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6"/>
  </p:notesMasterIdLst>
  <p:sldIdLst>
    <p:sldId id="259" r:id="rId2"/>
    <p:sldId id="316" r:id="rId3"/>
    <p:sldId id="317" r:id="rId4"/>
    <p:sldId id="319" r:id="rId5"/>
    <p:sldId id="331" r:id="rId6"/>
    <p:sldId id="340" r:id="rId7"/>
    <p:sldId id="297" r:id="rId8"/>
    <p:sldId id="329" r:id="rId9"/>
    <p:sldId id="335" r:id="rId10"/>
    <p:sldId id="336" r:id="rId11"/>
    <p:sldId id="341" r:id="rId12"/>
    <p:sldId id="345" r:id="rId13"/>
    <p:sldId id="347" r:id="rId14"/>
    <p:sldId id="346" r:id="rId15"/>
    <p:sldId id="353" r:id="rId16"/>
    <p:sldId id="343" r:id="rId17"/>
    <p:sldId id="344" r:id="rId18"/>
    <p:sldId id="342" r:id="rId19"/>
    <p:sldId id="349" r:id="rId20"/>
    <p:sldId id="348" r:id="rId21"/>
    <p:sldId id="350" r:id="rId22"/>
    <p:sldId id="352" r:id="rId23"/>
    <p:sldId id="351" r:id="rId24"/>
    <p:sldId id="299" r:id="rId25"/>
  </p:sldIdLst>
  <p:sldSz cx="9144000" cy="6858000" type="screen4x3"/>
  <p:notesSz cx="6735763" cy="98694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a:srgbClr val="9966FF"/>
    <a:srgbClr val="FF6699"/>
    <a:srgbClr val="FF0066"/>
    <a:srgbClr val="66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46" autoAdjust="0"/>
  </p:normalViewPr>
  <p:slideViewPr>
    <p:cSldViewPr>
      <p:cViewPr varScale="1">
        <p:scale>
          <a:sx n="60" d="100"/>
          <a:sy n="60" d="100"/>
        </p:scale>
        <p:origin x="148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BA022-67F2-43D1-B005-08C63171788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CF5E3392-6959-4520-B26D-B24E267D64D1}">
      <dgm:prSet phldrT="[Текст]" custT="1"/>
      <dgm:spPr>
        <a:xfrm>
          <a:off x="2160888" y="153605"/>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4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Директор ресторану</a:t>
          </a:r>
        </a:p>
      </dgm:t>
    </dgm:pt>
    <dgm:pt modelId="{0765BE35-AA96-48D2-A20A-3B049D430353}" type="parTrans" cxnId="{DA8DA4B3-C5A1-49E4-949B-E75DF0EEBDF9}">
      <dgm:prSet/>
      <dgm:spPr/>
      <dgm:t>
        <a:bodyPr/>
        <a:lstStyle/>
        <a:p>
          <a:endParaRPr lang="ru-RU" sz="1100">
            <a:latin typeface="Times New Roman" panose="02020603050405020304" pitchFamily="18" charset="0"/>
            <a:cs typeface="Times New Roman" panose="02020603050405020304" pitchFamily="18" charset="0"/>
          </a:endParaRPr>
        </a:p>
      </dgm:t>
    </dgm:pt>
    <dgm:pt modelId="{EB7A8276-061D-4F86-B4DD-6D008497E170}" type="sibTrans" cxnId="{DA8DA4B3-C5A1-49E4-949B-E75DF0EEBDF9}">
      <dgm:prSet/>
      <dgm:spPr/>
      <dgm:t>
        <a:bodyPr/>
        <a:lstStyle/>
        <a:p>
          <a:endParaRPr lang="ru-RU" sz="1100">
            <a:latin typeface="Times New Roman" panose="02020603050405020304" pitchFamily="18" charset="0"/>
            <a:cs typeface="Times New Roman" panose="02020603050405020304" pitchFamily="18" charset="0"/>
          </a:endParaRPr>
        </a:p>
      </dgm:t>
    </dgm:pt>
    <dgm:pt modelId="{50F6BE0F-D34F-4135-95B9-84BF64E60AEA}">
      <dgm:prSet phldrT="[Текст]" custT="1"/>
      <dgm:spPr>
        <a:xfrm>
          <a:off x="897" y="938798"/>
          <a:ext cx="1467470"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Менеджери-адміністратори</a:t>
          </a:r>
        </a:p>
      </dgm:t>
    </dgm:pt>
    <dgm:pt modelId="{23EF4212-271C-488D-A035-047A1C34969D}" type="parTrans" cxnId="{D1678830-3998-4240-89FA-09B453826EF2}">
      <dgm:prSet/>
      <dgm:spPr>
        <a:xfrm>
          <a:off x="734632" y="706558"/>
          <a:ext cx="1979208" cy="232240"/>
        </a:xfrm>
        <a:custGeom>
          <a:avLst/>
          <a:gdLst/>
          <a:ahLst/>
          <a:cxnLst/>
          <a:rect l="0" t="0" r="0" b="0"/>
          <a:pathLst>
            <a:path>
              <a:moveTo>
                <a:pt x="1979208" y="0"/>
              </a:moveTo>
              <a:lnTo>
                <a:pt x="1979208" y="116120"/>
              </a:lnTo>
              <a:lnTo>
                <a:pt x="0" y="116120"/>
              </a:lnTo>
              <a:lnTo>
                <a:pt x="0" y="23224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83034CE3-334E-4B1B-9B9A-E61660F9442B}" type="sibTrans" cxnId="{D1678830-3998-4240-89FA-09B453826EF2}">
      <dgm:prSet/>
      <dgm:spPr/>
      <dgm:t>
        <a:bodyPr/>
        <a:lstStyle/>
        <a:p>
          <a:endParaRPr lang="ru-RU" sz="1100">
            <a:latin typeface="Times New Roman" panose="02020603050405020304" pitchFamily="18" charset="0"/>
            <a:cs typeface="Times New Roman" panose="02020603050405020304" pitchFamily="18" charset="0"/>
          </a:endParaRPr>
        </a:p>
      </dgm:t>
    </dgm:pt>
    <dgm:pt modelId="{D96EB6FE-F7F6-4B23-8C76-2E0728DE8242}">
      <dgm:prSet phldrT="[Текст]" custT="1"/>
      <dgm:spPr>
        <a:xfrm>
          <a:off x="1700607" y="938798"/>
          <a:ext cx="1569346"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Шеф-кухар</a:t>
          </a:r>
        </a:p>
      </dgm:t>
    </dgm:pt>
    <dgm:pt modelId="{9A26B185-F936-463D-AC6A-11DA243690DD}" type="parTrans" cxnId="{9287AE68-C9B4-4633-A14A-159198BB3691}">
      <dgm:prSet/>
      <dgm:spPr>
        <a:xfrm>
          <a:off x="2485280" y="706558"/>
          <a:ext cx="228560" cy="232240"/>
        </a:xfrm>
        <a:custGeom>
          <a:avLst/>
          <a:gdLst/>
          <a:ahLst/>
          <a:cxnLst/>
          <a:rect l="0" t="0" r="0" b="0"/>
          <a:pathLst>
            <a:path>
              <a:moveTo>
                <a:pt x="228560" y="0"/>
              </a:moveTo>
              <a:lnTo>
                <a:pt x="228560" y="116120"/>
              </a:lnTo>
              <a:lnTo>
                <a:pt x="0" y="116120"/>
              </a:lnTo>
              <a:lnTo>
                <a:pt x="0" y="23224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A6815612-A003-40C2-8E0A-E361646BDC0A}" type="sibTrans" cxnId="{9287AE68-C9B4-4633-A14A-159198BB3691}">
      <dgm:prSet/>
      <dgm:spPr/>
      <dgm:t>
        <a:bodyPr/>
        <a:lstStyle/>
        <a:p>
          <a:endParaRPr lang="ru-RU" sz="1100">
            <a:latin typeface="Times New Roman" panose="02020603050405020304" pitchFamily="18" charset="0"/>
            <a:cs typeface="Times New Roman" panose="02020603050405020304" pitchFamily="18" charset="0"/>
          </a:endParaRPr>
        </a:p>
      </dgm:t>
    </dgm:pt>
    <dgm:pt modelId="{30F02211-16D9-4A91-A2C1-2107052E2A3E}">
      <dgm:prSet phldrT="[Текст]" custT="1"/>
      <dgm:spPr>
        <a:xfrm>
          <a:off x="3879446" y="938798"/>
          <a:ext cx="1547338"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Фінансовий менеджер</a:t>
          </a:r>
        </a:p>
      </dgm:t>
    </dgm:pt>
    <dgm:pt modelId="{267BC10B-05F0-43F5-8FB4-A90476E85255}" type="parTrans" cxnId="{4FF74425-3F65-4367-88E0-C87C47DA90CA}">
      <dgm:prSet/>
      <dgm:spPr>
        <a:xfrm>
          <a:off x="2713841" y="706558"/>
          <a:ext cx="1939274" cy="232240"/>
        </a:xfrm>
        <a:custGeom>
          <a:avLst/>
          <a:gdLst/>
          <a:ahLst/>
          <a:cxnLst/>
          <a:rect l="0" t="0" r="0" b="0"/>
          <a:pathLst>
            <a:path>
              <a:moveTo>
                <a:pt x="0" y="0"/>
              </a:moveTo>
              <a:lnTo>
                <a:pt x="0" y="116120"/>
              </a:lnTo>
              <a:lnTo>
                <a:pt x="1939274" y="116120"/>
              </a:lnTo>
              <a:lnTo>
                <a:pt x="1939274" y="23224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B37567FC-8169-451F-A198-FB228985BE7C}" type="sibTrans" cxnId="{4FF74425-3F65-4367-88E0-C87C47DA90CA}">
      <dgm:prSet/>
      <dgm:spPr/>
      <dgm:t>
        <a:bodyPr/>
        <a:lstStyle/>
        <a:p>
          <a:endParaRPr lang="ru-RU" sz="1100">
            <a:latin typeface="Times New Roman" panose="02020603050405020304" pitchFamily="18" charset="0"/>
            <a:cs typeface="Times New Roman" panose="02020603050405020304" pitchFamily="18" charset="0"/>
          </a:endParaRPr>
        </a:p>
      </dgm:t>
    </dgm:pt>
    <dgm:pt modelId="{2D8125D1-256F-48CA-86C5-6957CE0780E2}">
      <dgm:prSet custT="1"/>
      <dgm:spPr>
        <a:xfrm>
          <a:off x="367764" y="1723991"/>
          <a:ext cx="1083577"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Офіціанти</a:t>
          </a:r>
        </a:p>
      </dgm:t>
    </dgm:pt>
    <dgm:pt modelId="{86E9655B-ACE3-42E8-BEDE-D8738DA2A461}" type="parTrans" cxnId="{0D7D70F9-2427-4780-BB4A-729B95EF38EE}">
      <dgm:prSet/>
      <dgm:spPr>
        <a:xfrm>
          <a:off x="147644" y="1491750"/>
          <a:ext cx="220120" cy="508716"/>
        </a:xfrm>
        <a:custGeom>
          <a:avLst/>
          <a:gdLst/>
          <a:ahLst/>
          <a:cxnLst/>
          <a:rect l="0" t="0" r="0" b="0"/>
          <a:pathLst>
            <a:path>
              <a:moveTo>
                <a:pt x="0" y="0"/>
              </a:moveTo>
              <a:lnTo>
                <a:pt x="0" y="508716"/>
              </a:lnTo>
              <a:lnTo>
                <a:pt x="220120" y="508716"/>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9177BFD2-E8FB-424E-9EE4-CD7A1B593E61}" type="sibTrans" cxnId="{0D7D70F9-2427-4780-BB4A-729B95EF38EE}">
      <dgm:prSet/>
      <dgm:spPr/>
      <dgm:t>
        <a:bodyPr/>
        <a:lstStyle/>
        <a:p>
          <a:endParaRPr lang="ru-RU" sz="1100">
            <a:latin typeface="Times New Roman" panose="02020603050405020304" pitchFamily="18" charset="0"/>
            <a:cs typeface="Times New Roman" panose="02020603050405020304" pitchFamily="18" charset="0"/>
          </a:endParaRPr>
        </a:p>
      </dgm:t>
    </dgm:pt>
    <dgm:pt modelId="{DFA8E879-2BF6-4746-8EBE-C16EAC403781}">
      <dgm:prSet custT="1"/>
      <dgm:spPr>
        <a:xfrm>
          <a:off x="367764" y="3294377"/>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Прибиральниці</a:t>
          </a:r>
        </a:p>
      </dgm:t>
    </dgm:pt>
    <dgm:pt modelId="{AD757901-1016-4866-8333-641F392E0DE8}" type="parTrans" cxnId="{20DA1FAB-18ED-4563-9116-A732DCB2E4D9}">
      <dgm:prSet/>
      <dgm:spPr>
        <a:xfrm>
          <a:off x="147644" y="1491750"/>
          <a:ext cx="220120" cy="2079102"/>
        </a:xfrm>
        <a:custGeom>
          <a:avLst/>
          <a:gdLst/>
          <a:ahLst/>
          <a:cxnLst/>
          <a:rect l="0" t="0" r="0" b="0"/>
          <a:pathLst>
            <a:path>
              <a:moveTo>
                <a:pt x="0" y="0"/>
              </a:moveTo>
              <a:lnTo>
                <a:pt x="0" y="2079102"/>
              </a:lnTo>
              <a:lnTo>
                <a:pt x="220120" y="207910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6321CCE8-D539-4C60-9D8C-D75DF1662E34}" type="sibTrans" cxnId="{20DA1FAB-18ED-4563-9116-A732DCB2E4D9}">
      <dgm:prSet/>
      <dgm:spPr/>
      <dgm:t>
        <a:bodyPr/>
        <a:lstStyle/>
        <a:p>
          <a:endParaRPr lang="ru-RU" sz="1100">
            <a:latin typeface="Times New Roman" panose="02020603050405020304" pitchFamily="18" charset="0"/>
            <a:cs typeface="Times New Roman" panose="02020603050405020304" pitchFamily="18" charset="0"/>
          </a:endParaRPr>
        </a:p>
      </dgm:t>
    </dgm:pt>
    <dgm:pt modelId="{504F53D3-4FE7-4DC8-B5AB-9D1ADD6F6F84}">
      <dgm:prSet custT="1"/>
      <dgm:spPr>
        <a:xfrm>
          <a:off x="2092944" y="1723991"/>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Кухарі</a:t>
          </a:r>
        </a:p>
      </dgm:t>
    </dgm:pt>
    <dgm:pt modelId="{2DC52747-2001-4ED0-AA79-0FF7E21857C5}" type="parTrans" cxnId="{DAB0BB25-CF54-4DDC-B8B1-370BC4FBBEB7}">
      <dgm:prSet/>
      <dgm:spPr>
        <a:xfrm>
          <a:off x="1857542" y="1491750"/>
          <a:ext cx="235401" cy="508716"/>
        </a:xfrm>
        <a:custGeom>
          <a:avLst/>
          <a:gdLst/>
          <a:ahLst/>
          <a:cxnLst/>
          <a:rect l="0" t="0" r="0" b="0"/>
          <a:pathLst>
            <a:path>
              <a:moveTo>
                <a:pt x="0" y="0"/>
              </a:moveTo>
              <a:lnTo>
                <a:pt x="0" y="508716"/>
              </a:lnTo>
              <a:lnTo>
                <a:pt x="235401" y="508716"/>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1DCE502F-B4DF-44C7-8FD3-8F6C4121FAD3}" type="sibTrans" cxnId="{DAB0BB25-CF54-4DDC-B8B1-370BC4FBBEB7}">
      <dgm:prSet/>
      <dgm:spPr/>
      <dgm:t>
        <a:bodyPr/>
        <a:lstStyle/>
        <a:p>
          <a:endParaRPr lang="ru-RU" sz="1100">
            <a:latin typeface="Times New Roman" panose="02020603050405020304" pitchFamily="18" charset="0"/>
            <a:cs typeface="Times New Roman" panose="02020603050405020304" pitchFamily="18" charset="0"/>
          </a:endParaRPr>
        </a:p>
      </dgm:t>
    </dgm:pt>
    <dgm:pt modelId="{247A62F4-5D42-4602-9C43-19FEC2F38FF4}">
      <dgm:prSet custT="1"/>
      <dgm:spPr>
        <a:xfrm>
          <a:off x="2060231" y="2487381"/>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Кухонні робітники</a:t>
          </a:r>
        </a:p>
      </dgm:t>
    </dgm:pt>
    <dgm:pt modelId="{A4E4A7A2-B6B2-4C2E-A62E-9C16FA3DB5F5}" type="parTrans" cxnId="{D198FF61-F3CE-434B-BFB4-C7E0F795C7DC}">
      <dgm:prSet/>
      <dgm:spPr>
        <a:xfrm>
          <a:off x="1857542" y="1491750"/>
          <a:ext cx="202689" cy="1272106"/>
        </a:xfrm>
        <a:custGeom>
          <a:avLst/>
          <a:gdLst/>
          <a:ahLst/>
          <a:cxnLst/>
          <a:rect l="0" t="0" r="0" b="0"/>
          <a:pathLst>
            <a:path>
              <a:moveTo>
                <a:pt x="0" y="0"/>
              </a:moveTo>
              <a:lnTo>
                <a:pt x="0" y="1272106"/>
              </a:lnTo>
              <a:lnTo>
                <a:pt x="202689" y="1272106"/>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702724CC-643D-49BD-BD20-430F1EE535BA}" type="sibTrans" cxnId="{D198FF61-F3CE-434B-BFB4-C7E0F795C7DC}">
      <dgm:prSet/>
      <dgm:spPr/>
      <dgm:t>
        <a:bodyPr/>
        <a:lstStyle/>
        <a:p>
          <a:endParaRPr lang="ru-RU" sz="1100">
            <a:latin typeface="Times New Roman" panose="02020603050405020304" pitchFamily="18" charset="0"/>
            <a:cs typeface="Times New Roman" panose="02020603050405020304" pitchFamily="18" charset="0"/>
          </a:endParaRPr>
        </a:p>
      </dgm:t>
    </dgm:pt>
    <dgm:pt modelId="{65F8FCF4-1708-45DA-BD20-653C6662EC97}">
      <dgm:prSet custT="1"/>
      <dgm:spPr>
        <a:xfrm>
          <a:off x="2092944" y="3294377"/>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Посудомийники</a:t>
          </a:r>
        </a:p>
      </dgm:t>
    </dgm:pt>
    <dgm:pt modelId="{38632014-91D4-4B49-A1FE-CE5DF70F61FE}" type="parTrans" cxnId="{15E7D3E2-B8C5-43D1-95F5-A5439EF853C2}">
      <dgm:prSet/>
      <dgm:spPr>
        <a:xfrm>
          <a:off x="1857542" y="1491750"/>
          <a:ext cx="235401" cy="2079102"/>
        </a:xfrm>
        <a:custGeom>
          <a:avLst/>
          <a:gdLst/>
          <a:ahLst/>
          <a:cxnLst/>
          <a:rect l="0" t="0" r="0" b="0"/>
          <a:pathLst>
            <a:path>
              <a:moveTo>
                <a:pt x="0" y="0"/>
              </a:moveTo>
              <a:lnTo>
                <a:pt x="0" y="2079102"/>
              </a:lnTo>
              <a:lnTo>
                <a:pt x="235401" y="207910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1DBF46CB-72EC-4830-84AC-8AD897B43358}" type="sibTrans" cxnId="{15E7D3E2-B8C5-43D1-95F5-A5439EF853C2}">
      <dgm:prSet/>
      <dgm:spPr/>
      <dgm:t>
        <a:bodyPr/>
        <a:lstStyle/>
        <a:p>
          <a:endParaRPr lang="ru-RU" sz="1100">
            <a:latin typeface="Times New Roman" panose="02020603050405020304" pitchFamily="18" charset="0"/>
            <a:cs typeface="Times New Roman" panose="02020603050405020304" pitchFamily="18" charset="0"/>
          </a:endParaRPr>
        </a:p>
      </dgm:t>
    </dgm:pt>
    <dgm:pt modelId="{B2925E0B-DF61-42B9-8108-61D882EA07F9}">
      <dgm:prSet custT="1"/>
      <dgm:spPr>
        <a:xfrm>
          <a:off x="5045712" y="2509184"/>
          <a:ext cx="1105905" cy="552952"/>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Менеджер з постачання</a:t>
          </a:r>
        </a:p>
      </dgm:t>
    </dgm:pt>
    <dgm:pt modelId="{C3D750DE-C24F-4886-B571-3636286D0125}" type="parTrans" cxnId="{0A0CA250-C351-41DD-905D-B4B0D3BB12D9}">
      <dgm:prSet/>
      <dgm:spPr>
        <a:xfrm>
          <a:off x="4879826" y="2276943"/>
          <a:ext cx="165885" cy="508716"/>
        </a:xfr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90E9A726-C001-48F9-9208-287CC72B817E}" type="sibTrans" cxnId="{0A0CA250-C351-41DD-905D-B4B0D3BB12D9}">
      <dgm:prSet/>
      <dgm:spPr/>
      <dgm:t>
        <a:bodyPr/>
        <a:lstStyle/>
        <a:p>
          <a:endParaRPr lang="ru-RU" sz="1100">
            <a:latin typeface="Times New Roman" panose="02020603050405020304" pitchFamily="18" charset="0"/>
            <a:cs typeface="Times New Roman" panose="02020603050405020304" pitchFamily="18" charset="0"/>
          </a:endParaRPr>
        </a:p>
      </dgm:t>
    </dgm:pt>
    <dgm:pt modelId="{8567BE6B-6B8F-4920-8A1D-7A1BD3B795D1}">
      <dgm:prSet custT="1"/>
      <dgm:spPr>
        <a:xfrm>
          <a:off x="367764" y="2509184"/>
          <a:ext cx="1105905" cy="55295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ru-RU"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Бармени</a:t>
          </a:r>
        </a:p>
      </dgm:t>
    </dgm:pt>
    <dgm:pt modelId="{95589ED5-4DCB-4D2D-A3C5-C3D522FBDE36}" type="parTrans" cxnId="{38DB679D-900C-46AA-9AD2-C8AD04447A92}">
      <dgm:prSet/>
      <dgm:spPr>
        <a:xfrm>
          <a:off x="147644" y="1491750"/>
          <a:ext cx="220120" cy="1293909"/>
        </a:xfrm>
        <a:custGeom>
          <a:avLst/>
          <a:gdLst/>
          <a:ahLst/>
          <a:cxnLst/>
          <a:rect l="0" t="0" r="0" b="0"/>
          <a:pathLst>
            <a:path>
              <a:moveTo>
                <a:pt x="0" y="0"/>
              </a:moveTo>
              <a:lnTo>
                <a:pt x="0" y="1293909"/>
              </a:lnTo>
              <a:lnTo>
                <a:pt x="220120" y="129390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ru-RU" sz="1100">
            <a:latin typeface="Times New Roman" panose="02020603050405020304" pitchFamily="18" charset="0"/>
            <a:cs typeface="Times New Roman" panose="02020603050405020304" pitchFamily="18" charset="0"/>
          </a:endParaRPr>
        </a:p>
      </dgm:t>
    </dgm:pt>
    <dgm:pt modelId="{711AB0EC-6070-4AE1-BB34-92C60821D143}" type="sibTrans" cxnId="{38DB679D-900C-46AA-9AD2-C8AD04447A92}">
      <dgm:prSet/>
      <dgm:spPr/>
      <dgm:t>
        <a:bodyPr/>
        <a:lstStyle/>
        <a:p>
          <a:endParaRPr lang="ru-RU" sz="1100">
            <a:latin typeface="Times New Roman" panose="02020603050405020304" pitchFamily="18" charset="0"/>
            <a:cs typeface="Times New Roman" panose="02020603050405020304" pitchFamily="18" charset="0"/>
          </a:endParaRPr>
        </a:p>
      </dgm:t>
    </dgm:pt>
    <dgm:pt modelId="{911C85C4-4FF6-4CDB-AF77-6BDF0519A812}">
      <dgm:prSet custT="1"/>
      <dgm:spPr/>
      <dgm:t>
        <a:bodyPr/>
        <a:lstStyle/>
        <a:p>
          <a:r>
            <a:rPr lang="ru-RU" sz="1100">
              <a:latin typeface="Times New Roman" panose="02020603050405020304" pitchFamily="18" charset="0"/>
              <a:cs typeface="Times New Roman" panose="02020603050405020304" pitchFamily="18" charset="0"/>
            </a:rPr>
            <a:t>Бухгалтер</a:t>
          </a:r>
        </a:p>
      </dgm:t>
    </dgm:pt>
    <dgm:pt modelId="{FB62982F-4ADB-4008-94D1-716088EA57B3}" type="parTrans" cxnId="{516BB32C-E0DA-4E15-B52E-F6C3A621073A}">
      <dgm:prSet/>
      <dgm:spPr/>
      <dgm:t>
        <a:bodyPr/>
        <a:lstStyle/>
        <a:p>
          <a:endParaRPr lang="ru-RU" sz="1100">
            <a:latin typeface="Times New Roman" panose="02020603050405020304" pitchFamily="18" charset="0"/>
            <a:cs typeface="Times New Roman" panose="02020603050405020304" pitchFamily="18" charset="0"/>
          </a:endParaRPr>
        </a:p>
      </dgm:t>
    </dgm:pt>
    <dgm:pt modelId="{D7036CCD-1C4C-47B8-975C-51C83E063339}" type="sibTrans" cxnId="{516BB32C-E0DA-4E15-B52E-F6C3A621073A}">
      <dgm:prSet/>
      <dgm:spPr/>
      <dgm:t>
        <a:bodyPr/>
        <a:lstStyle/>
        <a:p>
          <a:endParaRPr lang="ru-RU" sz="1100">
            <a:latin typeface="Times New Roman" panose="02020603050405020304" pitchFamily="18" charset="0"/>
            <a:cs typeface="Times New Roman" panose="02020603050405020304" pitchFamily="18" charset="0"/>
          </a:endParaRPr>
        </a:p>
      </dgm:t>
    </dgm:pt>
    <dgm:pt modelId="{650659AD-78DE-4009-889F-CAC435D4484B}">
      <dgm:prSet custT="1"/>
      <dgm:spPr/>
      <dgm:t>
        <a:bodyPr/>
        <a:lstStyle/>
        <a:p>
          <a:r>
            <a:rPr lang="ru-RU" sz="1100">
              <a:latin typeface="Times New Roman" panose="02020603050405020304" pitchFamily="18" charset="0"/>
              <a:cs typeface="Times New Roman" panose="02020603050405020304" pitchFamily="18" charset="0"/>
            </a:rPr>
            <a:t>Охоронці</a:t>
          </a:r>
        </a:p>
      </dgm:t>
    </dgm:pt>
    <dgm:pt modelId="{90475D37-4E5C-4020-9587-E96A175D4065}" type="parTrans" cxnId="{905FACD4-DF39-41C2-AC68-594B7265305F}">
      <dgm:prSet/>
      <dgm:spPr/>
      <dgm:t>
        <a:bodyPr/>
        <a:lstStyle/>
        <a:p>
          <a:endParaRPr lang="ru-RU" sz="1100">
            <a:latin typeface="Times New Roman" panose="02020603050405020304" pitchFamily="18" charset="0"/>
            <a:cs typeface="Times New Roman" panose="02020603050405020304" pitchFamily="18" charset="0"/>
          </a:endParaRPr>
        </a:p>
      </dgm:t>
    </dgm:pt>
    <dgm:pt modelId="{D940CA6E-5A23-487E-8E10-3A5B5CE6ADBA}" type="sibTrans" cxnId="{905FACD4-DF39-41C2-AC68-594B7265305F}">
      <dgm:prSet/>
      <dgm:spPr/>
      <dgm:t>
        <a:bodyPr/>
        <a:lstStyle/>
        <a:p>
          <a:endParaRPr lang="ru-RU" sz="1100">
            <a:latin typeface="Times New Roman" panose="02020603050405020304" pitchFamily="18" charset="0"/>
            <a:cs typeface="Times New Roman" panose="02020603050405020304" pitchFamily="18" charset="0"/>
          </a:endParaRPr>
        </a:p>
      </dgm:t>
    </dgm:pt>
    <dgm:pt modelId="{A8D9EE94-EBBE-4BFD-9E22-459850705448}" type="pres">
      <dgm:prSet presAssocID="{D43BA022-67F2-43D1-B005-08C631717882}" presName="hierChild1" presStyleCnt="0">
        <dgm:presLayoutVars>
          <dgm:orgChart val="1"/>
          <dgm:chPref val="1"/>
          <dgm:dir/>
          <dgm:animOne val="branch"/>
          <dgm:animLvl val="lvl"/>
          <dgm:resizeHandles/>
        </dgm:presLayoutVars>
      </dgm:prSet>
      <dgm:spPr/>
    </dgm:pt>
    <dgm:pt modelId="{39C55DCD-9DB6-48DA-80E1-7339305FBDED}" type="pres">
      <dgm:prSet presAssocID="{CF5E3392-6959-4520-B26D-B24E267D64D1}" presName="hierRoot1" presStyleCnt="0">
        <dgm:presLayoutVars>
          <dgm:hierBranch val="init"/>
        </dgm:presLayoutVars>
      </dgm:prSet>
      <dgm:spPr/>
    </dgm:pt>
    <dgm:pt modelId="{BC6AA3A7-87FB-4180-9C6B-341E6DBFC74F}" type="pres">
      <dgm:prSet presAssocID="{CF5E3392-6959-4520-B26D-B24E267D64D1}" presName="rootComposite1" presStyleCnt="0"/>
      <dgm:spPr/>
    </dgm:pt>
    <dgm:pt modelId="{61D97343-CC13-4B82-97B6-A9A3552AD240}" type="pres">
      <dgm:prSet presAssocID="{CF5E3392-6959-4520-B26D-B24E267D64D1}" presName="rootText1" presStyleLbl="node0" presStyleIdx="0" presStyleCnt="1" custScaleX="150764">
        <dgm:presLayoutVars>
          <dgm:chPref val="3"/>
        </dgm:presLayoutVars>
      </dgm:prSet>
      <dgm:spPr/>
    </dgm:pt>
    <dgm:pt modelId="{D42B9D20-5F05-4B6E-A8BC-63E67C3023EF}" type="pres">
      <dgm:prSet presAssocID="{CF5E3392-6959-4520-B26D-B24E267D64D1}" presName="rootConnector1" presStyleLbl="node1" presStyleIdx="0" presStyleCnt="0"/>
      <dgm:spPr/>
    </dgm:pt>
    <dgm:pt modelId="{9CA9B271-A24B-49D1-B033-D6927A2DAF0A}" type="pres">
      <dgm:prSet presAssocID="{CF5E3392-6959-4520-B26D-B24E267D64D1}" presName="hierChild2" presStyleCnt="0"/>
      <dgm:spPr/>
    </dgm:pt>
    <dgm:pt modelId="{684D8496-EF30-442C-A105-C282B5FFD92B}" type="pres">
      <dgm:prSet presAssocID="{23EF4212-271C-488D-A035-047A1C34969D}" presName="Name37" presStyleLbl="parChTrans1D2" presStyleIdx="0" presStyleCnt="3"/>
      <dgm:spPr/>
    </dgm:pt>
    <dgm:pt modelId="{81DE71CE-88B0-46C3-9AC2-410DE1D04587}" type="pres">
      <dgm:prSet presAssocID="{50F6BE0F-D34F-4135-95B9-84BF64E60AEA}" presName="hierRoot2" presStyleCnt="0">
        <dgm:presLayoutVars>
          <dgm:hierBranch val="init"/>
        </dgm:presLayoutVars>
      </dgm:prSet>
      <dgm:spPr/>
    </dgm:pt>
    <dgm:pt modelId="{F8592EE4-20A0-4522-A043-6FB6A409FDC0}" type="pres">
      <dgm:prSet presAssocID="{50F6BE0F-D34F-4135-95B9-84BF64E60AEA}" presName="rootComposite" presStyleCnt="0"/>
      <dgm:spPr/>
    </dgm:pt>
    <dgm:pt modelId="{B9B9CD77-37BF-49BE-AE8A-2CACB2B3F4D7}" type="pres">
      <dgm:prSet presAssocID="{50F6BE0F-D34F-4135-95B9-84BF64E60AEA}" presName="rootText" presStyleLbl="node2" presStyleIdx="0" presStyleCnt="3" custScaleX="132694">
        <dgm:presLayoutVars>
          <dgm:chPref val="3"/>
        </dgm:presLayoutVars>
      </dgm:prSet>
      <dgm:spPr/>
    </dgm:pt>
    <dgm:pt modelId="{4529474A-0CF6-4839-B627-931A5351430D}" type="pres">
      <dgm:prSet presAssocID="{50F6BE0F-D34F-4135-95B9-84BF64E60AEA}" presName="rootConnector" presStyleLbl="node2" presStyleIdx="0" presStyleCnt="3"/>
      <dgm:spPr/>
    </dgm:pt>
    <dgm:pt modelId="{02299C97-ABF7-4F24-88E6-2212C9FE7FEB}" type="pres">
      <dgm:prSet presAssocID="{50F6BE0F-D34F-4135-95B9-84BF64E60AEA}" presName="hierChild4" presStyleCnt="0"/>
      <dgm:spPr/>
    </dgm:pt>
    <dgm:pt modelId="{4D90C2BE-AC6E-4402-85C5-42BE955DBFE0}" type="pres">
      <dgm:prSet presAssocID="{86E9655B-ACE3-42E8-BEDE-D8738DA2A461}" presName="Name37" presStyleLbl="parChTrans1D3" presStyleIdx="0" presStyleCnt="9"/>
      <dgm:spPr/>
    </dgm:pt>
    <dgm:pt modelId="{7CC4B4B4-0830-4232-BBE4-B302F9DEB995}" type="pres">
      <dgm:prSet presAssocID="{2D8125D1-256F-48CA-86C5-6957CE0780E2}" presName="hierRoot2" presStyleCnt="0">
        <dgm:presLayoutVars>
          <dgm:hierBranch val="init"/>
        </dgm:presLayoutVars>
      </dgm:prSet>
      <dgm:spPr/>
    </dgm:pt>
    <dgm:pt modelId="{9D8413CB-B30E-4703-A437-E86A071A4B21}" type="pres">
      <dgm:prSet presAssocID="{2D8125D1-256F-48CA-86C5-6957CE0780E2}" presName="rootComposite" presStyleCnt="0"/>
      <dgm:spPr/>
    </dgm:pt>
    <dgm:pt modelId="{A05FD42E-6674-470D-A8F9-FE1B822C76A7}" type="pres">
      <dgm:prSet presAssocID="{2D8125D1-256F-48CA-86C5-6957CE0780E2}" presName="rootText" presStyleLbl="node3" presStyleIdx="0" presStyleCnt="9" custScaleX="97981">
        <dgm:presLayoutVars>
          <dgm:chPref val="3"/>
        </dgm:presLayoutVars>
      </dgm:prSet>
      <dgm:spPr/>
    </dgm:pt>
    <dgm:pt modelId="{C8111F9F-09C1-4CF3-9402-FC90FE5F70A1}" type="pres">
      <dgm:prSet presAssocID="{2D8125D1-256F-48CA-86C5-6957CE0780E2}" presName="rootConnector" presStyleLbl="node3" presStyleIdx="0" presStyleCnt="9"/>
      <dgm:spPr/>
    </dgm:pt>
    <dgm:pt modelId="{B70FCF30-7913-427F-951D-2C9A4BA65782}" type="pres">
      <dgm:prSet presAssocID="{2D8125D1-256F-48CA-86C5-6957CE0780E2}" presName="hierChild4" presStyleCnt="0"/>
      <dgm:spPr/>
    </dgm:pt>
    <dgm:pt modelId="{3638B4F5-04A0-4A84-9FB5-AD3950E678F7}" type="pres">
      <dgm:prSet presAssocID="{2D8125D1-256F-48CA-86C5-6957CE0780E2}" presName="hierChild5" presStyleCnt="0"/>
      <dgm:spPr/>
    </dgm:pt>
    <dgm:pt modelId="{23087C3A-80DD-4B59-B5CA-8057468B17F7}" type="pres">
      <dgm:prSet presAssocID="{95589ED5-4DCB-4D2D-A3C5-C3D522FBDE36}" presName="Name37" presStyleLbl="parChTrans1D3" presStyleIdx="1" presStyleCnt="9"/>
      <dgm:spPr/>
    </dgm:pt>
    <dgm:pt modelId="{7F02F9C9-CD9F-4064-BC1D-69500B71CC90}" type="pres">
      <dgm:prSet presAssocID="{8567BE6B-6B8F-4920-8A1D-7A1BD3B795D1}" presName="hierRoot2" presStyleCnt="0">
        <dgm:presLayoutVars>
          <dgm:hierBranch val="init"/>
        </dgm:presLayoutVars>
      </dgm:prSet>
      <dgm:spPr/>
    </dgm:pt>
    <dgm:pt modelId="{956F346E-F3AB-4332-8F01-1744DE7C5645}" type="pres">
      <dgm:prSet presAssocID="{8567BE6B-6B8F-4920-8A1D-7A1BD3B795D1}" presName="rootComposite" presStyleCnt="0"/>
      <dgm:spPr/>
    </dgm:pt>
    <dgm:pt modelId="{04287AD3-37AF-4981-93E5-44FDA9E29970}" type="pres">
      <dgm:prSet presAssocID="{8567BE6B-6B8F-4920-8A1D-7A1BD3B795D1}" presName="rootText" presStyleLbl="node3" presStyleIdx="1" presStyleCnt="9">
        <dgm:presLayoutVars>
          <dgm:chPref val="3"/>
        </dgm:presLayoutVars>
      </dgm:prSet>
      <dgm:spPr/>
    </dgm:pt>
    <dgm:pt modelId="{36C8FED0-A4B8-474D-AE55-F29FDD2DCB58}" type="pres">
      <dgm:prSet presAssocID="{8567BE6B-6B8F-4920-8A1D-7A1BD3B795D1}" presName="rootConnector" presStyleLbl="node3" presStyleIdx="1" presStyleCnt="9"/>
      <dgm:spPr/>
    </dgm:pt>
    <dgm:pt modelId="{9591A14D-E4A4-47EC-ADBC-A5D4622C8526}" type="pres">
      <dgm:prSet presAssocID="{8567BE6B-6B8F-4920-8A1D-7A1BD3B795D1}" presName="hierChild4" presStyleCnt="0"/>
      <dgm:spPr/>
    </dgm:pt>
    <dgm:pt modelId="{058A82EC-7AD6-4863-91BA-3C25429C534D}" type="pres">
      <dgm:prSet presAssocID="{8567BE6B-6B8F-4920-8A1D-7A1BD3B795D1}" presName="hierChild5" presStyleCnt="0"/>
      <dgm:spPr/>
    </dgm:pt>
    <dgm:pt modelId="{4485FEA9-D5C8-458A-B86C-27602D91CAC3}" type="pres">
      <dgm:prSet presAssocID="{AD757901-1016-4866-8333-641F392E0DE8}" presName="Name37" presStyleLbl="parChTrans1D3" presStyleIdx="2" presStyleCnt="9"/>
      <dgm:spPr/>
    </dgm:pt>
    <dgm:pt modelId="{4F207CD9-A0E3-4E8B-AEAE-0FD60E90ACAD}" type="pres">
      <dgm:prSet presAssocID="{DFA8E879-2BF6-4746-8EBE-C16EAC403781}" presName="hierRoot2" presStyleCnt="0">
        <dgm:presLayoutVars>
          <dgm:hierBranch val="init"/>
        </dgm:presLayoutVars>
      </dgm:prSet>
      <dgm:spPr/>
    </dgm:pt>
    <dgm:pt modelId="{EE64A19A-89BB-4FF9-A119-BFDE1E7682F9}" type="pres">
      <dgm:prSet presAssocID="{DFA8E879-2BF6-4746-8EBE-C16EAC403781}" presName="rootComposite" presStyleCnt="0"/>
      <dgm:spPr/>
    </dgm:pt>
    <dgm:pt modelId="{AF319DA5-19C7-48FD-8225-05E0DBAE5E8B}" type="pres">
      <dgm:prSet presAssocID="{DFA8E879-2BF6-4746-8EBE-C16EAC403781}" presName="rootText" presStyleLbl="node3" presStyleIdx="2" presStyleCnt="9" custLinFactNeighborX="-2953" custLinFactNeighborY="-27169">
        <dgm:presLayoutVars>
          <dgm:chPref val="3"/>
        </dgm:presLayoutVars>
      </dgm:prSet>
      <dgm:spPr/>
    </dgm:pt>
    <dgm:pt modelId="{A0658DBE-50CC-4D92-BC8F-A257CE540254}" type="pres">
      <dgm:prSet presAssocID="{DFA8E879-2BF6-4746-8EBE-C16EAC403781}" presName="rootConnector" presStyleLbl="node3" presStyleIdx="2" presStyleCnt="9"/>
      <dgm:spPr/>
    </dgm:pt>
    <dgm:pt modelId="{9468C483-6253-4FA5-B2DD-2E9F0715051E}" type="pres">
      <dgm:prSet presAssocID="{DFA8E879-2BF6-4746-8EBE-C16EAC403781}" presName="hierChild4" presStyleCnt="0"/>
      <dgm:spPr/>
    </dgm:pt>
    <dgm:pt modelId="{4F5DBCFA-69B2-4932-97EA-8AE36489400D}" type="pres">
      <dgm:prSet presAssocID="{DFA8E879-2BF6-4746-8EBE-C16EAC403781}" presName="hierChild5" presStyleCnt="0"/>
      <dgm:spPr/>
    </dgm:pt>
    <dgm:pt modelId="{7035E682-502E-443D-A7C8-4B4DA968A4C9}" type="pres">
      <dgm:prSet presAssocID="{50F6BE0F-D34F-4135-95B9-84BF64E60AEA}" presName="hierChild5" presStyleCnt="0"/>
      <dgm:spPr/>
    </dgm:pt>
    <dgm:pt modelId="{09DC6FBB-CB97-4A25-91A3-576325182EDB}" type="pres">
      <dgm:prSet presAssocID="{9A26B185-F936-463D-AC6A-11DA243690DD}" presName="Name37" presStyleLbl="parChTrans1D2" presStyleIdx="1" presStyleCnt="3"/>
      <dgm:spPr/>
    </dgm:pt>
    <dgm:pt modelId="{1FC473D0-D469-4293-818A-239FAB906244}" type="pres">
      <dgm:prSet presAssocID="{D96EB6FE-F7F6-4B23-8C76-2E0728DE8242}" presName="hierRoot2" presStyleCnt="0">
        <dgm:presLayoutVars>
          <dgm:hierBranch val="init"/>
        </dgm:presLayoutVars>
      </dgm:prSet>
      <dgm:spPr/>
    </dgm:pt>
    <dgm:pt modelId="{F805562E-1BC4-453F-8478-94EE4563A270}" type="pres">
      <dgm:prSet presAssocID="{D96EB6FE-F7F6-4B23-8C76-2E0728DE8242}" presName="rootComposite" presStyleCnt="0"/>
      <dgm:spPr/>
    </dgm:pt>
    <dgm:pt modelId="{FA144F4F-6CB2-4B0F-9995-AC039BFE2E54}" type="pres">
      <dgm:prSet presAssocID="{D96EB6FE-F7F6-4B23-8C76-2E0728DE8242}" presName="rootText" presStyleLbl="node2" presStyleIdx="1" presStyleCnt="3" custScaleX="141906">
        <dgm:presLayoutVars>
          <dgm:chPref val="3"/>
        </dgm:presLayoutVars>
      </dgm:prSet>
      <dgm:spPr/>
    </dgm:pt>
    <dgm:pt modelId="{B8D37328-0E6D-4229-9DC8-B3B771F8896A}" type="pres">
      <dgm:prSet presAssocID="{D96EB6FE-F7F6-4B23-8C76-2E0728DE8242}" presName="rootConnector" presStyleLbl="node2" presStyleIdx="1" presStyleCnt="3"/>
      <dgm:spPr/>
    </dgm:pt>
    <dgm:pt modelId="{39DC36EA-780B-4541-80DB-30C59B486D19}" type="pres">
      <dgm:prSet presAssocID="{D96EB6FE-F7F6-4B23-8C76-2E0728DE8242}" presName="hierChild4" presStyleCnt="0"/>
      <dgm:spPr/>
    </dgm:pt>
    <dgm:pt modelId="{0514EDC5-29B3-4964-B619-932B3C9E9FAE}" type="pres">
      <dgm:prSet presAssocID="{2DC52747-2001-4ED0-AA79-0FF7E21857C5}" presName="Name37" presStyleLbl="parChTrans1D3" presStyleIdx="3" presStyleCnt="9"/>
      <dgm:spPr/>
    </dgm:pt>
    <dgm:pt modelId="{FDE6B140-F579-4ED5-90CE-1B83A09E670A}" type="pres">
      <dgm:prSet presAssocID="{504F53D3-4FE7-4DC8-B5AB-9D1ADD6F6F84}" presName="hierRoot2" presStyleCnt="0">
        <dgm:presLayoutVars>
          <dgm:hierBranch val="init"/>
        </dgm:presLayoutVars>
      </dgm:prSet>
      <dgm:spPr/>
    </dgm:pt>
    <dgm:pt modelId="{C5D8D348-F3CF-46D4-8829-6CD1D600BEBB}" type="pres">
      <dgm:prSet presAssocID="{504F53D3-4FE7-4DC8-B5AB-9D1ADD6F6F84}" presName="rootComposite" presStyleCnt="0"/>
      <dgm:spPr/>
    </dgm:pt>
    <dgm:pt modelId="{AF09ACA4-5D93-48C7-AF29-FAC48E8AF00E}" type="pres">
      <dgm:prSet presAssocID="{504F53D3-4FE7-4DC8-B5AB-9D1ADD6F6F84}" presName="rootText" presStyleLbl="node3" presStyleIdx="3" presStyleCnt="9">
        <dgm:presLayoutVars>
          <dgm:chPref val="3"/>
        </dgm:presLayoutVars>
      </dgm:prSet>
      <dgm:spPr/>
    </dgm:pt>
    <dgm:pt modelId="{BB5022E1-D733-426B-8B51-4D8AD6F919B3}" type="pres">
      <dgm:prSet presAssocID="{504F53D3-4FE7-4DC8-B5AB-9D1ADD6F6F84}" presName="rootConnector" presStyleLbl="node3" presStyleIdx="3" presStyleCnt="9"/>
      <dgm:spPr/>
    </dgm:pt>
    <dgm:pt modelId="{20BF4A74-C940-4AD7-8D11-A7EB00B3BB50}" type="pres">
      <dgm:prSet presAssocID="{504F53D3-4FE7-4DC8-B5AB-9D1ADD6F6F84}" presName="hierChild4" presStyleCnt="0"/>
      <dgm:spPr/>
    </dgm:pt>
    <dgm:pt modelId="{6A76DC14-80FA-49AD-858E-AA066150B924}" type="pres">
      <dgm:prSet presAssocID="{504F53D3-4FE7-4DC8-B5AB-9D1ADD6F6F84}" presName="hierChild5" presStyleCnt="0"/>
      <dgm:spPr/>
    </dgm:pt>
    <dgm:pt modelId="{E124453A-24C6-4ABB-BDCC-8AB37A128E13}" type="pres">
      <dgm:prSet presAssocID="{A4E4A7A2-B6B2-4C2E-A62E-9C16FA3DB5F5}" presName="Name37" presStyleLbl="parChTrans1D3" presStyleIdx="4" presStyleCnt="9"/>
      <dgm:spPr/>
    </dgm:pt>
    <dgm:pt modelId="{520A2C09-9AA5-47CE-B6BB-C7022EF2866F}" type="pres">
      <dgm:prSet presAssocID="{247A62F4-5D42-4602-9C43-19FEC2F38FF4}" presName="hierRoot2" presStyleCnt="0">
        <dgm:presLayoutVars>
          <dgm:hierBranch val="init"/>
        </dgm:presLayoutVars>
      </dgm:prSet>
      <dgm:spPr/>
    </dgm:pt>
    <dgm:pt modelId="{3BFCA177-756B-4646-B78E-37B20E7BDC90}" type="pres">
      <dgm:prSet presAssocID="{247A62F4-5D42-4602-9C43-19FEC2F38FF4}" presName="rootComposite" presStyleCnt="0"/>
      <dgm:spPr/>
    </dgm:pt>
    <dgm:pt modelId="{A9FF4CBB-2238-4E63-AE67-7CDB88FDDEEA}" type="pres">
      <dgm:prSet presAssocID="{247A62F4-5D42-4602-9C43-19FEC2F38FF4}" presName="rootText" presStyleLbl="node3" presStyleIdx="4" presStyleCnt="9" custLinFactNeighborX="-2958" custLinFactNeighborY="-3943">
        <dgm:presLayoutVars>
          <dgm:chPref val="3"/>
        </dgm:presLayoutVars>
      </dgm:prSet>
      <dgm:spPr/>
    </dgm:pt>
    <dgm:pt modelId="{058A76B8-2966-462C-9420-65854756FEF3}" type="pres">
      <dgm:prSet presAssocID="{247A62F4-5D42-4602-9C43-19FEC2F38FF4}" presName="rootConnector" presStyleLbl="node3" presStyleIdx="4" presStyleCnt="9"/>
      <dgm:spPr/>
    </dgm:pt>
    <dgm:pt modelId="{2119C4A7-1479-4A88-8EFA-22DEF05419B6}" type="pres">
      <dgm:prSet presAssocID="{247A62F4-5D42-4602-9C43-19FEC2F38FF4}" presName="hierChild4" presStyleCnt="0"/>
      <dgm:spPr/>
    </dgm:pt>
    <dgm:pt modelId="{C0917EBC-9AFF-419C-84BD-2D56FEB82392}" type="pres">
      <dgm:prSet presAssocID="{247A62F4-5D42-4602-9C43-19FEC2F38FF4}" presName="hierChild5" presStyleCnt="0"/>
      <dgm:spPr/>
    </dgm:pt>
    <dgm:pt modelId="{98905870-E43F-4556-832F-F18FECC4A081}" type="pres">
      <dgm:prSet presAssocID="{38632014-91D4-4B49-A1FE-CE5DF70F61FE}" presName="Name37" presStyleLbl="parChTrans1D3" presStyleIdx="5" presStyleCnt="9"/>
      <dgm:spPr/>
    </dgm:pt>
    <dgm:pt modelId="{B1D3AE75-3192-47C7-918C-1F2AFB895F2F}" type="pres">
      <dgm:prSet presAssocID="{65F8FCF4-1708-45DA-BD20-653C6662EC97}" presName="hierRoot2" presStyleCnt="0">
        <dgm:presLayoutVars>
          <dgm:hierBranch val="init"/>
        </dgm:presLayoutVars>
      </dgm:prSet>
      <dgm:spPr/>
    </dgm:pt>
    <dgm:pt modelId="{80F82852-37E6-4398-A85F-0C51A4A99B56}" type="pres">
      <dgm:prSet presAssocID="{65F8FCF4-1708-45DA-BD20-653C6662EC97}" presName="rootComposite" presStyleCnt="0"/>
      <dgm:spPr/>
    </dgm:pt>
    <dgm:pt modelId="{813090DB-8283-4109-B5B1-2A2AAD12A7B7}" type="pres">
      <dgm:prSet presAssocID="{65F8FCF4-1708-45DA-BD20-653C6662EC97}" presName="rootText" presStyleLbl="node3" presStyleIdx="5" presStyleCnt="9" custLinFactNeighborX="-2204" custLinFactNeighborY="-36303">
        <dgm:presLayoutVars>
          <dgm:chPref val="3"/>
        </dgm:presLayoutVars>
      </dgm:prSet>
      <dgm:spPr/>
    </dgm:pt>
    <dgm:pt modelId="{F61C8DE9-BF4C-4331-8482-A318257E2C00}" type="pres">
      <dgm:prSet presAssocID="{65F8FCF4-1708-45DA-BD20-653C6662EC97}" presName="rootConnector" presStyleLbl="node3" presStyleIdx="5" presStyleCnt="9"/>
      <dgm:spPr/>
    </dgm:pt>
    <dgm:pt modelId="{96F411CA-89F4-4C5E-812E-A4C5BC35634D}" type="pres">
      <dgm:prSet presAssocID="{65F8FCF4-1708-45DA-BD20-653C6662EC97}" presName="hierChild4" presStyleCnt="0"/>
      <dgm:spPr/>
    </dgm:pt>
    <dgm:pt modelId="{35C7C46D-0BB7-422C-8355-753AE620EF92}" type="pres">
      <dgm:prSet presAssocID="{65F8FCF4-1708-45DA-BD20-653C6662EC97}" presName="hierChild5" presStyleCnt="0"/>
      <dgm:spPr/>
    </dgm:pt>
    <dgm:pt modelId="{5313E17D-9153-48BD-BCB8-CAD3FAFDE515}" type="pres">
      <dgm:prSet presAssocID="{D96EB6FE-F7F6-4B23-8C76-2E0728DE8242}" presName="hierChild5" presStyleCnt="0"/>
      <dgm:spPr/>
    </dgm:pt>
    <dgm:pt modelId="{3F3EF06F-530E-4214-8255-01716AD047D1}" type="pres">
      <dgm:prSet presAssocID="{267BC10B-05F0-43F5-8FB4-A90476E85255}" presName="Name37" presStyleLbl="parChTrans1D2" presStyleIdx="2" presStyleCnt="3"/>
      <dgm:spPr/>
    </dgm:pt>
    <dgm:pt modelId="{E169AD67-9A7D-4A74-8465-0B0C65421C54}" type="pres">
      <dgm:prSet presAssocID="{30F02211-16D9-4A91-A2C1-2107052E2A3E}" presName="hierRoot2" presStyleCnt="0">
        <dgm:presLayoutVars>
          <dgm:hierBranch val="init"/>
        </dgm:presLayoutVars>
      </dgm:prSet>
      <dgm:spPr/>
    </dgm:pt>
    <dgm:pt modelId="{443235E7-448C-4FA2-9F3A-223A2A7CD4DA}" type="pres">
      <dgm:prSet presAssocID="{30F02211-16D9-4A91-A2C1-2107052E2A3E}" presName="rootComposite" presStyleCnt="0"/>
      <dgm:spPr/>
    </dgm:pt>
    <dgm:pt modelId="{59E01B31-06E2-4C18-A174-7F5B4C869687}" type="pres">
      <dgm:prSet presAssocID="{30F02211-16D9-4A91-A2C1-2107052E2A3E}" presName="rootText" presStyleLbl="node2" presStyleIdx="2" presStyleCnt="3" custScaleX="139916">
        <dgm:presLayoutVars>
          <dgm:chPref val="3"/>
        </dgm:presLayoutVars>
      </dgm:prSet>
      <dgm:spPr/>
    </dgm:pt>
    <dgm:pt modelId="{BFAA7111-2F39-4B4D-B7BA-65F38878F757}" type="pres">
      <dgm:prSet presAssocID="{30F02211-16D9-4A91-A2C1-2107052E2A3E}" presName="rootConnector" presStyleLbl="node2" presStyleIdx="2" presStyleCnt="3"/>
      <dgm:spPr/>
    </dgm:pt>
    <dgm:pt modelId="{C51F7F40-45D0-44E6-A4AB-4CE16AFE1E94}" type="pres">
      <dgm:prSet presAssocID="{30F02211-16D9-4A91-A2C1-2107052E2A3E}" presName="hierChild4" presStyleCnt="0"/>
      <dgm:spPr/>
    </dgm:pt>
    <dgm:pt modelId="{450FDECC-11AA-4192-98B8-984CDF4B9653}" type="pres">
      <dgm:prSet presAssocID="{C3D750DE-C24F-4886-B571-3636286D0125}" presName="Name37" presStyleLbl="parChTrans1D3" presStyleIdx="6" presStyleCnt="9"/>
      <dgm:spPr>
        <a:custGeom>
          <a:avLst/>
          <a:gdLst/>
          <a:ahLst/>
          <a:cxnLst/>
          <a:rect l="0" t="0" r="0" b="0"/>
          <a:pathLst>
            <a:path>
              <a:moveTo>
                <a:pt x="0" y="0"/>
              </a:moveTo>
              <a:lnTo>
                <a:pt x="0" y="508716"/>
              </a:lnTo>
              <a:lnTo>
                <a:pt x="165885" y="508716"/>
              </a:lnTo>
            </a:path>
          </a:pathLst>
        </a:custGeom>
      </dgm:spPr>
    </dgm:pt>
    <dgm:pt modelId="{B43F0F36-DD0F-454F-9413-2DC25D023714}" type="pres">
      <dgm:prSet presAssocID="{B2925E0B-DF61-42B9-8108-61D882EA07F9}" presName="hierRoot2" presStyleCnt="0">
        <dgm:presLayoutVars>
          <dgm:hierBranch val="init"/>
        </dgm:presLayoutVars>
      </dgm:prSet>
      <dgm:spPr/>
    </dgm:pt>
    <dgm:pt modelId="{7F899A27-002C-436F-97B6-DDF66E12D65B}" type="pres">
      <dgm:prSet presAssocID="{B2925E0B-DF61-42B9-8108-61D882EA07F9}" presName="rootComposite" presStyleCnt="0"/>
      <dgm:spPr/>
    </dgm:pt>
    <dgm:pt modelId="{69E2C0FD-BA4D-4428-B58F-61E728FD1363}" type="pres">
      <dgm:prSet presAssocID="{B2925E0B-DF61-42B9-8108-61D882EA07F9}" presName="rootText" presStyleLbl="node3" presStyleIdx="6" presStyleCnt="9" custLinFactNeighborX="-9606" custLinFactNeighborY="-2920">
        <dgm:presLayoutVars>
          <dgm:chPref val="3"/>
        </dgm:presLayoutVars>
      </dgm:prSet>
      <dgm:spPr>
        <a:prstGeom prst="rect">
          <a:avLst/>
        </a:prstGeom>
      </dgm:spPr>
    </dgm:pt>
    <dgm:pt modelId="{D057C605-C4BC-4A9D-933D-9B375AB25865}" type="pres">
      <dgm:prSet presAssocID="{B2925E0B-DF61-42B9-8108-61D882EA07F9}" presName="rootConnector" presStyleLbl="node3" presStyleIdx="6" presStyleCnt="9"/>
      <dgm:spPr/>
    </dgm:pt>
    <dgm:pt modelId="{DFBA8299-1BB9-424C-927C-7B712282F879}" type="pres">
      <dgm:prSet presAssocID="{B2925E0B-DF61-42B9-8108-61D882EA07F9}" presName="hierChild4" presStyleCnt="0"/>
      <dgm:spPr/>
    </dgm:pt>
    <dgm:pt modelId="{36878041-F2EA-43ED-ACD8-453EC38E2A84}" type="pres">
      <dgm:prSet presAssocID="{B2925E0B-DF61-42B9-8108-61D882EA07F9}" presName="hierChild5" presStyleCnt="0"/>
      <dgm:spPr/>
    </dgm:pt>
    <dgm:pt modelId="{0B5D92C1-FCD3-4454-9DFF-861180AA57EE}" type="pres">
      <dgm:prSet presAssocID="{FB62982F-4ADB-4008-94D1-716088EA57B3}" presName="Name37" presStyleLbl="parChTrans1D3" presStyleIdx="7" presStyleCnt="9"/>
      <dgm:spPr/>
    </dgm:pt>
    <dgm:pt modelId="{BAA89EC5-0462-47DE-A215-F41F7E8BE220}" type="pres">
      <dgm:prSet presAssocID="{911C85C4-4FF6-4CDB-AF77-6BDF0519A812}" presName="hierRoot2" presStyleCnt="0">
        <dgm:presLayoutVars>
          <dgm:hierBranch val="init"/>
        </dgm:presLayoutVars>
      </dgm:prSet>
      <dgm:spPr/>
    </dgm:pt>
    <dgm:pt modelId="{45C6BDFB-5BCB-442B-8633-B37B1F0A18E0}" type="pres">
      <dgm:prSet presAssocID="{911C85C4-4FF6-4CDB-AF77-6BDF0519A812}" presName="rootComposite" presStyleCnt="0"/>
      <dgm:spPr/>
    </dgm:pt>
    <dgm:pt modelId="{A4EDE90C-22A3-4943-82EC-B1102670516F}" type="pres">
      <dgm:prSet presAssocID="{911C85C4-4FF6-4CDB-AF77-6BDF0519A812}" presName="rootText" presStyleLbl="node3" presStyleIdx="7" presStyleCnt="9" custLinFactNeighborX="-5069" custLinFactNeighborY="-26358">
        <dgm:presLayoutVars>
          <dgm:chPref val="3"/>
        </dgm:presLayoutVars>
      </dgm:prSet>
      <dgm:spPr/>
    </dgm:pt>
    <dgm:pt modelId="{083F90B0-FF6D-4690-A0FC-7E9A25B11D5B}" type="pres">
      <dgm:prSet presAssocID="{911C85C4-4FF6-4CDB-AF77-6BDF0519A812}" presName="rootConnector" presStyleLbl="node3" presStyleIdx="7" presStyleCnt="9"/>
      <dgm:spPr/>
    </dgm:pt>
    <dgm:pt modelId="{4CD5D276-8A58-449C-AC16-CCBAB1476B77}" type="pres">
      <dgm:prSet presAssocID="{911C85C4-4FF6-4CDB-AF77-6BDF0519A812}" presName="hierChild4" presStyleCnt="0"/>
      <dgm:spPr/>
    </dgm:pt>
    <dgm:pt modelId="{E1F31778-E234-425B-9668-ACD735FD4CE6}" type="pres">
      <dgm:prSet presAssocID="{911C85C4-4FF6-4CDB-AF77-6BDF0519A812}" presName="hierChild5" presStyleCnt="0"/>
      <dgm:spPr/>
    </dgm:pt>
    <dgm:pt modelId="{1EC171F0-7B8C-4164-85C5-BA593E4ABB6C}" type="pres">
      <dgm:prSet presAssocID="{90475D37-4E5C-4020-9587-E96A175D4065}" presName="Name37" presStyleLbl="parChTrans1D3" presStyleIdx="8" presStyleCnt="9"/>
      <dgm:spPr/>
    </dgm:pt>
    <dgm:pt modelId="{6230AF4B-0A20-44FB-86B4-A9A504FCAE74}" type="pres">
      <dgm:prSet presAssocID="{650659AD-78DE-4009-889F-CAC435D4484B}" presName="hierRoot2" presStyleCnt="0">
        <dgm:presLayoutVars>
          <dgm:hierBranch val="init"/>
        </dgm:presLayoutVars>
      </dgm:prSet>
      <dgm:spPr/>
    </dgm:pt>
    <dgm:pt modelId="{178DDD0C-94E6-4866-A883-6EBB57AC793A}" type="pres">
      <dgm:prSet presAssocID="{650659AD-78DE-4009-889F-CAC435D4484B}" presName="rootComposite" presStyleCnt="0"/>
      <dgm:spPr/>
    </dgm:pt>
    <dgm:pt modelId="{BA85E230-E675-4E40-B3A7-8FE1F440FD4E}" type="pres">
      <dgm:prSet presAssocID="{650659AD-78DE-4009-889F-CAC435D4484B}" presName="rootText" presStyleLbl="node3" presStyleIdx="8" presStyleCnt="9" custLinFactNeighborX="-5069" custLinFactNeighborY="-38523">
        <dgm:presLayoutVars>
          <dgm:chPref val="3"/>
        </dgm:presLayoutVars>
      </dgm:prSet>
      <dgm:spPr/>
    </dgm:pt>
    <dgm:pt modelId="{9D0458DB-83DC-4249-9A25-C7ED6F74A0BF}" type="pres">
      <dgm:prSet presAssocID="{650659AD-78DE-4009-889F-CAC435D4484B}" presName="rootConnector" presStyleLbl="node3" presStyleIdx="8" presStyleCnt="9"/>
      <dgm:spPr/>
    </dgm:pt>
    <dgm:pt modelId="{1ACC21AB-04DE-4939-83EB-F05886F4980F}" type="pres">
      <dgm:prSet presAssocID="{650659AD-78DE-4009-889F-CAC435D4484B}" presName="hierChild4" presStyleCnt="0"/>
      <dgm:spPr/>
    </dgm:pt>
    <dgm:pt modelId="{615A4CF0-B19C-4CF5-AAB9-FEBA007DE0BD}" type="pres">
      <dgm:prSet presAssocID="{650659AD-78DE-4009-889F-CAC435D4484B}" presName="hierChild5" presStyleCnt="0"/>
      <dgm:spPr/>
    </dgm:pt>
    <dgm:pt modelId="{3AC256ED-39A5-461A-91E0-BB175535808F}" type="pres">
      <dgm:prSet presAssocID="{30F02211-16D9-4A91-A2C1-2107052E2A3E}" presName="hierChild5" presStyleCnt="0"/>
      <dgm:spPr/>
    </dgm:pt>
    <dgm:pt modelId="{BA23F54F-EA0B-46B0-A53B-8392E28E8909}" type="pres">
      <dgm:prSet presAssocID="{CF5E3392-6959-4520-B26D-B24E267D64D1}" presName="hierChild3" presStyleCnt="0"/>
      <dgm:spPr/>
    </dgm:pt>
  </dgm:ptLst>
  <dgm:cxnLst>
    <dgm:cxn modelId="{A459A505-0535-41EF-A00A-35FD32B6FD4A}" type="presOf" srcId="{DFA8E879-2BF6-4746-8EBE-C16EAC403781}" destId="{A0658DBE-50CC-4D92-BC8F-A257CE540254}" srcOrd="1" destOrd="0" presId="urn:microsoft.com/office/officeart/2005/8/layout/orgChart1"/>
    <dgm:cxn modelId="{C06A1B06-7EE3-4237-8E3E-AE530744A49D}" type="presOf" srcId="{50F6BE0F-D34F-4135-95B9-84BF64E60AEA}" destId="{B9B9CD77-37BF-49BE-AE8A-2CACB2B3F4D7}" srcOrd="0" destOrd="0" presId="urn:microsoft.com/office/officeart/2005/8/layout/orgChart1"/>
    <dgm:cxn modelId="{51EE3D0F-A7A7-4EE8-BC64-CC907345B2CA}" type="presOf" srcId="{8567BE6B-6B8F-4920-8A1D-7A1BD3B795D1}" destId="{36C8FED0-A4B8-474D-AE55-F29FDD2DCB58}" srcOrd="1" destOrd="0" presId="urn:microsoft.com/office/officeart/2005/8/layout/orgChart1"/>
    <dgm:cxn modelId="{F895D513-7EC7-4DBB-A155-E73266495C97}" type="presOf" srcId="{DFA8E879-2BF6-4746-8EBE-C16EAC403781}" destId="{AF319DA5-19C7-48FD-8225-05E0DBAE5E8B}" srcOrd="0" destOrd="0" presId="urn:microsoft.com/office/officeart/2005/8/layout/orgChart1"/>
    <dgm:cxn modelId="{70BE9A19-C93E-46DE-B5AC-5242FBBC0E97}" type="presOf" srcId="{504F53D3-4FE7-4DC8-B5AB-9D1ADD6F6F84}" destId="{BB5022E1-D733-426B-8B51-4D8AD6F919B3}" srcOrd="1" destOrd="0" presId="urn:microsoft.com/office/officeart/2005/8/layout/orgChart1"/>
    <dgm:cxn modelId="{C2863A1A-8C88-4430-BAA2-7C6046F4ACA1}" type="presOf" srcId="{C3D750DE-C24F-4886-B571-3636286D0125}" destId="{450FDECC-11AA-4192-98B8-984CDF4B9653}" srcOrd="0" destOrd="0" presId="urn:microsoft.com/office/officeart/2005/8/layout/orgChart1"/>
    <dgm:cxn modelId="{AFB2BC21-224F-4AD0-BDC7-F2D61BF6F821}" type="presOf" srcId="{CF5E3392-6959-4520-B26D-B24E267D64D1}" destId="{D42B9D20-5F05-4B6E-A8BC-63E67C3023EF}" srcOrd="1" destOrd="0" presId="urn:microsoft.com/office/officeart/2005/8/layout/orgChart1"/>
    <dgm:cxn modelId="{4FF74425-3F65-4367-88E0-C87C47DA90CA}" srcId="{CF5E3392-6959-4520-B26D-B24E267D64D1}" destId="{30F02211-16D9-4A91-A2C1-2107052E2A3E}" srcOrd="2" destOrd="0" parTransId="{267BC10B-05F0-43F5-8FB4-A90476E85255}" sibTransId="{B37567FC-8169-451F-A198-FB228985BE7C}"/>
    <dgm:cxn modelId="{DAB0BB25-CF54-4DDC-B8B1-370BC4FBBEB7}" srcId="{D96EB6FE-F7F6-4B23-8C76-2E0728DE8242}" destId="{504F53D3-4FE7-4DC8-B5AB-9D1ADD6F6F84}" srcOrd="0" destOrd="0" parTransId="{2DC52747-2001-4ED0-AA79-0FF7E21857C5}" sibTransId="{1DCE502F-B4DF-44C7-8FD3-8F6C4121FAD3}"/>
    <dgm:cxn modelId="{E491FA29-B4DF-4C5F-B1A7-8B44A3B2962B}" type="presOf" srcId="{911C85C4-4FF6-4CDB-AF77-6BDF0519A812}" destId="{083F90B0-FF6D-4690-A0FC-7E9A25B11D5B}" srcOrd="1" destOrd="0" presId="urn:microsoft.com/office/officeart/2005/8/layout/orgChart1"/>
    <dgm:cxn modelId="{9C4D022C-B042-47E8-AD67-1DEC362A1408}" type="presOf" srcId="{650659AD-78DE-4009-889F-CAC435D4484B}" destId="{BA85E230-E675-4E40-B3A7-8FE1F440FD4E}" srcOrd="0" destOrd="0" presId="urn:microsoft.com/office/officeart/2005/8/layout/orgChart1"/>
    <dgm:cxn modelId="{516BB32C-E0DA-4E15-B52E-F6C3A621073A}" srcId="{30F02211-16D9-4A91-A2C1-2107052E2A3E}" destId="{911C85C4-4FF6-4CDB-AF77-6BDF0519A812}" srcOrd="1" destOrd="0" parTransId="{FB62982F-4ADB-4008-94D1-716088EA57B3}" sibTransId="{D7036CCD-1C4C-47B8-975C-51C83E063339}"/>
    <dgm:cxn modelId="{D1678830-3998-4240-89FA-09B453826EF2}" srcId="{CF5E3392-6959-4520-B26D-B24E267D64D1}" destId="{50F6BE0F-D34F-4135-95B9-84BF64E60AEA}" srcOrd="0" destOrd="0" parTransId="{23EF4212-271C-488D-A035-047A1C34969D}" sibTransId="{83034CE3-334E-4B1B-9B9A-E61660F9442B}"/>
    <dgm:cxn modelId="{741F3234-63AC-4C36-B34B-CFE1B88DF9B4}" type="presOf" srcId="{2DC52747-2001-4ED0-AA79-0FF7E21857C5}" destId="{0514EDC5-29B3-4964-B619-932B3C9E9FAE}" srcOrd="0" destOrd="0" presId="urn:microsoft.com/office/officeart/2005/8/layout/orgChart1"/>
    <dgm:cxn modelId="{979F2A3B-C77C-4289-BA90-3F522BED57A9}" type="presOf" srcId="{247A62F4-5D42-4602-9C43-19FEC2F38FF4}" destId="{A9FF4CBB-2238-4E63-AE67-7CDB88FDDEEA}" srcOrd="0" destOrd="0" presId="urn:microsoft.com/office/officeart/2005/8/layout/orgChart1"/>
    <dgm:cxn modelId="{A581D43B-ECAD-4ED4-888F-B43C0F791AD0}" type="presOf" srcId="{D43BA022-67F2-43D1-B005-08C631717882}" destId="{A8D9EE94-EBBE-4BFD-9E22-459850705448}" srcOrd="0" destOrd="0" presId="urn:microsoft.com/office/officeart/2005/8/layout/orgChart1"/>
    <dgm:cxn modelId="{F3E83360-FBFA-480C-9F6E-1229295F2AD5}" type="presOf" srcId="{30F02211-16D9-4A91-A2C1-2107052E2A3E}" destId="{BFAA7111-2F39-4B4D-B7BA-65F38878F757}" srcOrd="1" destOrd="0" presId="urn:microsoft.com/office/officeart/2005/8/layout/orgChart1"/>
    <dgm:cxn modelId="{F9A49160-1F35-48A3-BA58-F031B1805E98}" type="presOf" srcId="{504F53D3-4FE7-4DC8-B5AB-9D1ADD6F6F84}" destId="{AF09ACA4-5D93-48C7-AF29-FAC48E8AF00E}" srcOrd="0" destOrd="0" presId="urn:microsoft.com/office/officeart/2005/8/layout/orgChart1"/>
    <dgm:cxn modelId="{D198FF61-F3CE-434B-BFB4-C7E0F795C7DC}" srcId="{D96EB6FE-F7F6-4B23-8C76-2E0728DE8242}" destId="{247A62F4-5D42-4602-9C43-19FEC2F38FF4}" srcOrd="1" destOrd="0" parTransId="{A4E4A7A2-B6B2-4C2E-A62E-9C16FA3DB5F5}" sibTransId="{702724CC-643D-49BD-BD20-430F1EE535BA}"/>
    <dgm:cxn modelId="{6DDB8A64-BC49-45D2-A3C2-DC477EC982FD}" type="presOf" srcId="{95589ED5-4DCB-4D2D-A3C5-C3D522FBDE36}" destId="{23087C3A-80DD-4B59-B5CA-8057468B17F7}" srcOrd="0" destOrd="0" presId="urn:microsoft.com/office/officeart/2005/8/layout/orgChart1"/>
    <dgm:cxn modelId="{8D660066-F1F5-4EC2-8A99-B4A206D4AD11}" type="presOf" srcId="{CF5E3392-6959-4520-B26D-B24E267D64D1}" destId="{61D97343-CC13-4B82-97B6-A9A3552AD240}" srcOrd="0" destOrd="0" presId="urn:microsoft.com/office/officeart/2005/8/layout/orgChart1"/>
    <dgm:cxn modelId="{2DDDEB46-130C-4A54-8354-2B75EAF0B234}" type="presOf" srcId="{86E9655B-ACE3-42E8-BEDE-D8738DA2A461}" destId="{4D90C2BE-AC6E-4402-85C5-42BE955DBFE0}" srcOrd="0" destOrd="0" presId="urn:microsoft.com/office/officeart/2005/8/layout/orgChart1"/>
    <dgm:cxn modelId="{D35B5F67-7DD7-4519-8664-1D8E9183F96F}" type="presOf" srcId="{65F8FCF4-1708-45DA-BD20-653C6662EC97}" destId="{F61C8DE9-BF4C-4331-8482-A318257E2C00}" srcOrd="1" destOrd="0" presId="urn:microsoft.com/office/officeart/2005/8/layout/orgChart1"/>
    <dgm:cxn modelId="{ACE42E68-3590-4E42-928E-38D4077F1222}" type="presOf" srcId="{650659AD-78DE-4009-889F-CAC435D4484B}" destId="{9D0458DB-83DC-4249-9A25-C7ED6F74A0BF}" srcOrd="1" destOrd="0" presId="urn:microsoft.com/office/officeart/2005/8/layout/orgChart1"/>
    <dgm:cxn modelId="{9287AE68-C9B4-4633-A14A-159198BB3691}" srcId="{CF5E3392-6959-4520-B26D-B24E267D64D1}" destId="{D96EB6FE-F7F6-4B23-8C76-2E0728DE8242}" srcOrd="1" destOrd="0" parTransId="{9A26B185-F936-463D-AC6A-11DA243690DD}" sibTransId="{A6815612-A003-40C2-8E0A-E361646BDC0A}"/>
    <dgm:cxn modelId="{547C5870-A908-4CDE-9B9C-DD4FEAA6E1E5}" type="presOf" srcId="{9A26B185-F936-463D-AC6A-11DA243690DD}" destId="{09DC6FBB-CB97-4A25-91A3-576325182EDB}" srcOrd="0" destOrd="0" presId="urn:microsoft.com/office/officeart/2005/8/layout/orgChart1"/>
    <dgm:cxn modelId="{0A0CA250-C351-41DD-905D-B4B0D3BB12D9}" srcId="{30F02211-16D9-4A91-A2C1-2107052E2A3E}" destId="{B2925E0B-DF61-42B9-8108-61D882EA07F9}" srcOrd="0" destOrd="0" parTransId="{C3D750DE-C24F-4886-B571-3636286D0125}" sibTransId="{90E9A726-C001-48F9-9208-287CC72B817E}"/>
    <dgm:cxn modelId="{A876D252-81EE-488B-86E9-100A6DE574FD}" type="presOf" srcId="{23EF4212-271C-488D-A035-047A1C34969D}" destId="{684D8496-EF30-442C-A105-C282B5FFD92B}" srcOrd="0" destOrd="0" presId="urn:microsoft.com/office/officeart/2005/8/layout/orgChart1"/>
    <dgm:cxn modelId="{324B7773-A307-4D68-933C-5CFEAEC5CAF4}" type="presOf" srcId="{D96EB6FE-F7F6-4B23-8C76-2E0728DE8242}" destId="{B8D37328-0E6D-4229-9DC8-B3B771F8896A}" srcOrd="1" destOrd="0" presId="urn:microsoft.com/office/officeart/2005/8/layout/orgChart1"/>
    <dgm:cxn modelId="{DAEC1554-1B93-42DC-AB28-3E6D0ED1F733}" type="presOf" srcId="{2D8125D1-256F-48CA-86C5-6957CE0780E2}" destId="{A05FD42E-6674-470D-A8F9-FE1B822C76A7}" srcOrd="0" destOrd="0" presId="urn:microsoft.com/office/officeart/2005/8/layout/orgChart1"/>
    <dgm:cxn modelId="{60B50D55-8A1B-44B7-929B-34E723457A9C}" type="presOf" srcId="{911C85C4-4FF6-4CDB-AF77-6BDF0519A812}" destId="{A4EDE90C-22A3-4943-82EC-B1102670516F}" srcOrd="0" destOrd="0" presId="urn:microsoft.com/office/officeart/2005/8/layout/orgChart1"/>
    <dgm:cxn modelId="{0AADAF55-8104-42D4-AD1C-8771B0497277}" type="presOf" srcId="{50F6BE0F-D34F-4135-95B9-84BF64E60AEA}" destId="{4529474A-0CF6-4839-B627-931A5351430D}" srcOrd="1" destOrd="0" presId="urn:microsoft.com/office/officeart/2005/8/layout/orgChart1"/>
    <dgm:cxn modelId="{3938ED77-FC08-4A0C-8082-D4C310B1EF5C}" type="presOf" srcId="{B2925E0B-DF61-42B9-8108-61D882EA07F9}" destId="{D057C605-C4BC-4A9D-933D-9B375AB25865}" srcOrd="1" destOrd="0" presId="urn:microsoft.com/office/officeart/2005/8/layout/orgChart1"/>
    <dgm:cxn modelId="{EFCD9E58-F0C9-48CD-8B51-275DD4474659}" type="presOf" srcId="{8567BE6B-6B8F-4920-8A1D-7A1BD3B795D1}" destId="{04287AD3-37AF-4981-93E5-44FDA9E29970}" srcOrd="0" destOrd="0" presId="urn:microsoft.com/office/officeart/2005/8/layout/orgChart1"/>
    <dgm:cxn modelId="{1C22C782-FF32-4456-88CA-19553472C51F}" type="presOf" srcId="{267BC10B-05F0-43F5-8FB4-A90476E85255}" destId="{3F3EF06F-530E-4214-8255-01716AD047D1}" srcOrd="0" destOrd="0" presId="urn:microsoft.com/office/officeart/2005/8/layout/orgChart1"/>
    <dgm:cxn modelId="{BC9D1F9D-B1F0-4300-9672-176A8EC9EAAB}" type="presOf" srcId="{2D8125D1-256F-48CA-86C5-6957CE0780E2}" destId="{C8111F9F-09C1-4CF3-9402-FC90FE5F70A1}" srcOrd="1" destOrd="0" presId="urn:microsoft.com/office/officeart/2005/8/layout/orgChart1"/>
    <dgm:cxn modelId="{38DB679D-900C-46AA-9AD2-C8AD04447A92}" srcId="{50F6BE0F-D34F-4135-95B9-84BF64E60AEA}" destId="{8567BE6B-6B8F-4920-8A1D-7A1BD3B795D1}" srcOrd="1" destOrd="0" parTransId="{95589ED5-4DCB-4D2D-A3C5-C3D522FBDE36}" sibTransId="{711AB0EC-6070-4AE1-BB34-92C60821D143}"/>
    <dgm:cxn modelId="{EC59D2A0-5304-4FA8-A779-71E8066EFA75}" type="presOf" srcId="{B2925E0B-DF61-42B9-8108-61D882EA07F9}" destId="{69E2C0FD-BA4D-4428-B58F-61E728FD1363}" srcOrd="0" destOrd="0" presId="urn:microsoft.com/office/officeart/2005/8/layout/orgChart1"/>
    <dgm:cxn modelId="{20DA1FAB-18ED-4563-9116-A732DCB2E4D9}" srcId="{50F6BE0F-D34F-4135-95B9-84BF64E60AEA}" destId="{DFA8E879-2BF6-4746-8EBE-C16EAC403781}" srcOrd="2" destOrd="0" parTransId="{AD757901-1016-4866-8333-641F392E0DE8}" sibTransId="{6321CCE8-D539-4C60-9D8C-D75DF1662E34}"/>
    <dgm:cxn modelId="{443B6DAC-C4B9-45B0-836F-BF2BD3B72F03}" type="presOf" srcId="{AD757901-1016-4866-8333-641F392E0DE8}" destId="{4485FEA9-D5C8-458A-B86C-27602D91CAC3}" srcOrd="0" destOrd="0" presId="urn:microsoft.com/office/officeart/2005/8/layout/orgChart1"/>
    <dgm:cxn modelId="{0BD30CAE-49A8-4A03-9290-41956797B1A4}" type="presOf" srcId="{247A62F4-5D42-4602-9C43-19FEC2F38FF4}" destId="{058A76B8-2966-462C-9420-65854756FEF3}" srcOrd="1" destOrd="0" presId="urn:microsoft.com/office/officeart/2005/8/layout/orgChart1"/>
    <dgm:cxn modelId="{90CD54AF-41B4-45C6-8030-ECEB2D08D0C3}" type="presOf" srcId="{90475D37-4E5C-4020-9587-E96A175D4065}" destId="{1EC171F0-7B8C-4164-85C5-BA593E4ABB6C}" srcOrd="0" destOrd="0" presId="urn:microsoft.com/office/officeart/2005/8/layout/orgChart1"/>
    <dgm:cxn modelId="{DA8DA4B3-C5A1-49E4-949B-E75DF0EEBDF9}" srcId="{D43BA022-67F2-43D1-B005-08C631717882}" destId="{CF5E3392-6959-4520-B26D-B24E267D64D1}" srcOrd="0" destOrd="0" parTransId="{0765BE35-AA96-48D2-A20A-3B049D430353}" sibTransId="{EB7A8276-061D-4F86-B4DD-6D008497E170}"/>
    <dgm:cxn modelId="{77DC5EC3-13AD-4B12-BCFF-88B89E02F334}" type="presOf" srcId="{D96EB6FE-F7F6-4B23-8C76-2E0728DE8242}" destId="{FA144F4F-6CB2-4B0F-9995-AC039BFE2E54}" srcOrd="0" destOrd="0" presId="urn:microsoft.com/office/officeart/2005/8/layout/orgChart1"/>
    <dgm:cxn modelId="{905FACD4-DF39-41C2-AC68-594B7265305F}" srcId="{30F02211-16D9-4A91-A2C1-2107052E2A3E}" destId="{650659AD-78DE-4009-889F-CAC435D4484B}" srcOrd="2" destOrd="0" parTransId="{90475D37-4E5C-4020-9587-E96A175D4065}" sibTransId="{D940CA6E-5A23-487E-8E10-3A5B5CE6ADBA}"/>
    <dgm:cxn modelId="{6812A5DA-4EDD-418D-8790-0245F356C97A}" type="presOf" srcId="{65F8FCF4-1708-45DA-BD20-653C6662EC97}" destId="{813090DB-8283-4109-B5B1-2A2AAD12A7B7}" srcOrd="0" destOrd="0" presId="urn:microsoft.com/office/officeart/2005/8/layout/orgChart1"/>
    <dgm:cxn modelId="{BBFCBEDE-49CD-45AE-AFDE-E88E6F2BBE84}" type="presOf" srcId="{38632014-91D4-4B49-A1FE-CE5DF70F61FE}" destId="{98905870-E43F-4556-832F-F18FECC4A081}" srcOrd="0" destOrd="0" presId="urn:microsoft.com/office/officeart/2005/8/layout/orgChart1"/>
    <dgm:cxn modelId="{15E7D3E2-B8C5-43D1-95F5-A5439EF853C2}" srcId="{D96EB6FE-F7F6-4B23-8C76-2E0728DE8242}" destId="{65F8FCF4-1708-45DA-BD20-653C6662EC97}" srcOrd="2" destOrd="0" parTransId="{38632014-91D4-4B49-A1FE-CE5DF70F61FE}" sibTransId="{1DBF46CB-72EC-4830-84AC-8AD897B43358}"/>
    <dgm:cxn modelId="{89838BE9-3C3A-4576-A468-FCDE3E861D28}" type="presOf" srcId="{A4E4A7A2-B6B2-4C2E-A62E-9C16FA3DB5F5}" destId="{E124453A-24C6-4ABB-BDCC-8AB37A128E13}" srcOrd="0" destOrd="0" presId="urn:microsoft.com/office/officeart/2005/8/layout/orgChart1"/>
    <dgm:cxn modelId="{0022ACF2-7570-488E-8CA0-65B9F4C51CED}" type="presOf" srcId="{FB62982F-4ADB-4008-94D1-716088EA57B3}" destId="{0B5D92C1-FCD3-4454-9DFF-861180AA57EE}" srcOrd="0" destOrd="0" presId="urn:microsoft.com/office/officeart/2005/8/layout/orgChart1"/>
    <dgm:cxn modelId="{200216F6-20B3-42EA-AE24-05E6130347A9}" type="presOf" srcId="{30F02211-16D9-4A91-A2C1-2107052E2A3E}" destId="{59E01B31-06E2-4C18-A174-7F5B4C869687}" srcOrd="0" destOrd="0" presId="urn:microsoft.com/office/officeart/2005/8/layout/orgChart1"/>
    <dgm:cxn modelId="{0D7D70F9-2427-4780-BB4A-729B95EF38EE}" srcId="{50F6BE0F-D34F-4135-95B9-84BF64E60AEA}" destId="{2D8125D1-256F-48CA-86C5-6957CE0780E2}" srcOrd="0" destOrd="0" parTransId="{86E9655B-ACE3-42E8-BEDE-D8738DA2A461}" sibTransId="{9177BFD2-E8FB-424E-9EE4-CD7A1B593E61}"/>
    <dgm:cxn modelId="{43662D54-AF5B-477C-80A0-D5E8D8855365}" type="presParOf" srcId="{A8D9EE94-EBBE-4BFD-9E22-459850705448}" destId="{39C55DCD-9DB6-48DA-80E1-7339305FBDED}" srcOrd="0" destOrd="0" presId="urn:microsoft.com/office/officeart/2005/8/layout/orgChart1"/>
    <dgm:cxn modelId="{8ED0D5C6-AFC3-43C0-BF66-5D1E88A183CA}" type="presParOf" srcId="{39C55DCD-9DB6-48DA-80E1-7339305FBDED}" destId="{BC6AA3A7-87FB-4180-9C6B-341E6DBFC74F}" srcOrd="0" destOrd="0" presId="urn:microsoft.com/office/officeart/2005/8/layout/orgChart1"/>
    <dgm:cxn modelId="{3F142297-2EDA-4E62-B7A2-AADCDAD5E0F6}" type="presParOf" srcId="{BC6AA3A7-87FB-4180-9C6B-341E6DBFC74F}" destId="{61D97343-CC13-4B82-97B6-A9A3552AD240}" srcOrd="0" destOrd="0" presId="urn:microsoft.com/office/officeart/2005/8/layout/orgChart1"/>
    <dgm:cxn modelId="{D23F0FB7-E6EF-448E-B19F-3DA8740523AB}" type="presParOf" srcId="{BC6AA3A7-87FB-4180-9C6B-341E6DBFC74F}" destId="{D42B9D20-5F05-4B6E-A8BC-63E67C3023EF}" srcOrd="1" destOrd="0" presId="urn:microsoft.com/office/officeart/2005/8/layout/orgChart1"/>
    <dgm:cxn modelId="{33F76C31-E793-4244-BDB6-946287DEACEF}" type="presParOf" srcId="{39C55DCD-9DB6-48DA-80E1-7339305FBDED}" destId="{9CA9B271-A24B-49D1-B033-D6927A2DAF0A}" srcOrd="1" destOrd="0" presId="urn:microsoft.com/office/officeart/2005/8/layout/orgChart1"/>
    <dgm:cxn modelId="{8AE79D51-99CB-4CA2-BE0D-9CE410EBFB92}" type="presParOf" srcId="{9CA9B271-A24B-49D1-B033-D6927A2DAF0A}" destId="{684D8496-EF30-442C-A105-C282B5FFD92B}" srcOrd="0" destOrd="0" presId="urn:microsoft.com/office/officeart/2005/8/layout/orgChart1"/>
    <dgm:cxn modelId="{F36E2191-E961-48CB-BCC7-9E2F96E2AD31}" type="presParOf" srcId="{9CA9B271-A24B-49D1-B033-D6927A2DAF0A}" destId="{81DE71CE-88B0-46C3-9AC2-410DE1D04587}" srcOrd="1" destOrd="0" presId="urn:microsoft.com/office/officeart/2005/8/layout/orgChart1"/>
    <dgm:cxn modelId="{2A78F175-0247-403A-B7A6-625A6D183F6A}" type="presParOf" srcId="{81DE71CE-88B0-46C3-9AC2-410DE1D04587}" destId="{F8592EE4-20A0-4522-A043-6FB6A409FDC0}" srcOrd="0" destOrd="0" presId="urn:microsoft.com/office/officeart/2005/8/layout/orgChart1"/>
    <dgm:cxn modelId="{DA19C73E-05EB-461D-BD91-C8C006562CCB}" type="presParOf" srcId="{F8592EE4-20A0-4522-A043-6FB6A409FDC0}" destId="{B9B9CD77-37BF-49BE-AE8A-2CACB2B3F4D7}" srcOrd="0" destOrd="0" presId="urn:microsoft.com/office/officeart/2005/8/layout/orgChart1"/>
    <dgm:cxn modelId="{7EDC5AFC-1989-4BC2-8672-AD0D032958BF}" type="presParOf" srcId="{F8592EE4-20A0-4522-A043-6FB6A409FDC0}" destId="{4529474A-0CF6-4839-B627-931A5351430D}" srcOrd="1" destOrd="0" presId="urn:microsoft.com/office/officeart/2005/8/layout/orgChart1"/>
    <dgm:cxn modelId="{13C91074-2A1A-48C4-B2E6-451EBFAA4700}" type="presParOf" srcId="{81DE71CE-88B0-46C3-9AC2-410DE1D04587}" destId="{02299C97-ABF7-4F24-88E6-2212C9FE7FEB}" srcOrd="1" destOrd="0" presId="urn:microsoft.com/office/officeart/2005/8/layout/orgChart1"/>
    <dgm:cxn modelId="{346D3B60-5426-4300-9009-933AC1A6A049}" type="presParOf" srcId="{02299C97-ABF7-4F24-88E6-2212C9FE7FEB}" destId="{4D90C2BE-AC6E-4402-85C5-42BE955DBFE0}" srcOrd="0" destOrd="0" presId="urn:microsoft.com/office/officeart/2005/8/layout/orgChart1"/>
    <dgm:cxn modelId="{BADE6CCF-0C8B-416A-AC8C-65C6B8BFCF21}" type="presParOf" srcId="{02299C97-ABF7-4F24-88E6-2212C9FE7FEB}" destId="{7CC4B4B4-0830-4232-BBE4-B302F9DEB995}" srcOrd="1" destOrd="0" presId="urn:microsoft.com/office/officeart/2005/8/layout/orgChart1"/>
    <dgm:cxn modelId="{0D46586D-1EE5-4249-A280-3412FF74F888}" type="presParOf" srcId="{7CC4B4B4-0830-4232-BBE4-B302F9DEB995}" destId="{9D8413CB-B30E-4703-A437-E86A071A4B21}" srcOrd="0" destOrd="0" presId="urn:microsoft.com/office/officeart/2005/8/layout/orgChart1"/>
    <dgm:cxn modelId="{D7E1FE37-D3C4-455A-9B3C-DE877472A708}" type="presParOf" srcId="{9D8413CB-B30E-4703-A437-E86A071A4B21}" destId="{A05FD42E-6674-470D-A8F9-FE1B822C76A7}" srcOrd="0" destOrd="0" presId="urn:microsoft.com/office/officeart/2005/8/layout/orgChart1"/>
    <dgm:cxn modelId="{1ADC9616-9525-4BF2-B589-330667BA2EEC}" type="presParOf" srcId="{9D8413CB-B30E-4703-A437-E86A071A4B21}" destId="{C8111F9F-09C1-4CF3-9402-FC90FE5F70A1}" srcOrd="1" destOrd="0" presId="urn:microsoft.com/office/officeart/2005/8/layout/orgChart1"/>
    <dgm:cxn modelId="{D200B051-DE77-4995-B87E-1431AE685A54}" type="presParOf" srcId="{7CC4B4B4-0830-4232-BBE4-B302F9DEB995}" destId="{B70FCF30-7913-427F-951D-2C9A4BA65782}" srcOrd="1" destOrd="0" presId="urn:microsoft.com/office/officeart/2005/8/layout/orgChart1"/>
    <dgm:cxn modelId="{B6DFBCB4-F15D-4465-87CC-7D260D3DDF65}" type="presParOf" srcId="{7CC4B4B4-0830-4232-BBE4-B302F9DEB995}" destId="{3638B4F5-04A0-4A84-9FB5-AD3950E678F7}" srcOrd="2" destOrd="0" presId="urn:microsoft.com/office/officeart/2005/8/layout/orgChart1"/>
    <dgm:cxn modelId="{1E741192-E766-447C-A438-41DA29C01361}" type="presParOf" srcId="{02299C97-ABF7-4F24-88E6-2212C9FE7FEB}" destId="{23087C3A-80DD-4B59-B5CA-8057468B17F7}" srcOrd="2" destOrd="0" presId="urn:microsoft.com/office/officeart/2005/8/layout/orgChart1"/>
    <dgm:cxn modelId="{15243779-323A-4EB7-A2CD-21173AF1437B}" type="presParOf" srcId="{02299C97-ABF7-4F24-88E6-2212C9FE7FEB}" destId="{7F02F9C9-CD9F-4064-BC1D-69500B71CC90}" srcOrd="3" destOrd="0" presId="urn:microsoft.com/office/officeart/2005/8/layout/orgChart1"/>
    <dgm:cxn modelId="{0528A8CD-FAE5-4275-849A-6986D6194B39}" type="presParOf" srcId="{7F02F9C9-CD9F-4064-BC1D-69500B71CC90}" destId="{956F346E-F3AB-4332-8F01-1744DE7C5645}" srcOrd="0" destOrd="0" presId="urn:microsoft.com/office/officeart/2005/8/layout/orgChart1"/>
    <dgm:cxn modelId="{7FBD1305-7D06-45E0-80CA-5E0CE388E829}" type="presParOf" srcId="{956F346E-F3AB-4332-8F01-1744DE7C5645}" destId="{04287AD3-37AF-4981-93E5-44FDA9E29970}" srcOrd="0" destOrd="0" presId="urn:microsoft.com/office/officeart/2005/8/layout/orgChart1"/>
    <dgm:cxn modelId="{87DB0D8F-76E2-4E13-8594-E47FE06BCDD3}" type="presParOf" srcId="{956F346E-F3AB-4332-8F01-1744DE7C5645}" destId="{36C8FED0-A4B8-474D-AE55-F29FDD2DCB58}" srcOrd="1" destOrd="0" presId="urn:microsoft.com/office/officeart/2005/8/layout/orgChart1"/>
    <dgm:cxn modelId="{62860A72-DE06-4D0D-9586-88C9FF05CD89}" type="presParOf" srcId="{7F02F9C9-CD9F-4064-BC1D-69500B71CC90}" destId="{9591A14D-E4A4-47EC-ADBC-A5D4622C8526}" srcOrd="1" destOrd="0" presId="urn:microsoft.com/office/officeart/2005/8/layout/orgChart1"/>
    <dgm:cxn modelId="{460E526B-1FE6-480F-B85C-FBDDD9BF25FC}" type="presParOf" srcId="{7F02F9C9-CD9F-4064-BC1D-69500B71CC90}" destId="{058A82EC-7AD6-4863-91BA-3C25429C534D}" srcOrd="2" destOrd="0" presId="urn:microsoft.com/office/officeart/2005/8/layout/orgChart1"/>
    <dgm:cxn modelId="{A55C5971-513B-42ED-960C-1A54582723D7}" type="presParOf" srcId="{02299C97-ABF7-4F24-88E6-2212C9FE7FEB}" destId="{4485FEA9-D5C8-458A-B86C-27602D91CAC3}" srcOrd="4" destOrd="0" presId="urn:microsoft.com/office/officeart/2005/8/layout/orgChart1"/>
    <dgm:cxn modelId="{33A1FFBE-4EF0-44BE-B7D6-8F972965D52D}" type="presParOf" srcId="{02299C97-ABF7-4F24-88E6-2212C9FE7FEB}" destId="{4F207CD9-A0E3-4E8B-AEAE-0FD60E90ACAD}" srcOrd="5" destOrd="0" presId="urn:microsoft.com/office/officeart/2005/8/layout/orgChart1"/>
    <dgm:cxn modelId="{F77B36E4-7D66-44F5-A499-1CD59C7DA4D6}" type="presParOf" srcId="{4F207CD9-A0E3-4E8B-AEAE-0FD60E90ACAD}" destId="{EE64A19A-89BB-4FF9-A119-BFDE1E7682F9}" srcOrd="0" destOrd="0" presId="urn:microsoft.com/office/officeart/2005/8/layout/orgChart1"/>
    <dgm:cxn modelId="{2EFA2736-7B2A-4A3E-A771-CD4DC4D59121}" type="presParOf" srcId="{EE64A19A-89BB-4FF9-A119-BFDE1E7682F9}" destId="{AF319DA5-19C7-48FD-8225-05E0DBAE5E8B}" srcOrd="0" destOrd="0" presId="urn:microsoft.com/office/officeart/2005/8/layout/orgChart1"/>
    <dgm:cxn modelId="{2F4E3F6B-F1D3-45BA-A7E5-D04FF2C659E1}" type="presParOf" srcId="{EE64A19A-89BB-4FF9-A119-BFDE1E7682F9}" destId="{A0658DBE-50CC-4D92-BC8F-A257CE540254}" srcOrd="1" destOrd="0" presId="urn:microsoft.com/office/officeart/2005/8/layout/orgChart1"/>
    <dgm:cxn modelId="{18C5F95B-B01D-4450-B1F3-2C59B522F0F0}" type="presParOf" srcId="{4F207CD9-A0E3-4E8B-AEAE-0FD60E90ACAD}" destId="{9468C483-6253-4FA5-B2DD-2E9F0715051E}" srcOrd="1" destOrd="0" presId="urn:microsoft.com/office/officeart/2005/8/layout/orgChart1"/>
    <dgm:cxn modelId="{432685D2-2EB8-41FD-82EE-06D0BD7ACB71}" type="presParOf" srcId="{4F207CD9-A0E3-4E8B-AEAE-0FD60E90ACAD}" destId="{4F5DBCFA-69B2-4932-97EA-8AE36489400D}" srcOrd="2" destOrd="0" presId="urn:microsoft.com/office/officeart/2005/8/layout/orgChart1"/>
    <dgm:cxn modelId="{16EEA860-EAF4-425C-A244-FEBE52A050BA}" type="presParOf" srcId="{81DE71CE-88B0-46C3-9AC2-410DE1D04587}" destId="{7035E682-502E-443D-A7C8-4B4DA968A4C9}" srcOrd="2" destOrd="0" presId="urn:microsoft.com/office/officeart/2005/8/layout/orgChart1"/>
    <dgm:cxn modelId="{916C562F-1436-4C78-9AF3-8C6B481572D3}" type="presParOf" srcId="{9CA9B271-A24B-49D1-B033-D6927A2DAF0A}" destId="{09DC6FBB-CB97-4A25-91A3-576325182EDB}" srcOrd="2" destOrd="0" presId="urn:microsoft.com/office/officeart/2005/8/layout/orgChart1"/>
    <dgm:cxn modelId="{6620D5F2-3283-46E9-A935-787419BB7780}" type="presParOf" srcId="{9CA9B271-A24B-49D1-B033-D6927A2DAF0A}" destId="{1FC473D0-D469-4293-818A-239FAB906244}" srcOrd="3" destOrd="0" presId="urn:microsoft.com/office/officeart/2005/8/layout/orgChart1"/>
    <dgm:cxn modelId="{353CA46C-2EBD-4BB8-91AA-66CF215947D7}" type="presParOf" srcId="{1FC473D0-D469-4293-818A-239FAB906244}" destId="{F805562E-1BC4-453F-8478-94EE4563A270}" srcOrd="0" destOrd="0" presId="urn:microsoft.com/office/officeart/2005/8/layout/orgChart1"/>
    <dgm:cxn modelId="{12F7849A-8176-41FE-9CB2-2AB07209C66F}" type="presParOf" srcId="{F805562E-1BC4-453F-8478-94EE4563A270}" destId="{FA144F4F-6CB2-4B0F-9995-AC039BFE2E54}" srcOrd="0" destOrd="0" presId="urn:microsoft.com/office/officeart/2005/8/layout/orgChart1"/>
    <dgm:cxn modelId="{5FDFCB19-BDDE-4B58-A227-6776789DA18D}" type="presParOf" srcId="{F805562E-1BC4-453F-8478-94EE4563A270}" destId="{B8D37328-0E6D-4229-9DC8-B3B771F8896A}" srcOrd="1" destOrd="0" presId="urn:microsoft.com/office/officeart/2005/8/layout/orgChart1"/>
    <dgm:cxn modelId="{89E56877-8F87-45AC-AF6F-9B6F2326F8D1}" type="presParOf" srcId="{1FC473D0-D469-4293-818A-239FAB906244}" destId="{39DC36EA-780B-4541-80DB-30C59B486D19}" srcOrd="1" destOrd="0" presId="urn:microsoft.com/office/officeart/2005/8/layout/orgChart1"/>
    <dgm:cxn modelId="{6D466AE1-36B9-4694-B573-E58A1E402D9C}" type="presParOf" srcId="{39DC36EA-780B-4541-80DB-30C59B486D19}" destId="{0514EDC5-29B3-4964-B619-932B3C9E9FAE}" srcOrd="0" destOrd="0" presId="urn:microsoft.com/office/officeart/2005/8/layout/orgChart1"/>
    <dgm:cxn modelId="{9402AFDE-BCAA-4A8C-B696-A429BA2939E0}" type="presParOf" srcId="{39DC36EA-780B-4541-80DB-30C59B486D19}" destId="{FDE6B140-F579-4ED5-90CE-1B83A09E670A}" srcOrd="1" destOrd="0" presId="urn:microsoft.com/office/officeart/2005/8/layout/orgChart1"/>
    <dgm:cxn modelId="{9290F339-CF26-402F-A710-C7F6FA3B8AF7}" type="presParOf" srcId="{FDE6B140-F579-4ED5-90CE-1B83A09E670A}" destId="{C5D8D348-F3CF-46D4-8829-6CD1D600BEBB}" srcOrd="0" destOrd="0" presId="urn:microsoft.com/office/officeart/2005/8/layout/orgChart1"/>
    <dgm:cxn modelId="{B7648A81-74E1-4952-8D11-88707BBFB6D8}" type="presParOf" srcId="{C5D8D348-F3CF-46D4-8829-6CD1D600BEBB}" destId="{AF09ACA4-5D93-48C7-AF29-FAC48E8AF00E}" srcOrd="0" destOrd="0" presId="urn:microsoft.com/office/officeart/2005/8/layout/orgChart1"/>
    <dgm:cxn modelId="{CEB0CF38-FE39-43B4-B138-A5E03495C318}" type="presParOf" srcId="{C5D8D348-F3CF-46D4-8829-6CD1D600BEBB}" destId="{BB5022E1-D733-426B-8B51-4D8AD6F919B3}" srcOrd="1" destOrd="0" presId="urn:microsoft.com/office/officeart/2005/8/layout/orgChart1"/>
    <dgm:cxn modelId="{76533A23-D9EC-4AE0-8039-46A4FC46FC77}" type="presParOf" srcId="{FDE6B140-F579-4ED5-90CE-1B83A09E670A}" destId="{20BF4A74-C940-4AD7-8D11-A7EB00B3BB50}" srcOrd="1" destOrd="0" presId="urn:microsoft.com/office/officeart/2005/8/layout/orgChart1"/>
    <dgm:cxn modelId="{4F3CAC8D-C1D8-4D71-A394-11EC209F6B2C}" type="presParOf" srcId="{FDE6B140-F579-4ED5-90CE-1B83A09E670A}" destId="{6A76DC14-80FA-49AD-858E-AA066150B924}" srcOrd="2" destOrd="0" presId="urn:microsoft.com/office/officeart/2005/8/layout/orgChart1"/>
    <dgm:cxn modelId="{D6DC0DF9-F07E-47E5-8210-0D0FDD30AE98}" type="presParOf" srcId="{39DC36EA-780B-4541-80DB-30C59B486D19}" destId="{E124453A-24C6-4ABB-BDCC-8AB37A128E13}" srcOrd="2" destOrd="0" presId="urn:microsoft.com/office/officeart/2005/8/layout/orgChart1"/>
    <dgm:cxn modelId="{0526DB35-5910-44D2-9CD6-CBA72042D587}" type="presParOf" srcId="{39DC36EA-780B-4541-80DB-30C59B486D19}" destId="{520A2C09-9AA5-47CE-B6BB-C7022EF2866F}" srcOrd="3" destOrd="0" presId="urn:microsoft.com/office/officeart/2005/8/layout/orgChart1"/>
    <dgm:cxn modelId="{26FBCE64-DEBF-40BC-960D-BE81A28484DC}" type="presParOf" srcId="{520A2C09-9AA5-47CE-B6BB-C7022EF2866F}" destId="{3BFCA177-756B-4646-B78E-37B20E7BDC90}" srcOrd="0" destOrd="0" presId="urn:microsoft.com/office/officeart/2005/8/layout/orgChart1"/>
    <dgm:cxn modelId="{E236D790-D0B3-4232-94F6-8D1D838B445E}" type="presParOf" srcId="{3BFCA177-756B-4646-B78E-37B20E7BDC90}" destId="{A9FF4CBB-2238-4E63-AE67-7CDB88FDDEEA}" srcOrd="0" destOrd="0" presId="urn:microsoft.com/office/officeart/2005/8/layout/orgChart1"/>
    <dgm:cxn modelId="{661AF25B-5255-4060-A3C1-055227B8EE38}" type="presParOf" srcId="{3BFCA177-756B-4646-B78E-37B20E7BDC90}" destId="{058A76B8-2966-462C-9420-65854756FEF3}" srcOrd="1" destOrd="0" presId="urn:microsoft.com/office/officeart/2005/8/layout/orgChart1"/>
    <dgm:cxn modelId="{91ABB0EF-04F6-40A3-A0FE-0DA9DFE06C9B}" type="presParOf" srcId="{520A2C09-9AA5-47CE-B6BB-C7022EF2866F}" destId="{2119C4A7-1479-4A88-8EFA-22DEF05419B6}" srcOrd="1" destOrd="0" presId="urn:microsoft.com/office/officeart/2005/8/layout/orgChart1"/>
    <dgm:cxn modelId="{C1CC8E2E-ACA3-4D97-AF3C-6E795C8ECC61}" type="presParOf" srcId="{520A2C09-9AA5-47CE-B6BB-C7022EF2866F}" destId="{C0917EBC-9AFF-419C-84BD-2D56FEB82392}" srcOrd="2" destOrd="0" presId="urn:microsoft.com/office/officeart/2005/8/layout/orgChart1"/>
    <dgm:cxn modelId="{A66B643A-60F0-442B-9C9E-FFE943125C0C}" type="presParOf" srcId="{39DC36EA-780B-4541-80DB-30C59B486D19}" destId="{98905870-E43F-4556-832F-F18FECC4A081}" srcOrd="4" destOrd="0" presId="urn:microsoft.com/office/officeart/2005/8/layout/orgChart1"/>
    <dgm:cxn modelId="{7B5993DD-E71B-481A-A6E2-0D87BFD7F67B}" type="presParOf" srcId="{39DC36EA-780B-4541-80DB-30C59B486D19}" destId="{B1D3AE75-3192-47C7-918C-1F2AFB895F2F}" srcOrd="5" destOrd="0" presId="urn:microsoft.com/office/officeart/2005/8/layout/orgChart1"/>
    <dgm:cxn modelId="{95C30F86-1F55-446B-B29E-144D7AD882E9}" type="presParOf" srcId="{B1D3AE75-3192-47C7-918C-1F2AFB895F2F}" destId="{80F82852-37E6-4398-A85F-0C51A4A99B56}" srcOrd="0" destOrd="0" presId="urn:microsoft.com/office/officeart/2005/8/layout/orgChart1"/>
    <dgm:cxn modelId="{4E871DCA-0B27-487D-AAE4-B52FF72A97A9}" type="presParOf" srcId="{80F82852-37E6-4398-A85F-0C51A4A99B56}" destId="{813090DB-8283-4109-B5B1-2A2AAD12A7B7}" srcOrd="0" destOrd="0" presId="urn:microsoft.com/office/officeart/2005/8/layout/orgChart1"/>
    <dgm:cxn modelId="{6958E393-F127-4A4E-8F81-37F8AAB78D6D}" type="presParOf" srcId="{80F82852-37E6-4398-A85F-0C51A4A99B56}" destId="{F61C8DE9-BF4C-4331-8482-A318257E2C00}" srcOrd="1" destOrd="0" presId="urn:microsoft.com/office/officeart/2005/8/layout/orgChart1"/>
    <dgm:cxn modelId="{A0359B97-0EA4-458C-9EF6-94D7B8137482}" type="presParOf" srcId="{B1D3AE75-3192-47C7-918C-1F2AFB895F2F}" destId="{96F411CA-89F4-4C5E-812E-A4C5BC35634D}" srcOrd="1" destOrd="0" presId="urn:microsoft.com/office/officeart/2005/8/layout/orgChart1"/>
    <dgm:cxn modelId="{2E88D300-18EA-49D3-95D3-3171FA82CDF5}" type="presParOf" srcId="{B1D3AE75-3192-47C7-918C-1F2AFB895F2F}" destId="{35C7C46D-0BB7-422C-8355-753AE620EF92}" srcOrd="2" destOrd="0" presId="urn:microsoft.com/office/officeart/2005/8/layout/orgChart1"/>
    <dgm:cxn modelId="{5CF7E6B2-937A-4440-8B8A-63A7F33EA49F}" type="presParOf" srcId="{1FC473D0-D469-4293-818A-239FAB906244}" destId="{5313E17D-9153-48BD-BCB8-CAD3FAFDE515}" srcOrd="2" destOrd="0" presId="urn:microsoft.com/office/officeart/2005/8/layout/orgChart1"/>
    <dgm:cxn modelId="{C7D65716-CA09-4CC8-BDB1-83E564A2F7BB}" type="presParOf" srcId="{9CA9B271-A24B-49D1-B033-D6927A2DAF0A}" destId="{3F3EF06F-530E-4214-8255-01716AD047D1}" srcOrd="4" destOrd="0" presId="urn:microsoft.com/office/officeart/2005/8/layout/orgChart1"/>
    <dgm:cxn modelId="{364EBE08-1E54-49D5-8964-D5613E49D9BC}" type="presParOf" srcId="{9CA9B271-A24B-49D1-B033-D6927A2DAF0A}" destId="{E169AD67-9A7D-4A74-8465-0B0C65421C54}" srcOrd="5" destOrd="0" presId="urn:microsoft.com/office/officeart/2005/8/layout/orgChart1"/>
    <dgm:cxn modelId="{0C202232-D152-4884-BABE-AF8E86236985}" type="presParOf" srcId="{E169AD67-9A7D-4A74-8465-0B0C65421C54}" destId="{443235E7-448C-4FA2-9F3A-223A2A7CD4DA}" srcOrd="0" destOrd="0" presId="urn:microsoft.com/office/officeart/2005/8/layout/orgChart1"/>
    <dgm:cxn modelId="{5E4A9A82-85A5-4A8B-8C79-477F7B74B3B5}" type="presParOf" srcId="{443235E7-448C-4FA2-9F3A-223A2A7CD4DA}" destId="{59E01B31-06E2-4C18-A174-7F5B4C869687}" srcOrd="0" destOrd="0" presId="urn:microsoft.com/office/officeart/2005/8/layout/orgChart1"/>
    <dgm:cxn modelId="{D1E199D8-5403-4433-ABA9-F1BC91583932}" type="presParOf" srcId="{443235E7-448C-4FA2-9F3A-223A2A7CD4DA}" destId="{BFAA7111-2F39-4B4D-B7BA-65F38878F757}" srcOrd="1" destOrd="0" presId="urn:microsoft.com/office/officeart/2005/8/layout/orgChart1"/>
    <dgm:cxn modelId="{F71F3DA2-FA82-4BDC-BE36-F3278CA50D24}" type="presParOf" srcId="{E169AD67-9A7D-4A74-8465-0B0C65421C54}" destId="{C51F7F40-45D0-44E6-A4AB-4CE16AFE1E94}" srcOrd="1" destOrd="0" presId="urn:microsoft.com/office/officeart/2005/8/layout/orgChart1"/>
    <dgm:cxn modelId="{E24C9366-4913-4E8A-88A6-4A97E00F8C67}" type="presParOf" srcId="{C51F7F40-45D0-44E6-A4AB-4CE16AFE1E94}" destId="{450FDECC-11AA-4192-98B8-984CDF4B9653}" srcOrd="0" destOrd="0" presId="urn:microsoft.com/office/officeart/2005/8/layout/orgChart1"/>
    <dgm:cxn modelId="{991DC6DA-4101-427A-93A5-87B66D3F328A}" type="presParOf" srcId="{C51F7F40-45D0-44E6-A4AB-4CE16AFE1E94}" destId="{B43F0F36-DD0F-454F-9413-2DC25D023714}" srcOrd="1" destOrd="0" presId="urn:microsoft.com/office/officeart/2005/8/layout/orgChart1"/>
    <dgm:cxn modelId="{6B7A810D-813D-4BD7-A84F-46ABABC59F4F}" type="presParOf" srcId="{B43F0F36-DD0F-454F-9413-2DC25D023714}" destId="{7F899A27-002C-436F-97B6-DDF66E12D65B}" srcOrd="0" destOrd="0" presId="urn:microsoft.com/office/officeart/2005/8/layout/orgChart1"/>
    <dgm:cxn modelId="{8FBB75D5-A3CE-4905-BA39-C1D342950D6D}" type="presParOf" srcId="{7F899A27-002C-436F-97B6-DDF66E12D65B}" destId="{69E2C0FD-BA4D-4428-B58F-61E728FD1363}" srcOrd="0" destOrd="0" presId="urn:microsoft.com/office/officeart/2005/8/layout/orgChart1"/>
    <dgm:cxn modelId="{99DA564A-EA70-47B8-B1F4-DB4E332B70FA}" type="presParOf" srcId="{7F899A27-002C-436F-97B6-DDF66E12D65B}" destId="{D057C605-C4BC-4A9D-933D-9B375AB25865}" srcOrd="1" destOrd="0" presId="urn:microsoft.com/office/officeart/2005/8/layout/orgChart1"/>
    <dgm:cxn modelId="{743FD8CD-B17A-4375-8CDC-7C38E29FCF47}" type="presParOf" srcId="{B43F0F36-DD0F-454F-9413-2DC25D023714}" destId="{DFBA8299-1BB9-424C-927C-7B712282F879}" srcOrd="1" destOrd="0" presId="urn:microsoft.com/office/officeart/2005/8/layout/orgChart1"/>
    <dgm:cxn modelId="{4025F545-E46F-427B-9F59-82CF5DD3AF63}" type="presParOf" srcId="{B43F0F36-DD0F-454F-9413-2DC25D023714}" destId="{36878041-F2EA-43ED-ACD8-453EC38E2A84}" srcOrd="2" destOrd="0" presId="urn:microsoft.com/office/officeart/2005/8/layout/orgChart1"/>
    <dgm:cxn modelId="{8E09F453-DBEF-4917-9A95-142FC3D7E51F}" type="presParOf" srcId="{C51F7F40-45D0-44E6-A4AB-4CE16AFE1E94}" destId="{0B5D92C1-FCD3-4454-9DFF-861180AA57EE}" srcOrd="2" destOrd="0" presId="urn:microsoft.com/office/officeart/2005/8/layout/orgChart1"/>
    <dgm:cxn modelId="{2158BA27-E1CB-4AD3-B0BF-C3319FFD7A8D}" type="presParOf" srcId="{C51F7F40-45D0-44E6-A4AB-4CE16AFE1E94}" destId="{BAA89EC5-0462-47DE-A215-F41F7E8BE220}" srcOrd="3" destOrd="0" presId="urn:microsoft.com/office/officeart/2005/8/layout/orgChart1"/>
    <dgm:cxn modelId="{938A50A7-33C0-4847-A00E-C1AA19A80DBB}" type="presParOf" srcId="{BAA89EC5-0462-47DE-A215-F41F7E8BE220}" destId="{45C6BDFB-5BCB-442B-8633-B37B1F0A18E0}" srcOrd="0" destOrd="0" presId="urn:microsoft.com/office/officeart/2005/8/layout/orgChart1"/>
    <dgm:cxn modelId="{A4733AAA-23E0-4CE5-A55B-41C1BD6E70A4}" type="presParOf" srcId="{45C6BDFB-5BCB-442B-8633-B37B1F0A18E0}" destId="{A4EDE90C-22A3-4943-82EC-B1102670516F}" srcOrd="0" destOrd="0" presId="urn:microsoft.com/office/officeart/2005/8/layout/orgChart1"/>
    <dgm:cxn modelId="{9EE77BEE-FB1A-475D-94F9-EE25AA60BBD9}" type="presParOf" srcId="{45C6BDFB-5BCB-442B-8633-B37B1F0A18E0}" destId="{083F90B0-FF6D-4690-A0FC-7E9A25B11D5B}" srcOrd="1" destOrd="0" presId="urn:microsoft.com/office/officeart/2005/8/layout/orgChart1"/>
    <dgm:cxn modelId="{7F4BE3CB-5908-4CAE-B859-0B040E63B2D5}" type="presParOf" srcId="{BAA89EC5-0462-47DE-A215-F41F7E8BE220}" destId="{4CD5D276-8A58-449C-AC16-CCBAB1476B77}" srcOrd="1" destOrd="0" presId="urn:microsoft.com/office/officeart/2005/8/layout/orgChart1"/>
    <dgm:cxn modelId="{9D4BCE5F-A9C5-4BDC-AD0A-6B5CC55D186D}" type="presParOf" srcId="{BAA89EC5-0462-47DE-A215-F41F7E8BE220}" destId="{E1F31778-E234-425B-9668-ACD735FD4CE6}" srcOrd="2" destOrd="0" presId="urn:microsoft.com/office/officeart/2005/8/layout/orgChart1"/>
    <dgm:cxn modelId="{F323DD25-A404-4869-9DBA-F322DD00EB4E}" type="presParOf" srcId="{C51F7F40-45D0-44E6-A4AB-4CE16AFE1E94}" destId="{1EC171F0-7B8C-4164-85C5-BA593E4ABB6C}" srcOrd="4" destOrd="0" presId="urn:microsoft.com/office/officeart/2005/8/layout/orgChart1"/>
    <dgm:cxn modelId="{18D16AAD-F9F5-4AD7-ADE7-62E659B9D700}" type="presParOf" srcId="{C51F7F40-45D0-44E6-A4AB-4CE16AFE1E94}" destId="{6230AF4B-0A20-44FB-86B4-A9A504FCAE74}" srcOrd="5" destOrd="0" presId="urn:microsoft.com/office/officeart/2005/8/layout/orgChart1"/>
    <dgm:cxn modelId="{4D78659D-52A4-472A-8DD2-B2A8F2FE9841}" type="presParOf" srcId="{6230AF4B-0A20-44FB-86B4-A9A504FCAE74}" destId="{178DDD0C-94E6-4866-A883-6EBB57AC793A}" srcOrd="0" destOrd="0" presId="urn:microsoft.com/office/officeart/2005/8/layout/orgChart1"/>
    <dgm:cxn modelId="{7372ADEB-D589-4ABC-8801-A4E8F0760DAA}" type="presParOf" srcId="{178DDD0C-94E6-4866-A883-6EBB57AC793A}" destId="{BA85E230-E675-4E40-B3A7-8FE1F440FD4E}" srcOrd="0" destOrd="0" presId="urn:microsoft.com/office/officeart/2005/8/layout/orgChart1"/>
    <dgm:cxn modelId="{37705D92-5026-4225-8F80-F1824EDFEB50}" type="presParOf" srcId="{178DDD0C-94E6-4866-A883-6EBB57AC793A}" destId="{9D0458DB-83DC-4249-9A25-C7ED6F74A0BF}" srcOrd="1" destOrd="0" presId="urn:microsoft.com/office/officeart/2005/8/layout/orgChart1"/>
    <dgm:cxn modelId="{34958063-B3C3-468F-9E97-9624E25EA913}" type="presParOf" srcId="{6230AF4B-0A20-44FB-86B4-A9A504FCAE74}" destId="{1ACC21AB-04DE-4939-83EB-F05886F4980F}" srcOrd="1" destOrd="0" presId="urn:microsoft.com/office/officeart/2005/8/layout/orgChart1"/>
    <dgm:cxn modelId="{45E42DB7-E735-4158-BA05-0A7983BA702A}" type="presParOf" srcId="{6230AF4B-0A20-44FB-86B4-A9A504FCAE74}" destId="{615A4CF0-B19C-4CF5-AAB9-FEBA007DE0BD}" srcOrd="2" destOrd="0" presId="urn:microsoft.com/office/officeart/2005/8/layout/orgChart1"/>
    <dgm:cxn modelId="{AF707F22-38F1-468A-9D52-39E9DE5782A8}" type="presParOf" srcId="{E169AD67-9A7D-4A74-8465-0B0C65421C54}" destId="{3AC256ED-39A5-461A-91E0-BB175535808F}" srcOrd="2" destOrd="0" presId="urn:microsoft.com/office/officeart/2005/8/layout/orgChart1"/>
    <dgm:cxn modelId="{FDAEC924-BD7D-42BD-9367-950ECCCBF0FD}" type="presParOf" srcId="{39C55DCD-9DB6-48DA-80E1-7339305FBDED}" destId="{BA23F54F-EA0B-46B0-A53B-8392E28E8909}" srcOrd="2" destOrd="0" presId="urn:microsoft.com/office/officeart/2005/8/layout/orgChart1"/>
  </dgm:cxnLst>
  <dgm:bg>
    <a:solidFill>
      <a:schemeClr val="accent4">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171F0-7B8C-4164-85C5-BA593E4ABB6C}">
      <dsp:nvSpPr>
        <dsp:cNvPr id="0" name=""/>
        <dsp:cNvSpPr/>
      </dsp:nvSpPr>
      <dsp:spPr>
        <a:xfrm>
          <a:off x="5904528" y="1874413"/>
          <a:ext cx="246405" cy="2611946"/>
        </a:xfrm>
        <a:custGeom>
          <a:avLst/>
          <a:gdLst/>
          <a:ahLst/>
          <a:cxnLst/>
          <a:rect l="0" t="0" r="0" b="0"/>
          <a:pathLst>
            <a:path>
              <a:moveTo>
                <a:pt x="0" y="0"/>
              </a:moveTo>
              <a:lnTo>
                <a:pt x="0" y="2611946"/>
              </a:lnTo>
              <a:lnTo>
                <a:pt x="246405" y="26119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D92C1-FCD3-4454-9DFF-861180AA57EE}">
      <dsp:nvSpPr>
        <dsp:cNvPr id="0" name=""/>
        <dsp:cNvSpPr/>
      </dsp:nvSpPr>
      <dsp:spPr>
        <a:xfrm>
          <a:off x="5904528" y="1874413"/>
          <a:ext cx="246405" cy="1607072"/>
        </a:xfrm>
        <a:custGeom>
          <a:avLst/>
          <a:gdLst/>
          <a:ahLst/>
          <a:cxnLst/>
          <a:rect l="0" t="0" r="0" b="0"/>
          <a:pathLst>
            <a:path>
              <a:moveTo>
                <a:pt x="0" y="0"/>
              </a:moveTo>
              <a:lnTo>
                <a:pt x="0" y="1607072"/>
              </a:lnTo>
              <a:lnTo>
                <a:pt x="246405" y="16070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FDECC-11AA-4192-98B8-984CDF4B9653}">
      <dsp:nvSpPr>
        <dsp:cNvPr id="0" name=""/>
        <dsp:cNvSpPr/>
      </dsp:nvSpPr>
      <dsp:spPr>
        <a:xfrm>
          <a:off x="5904528" y="1874413"/>
          <a:ext cx="176175" cy="689446"/>
        </a:xfrm>
        <a:custGeom>
          <a:avLst/>
          <a:gdLst/>
          <a:ahLst/>
          <a:cxnLst/>
          <a:rect l="0" t="0" r="0" b="0"/>
          <a:pathLst>
            <a:path>
              <a:moveTo>
                <a:pt x="0" y="0"/>
              </a:moveTo>
              <a:lnTo>
                <a:pt x="0" y="508716"/>
              </a:lnTo>
              <a:lnTo>
                <a:pt x="165885" y="508716"/>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3F3EF06F-530E-4214-8255-01716AD047D1}">
      <dsp:nvSpPr>
        <dsp:cNvPr id="0" name=""/>
        <dsp:cNvSpPr/>
      </dsp:nvSpPr>
      <dsp:spPr>
        <a:xfrm>
          <a:off x="4320479" y="775385"/>
          <a:ext cx="2450366" cy="325064"/>
        </a:xfrm>
        <a:custGeom>
          <a:avLst/>
          <a:gdLst/>
          <a:ahLst/>
          <a:cxnLst/>
          <a:rect l="0" t="0" r="0" b="0"/>
          <a:pathLst>
            <a:path>
              <a:moveTo>
                <a:pt x="0" y="0"/>
              </a:moveTo>
              <a:lnTo>
                <a:pt x="0" y="116120"/>
              </a:lnTo>
              <a:lnTo>
                <a:pt x="1939274" y="116120"/>
              </a:lnTo>
              <a:lnTo>
                <a:pt x="1939274" y="23224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98905870-E43F-4556-832F-F18FECC4A081}">
      <dsp:nvSpPr>
        <dsp:cNvPr id="0" name=""/>
        <dsp:cNvSpPr/>
      </dsp:nvSpPr>
      <dsp:spPr>
        <a:xfrm>
          <a:off x="3385944" y="1874413"/>
          <a:ext cx="295373" cy="2629128"/>
        </a:xfrm>
        <a:custGeom>
          <a:avLst/>
          <a:gdLst/>
          <a:ahLst/>
          <a:cxnLst/>
          <a:rect l="0" t="0" r="0" b="0"/>
          <a:pathLst>
            <a:path>
              <a:moveTo>
                <a:pt x="0" y="0"/>
              </a:moveTo>
              <a:lnTo>
                <a:pt x="0" y="2079102"/>
              </a:lnTo>
              <a:lnTo>
                <a:pt x="235401" y="207910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E124453A-24C6-4ABB-BDCC-8AB37A128E13}">
      <dsp:nvSpPr>
        <dsp:cNvPr id="0" name=""/>
        <dsp:cNvSpPr/>
      </dsp:nvSpPr>
      <dsp:spPr>
        <a:xfrm>
          <a:off x="3385944" y="1874413"/>
          <a:ext cx="283702" cy="1780555"/>
        </a:xfrm>
        <a:custGeom>
          <a:avLst/>
          <a:gdLst/>
          <a:ahLst/>
          <a:cxnLst/>
          <a:rect l="0" t="0" r="0" b="0"/>
          <a:pathLst>
            <a:path>
              <a:moveTo>
                <a:pt x="0" y="0"/>
              </a:moveTo>
              <a:lnTo>
                <a:pt x="0" y="1272106"/>
              </a:lnTo>
              <a:lnTo>
                <a:pt x="202689" y="1272106"/>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0514EDC5-29B3-4964-B619-932B3C9E9FAE}">
      <dsp:nvSpPr>
        <dsp:cNvPr id="0" name=""/>
        <dsp:cNvSpPr/>
      </dsp:nvSpPr>
      <dsp:spPr>
        <a:xfrm>
          <a:off x="3385944" y="1874413"/>
          <a:ext cx="329489" cy="712045"/>
        </a:xfrm>
        <a:custGeom>
          <a:avLst/>
          <a:gdLst/>
          <a:ahLst/>
          <a:cxnLst/>
          <a:rect l="0" t="0" r="0" b="0"/>
          <a:pathLst>
            <a:path>
              <a:moveTo>
                <a:pt x="0" y="0"/>
              </a:moveTo>
              <a:lnTo>
                <a:pt x="0" y="508716"/>
              </a:lnTo>
              <a:lnTo>
                <a:pt x="235401" y="508716"/>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09DC6FBB-CB97-4A25-91A3-576325182EDB}">
      <dsp:nvSpPr>
        <dsp:cNvPr id="0" name=""/>
        <dsp:cNvSpPr/>
      </dsp:nvSpPr>
      <dsp:spPr>
        <a:xfrm>
          <a:off x="4218864" y="775385"/>
          <a:ext cx="91440" cy="325064"/>
        </a:xfrm>
        <a:custGeom>
          <a:avLst/>
          <a:gdLst/>
          <a:ahLst/>
          <a:cxnLst/>
          <a:rect l="0" t="0" r="0" b="0"/>
          <a:pathLst>
            <a:path>
              <a:moveTo>
                <a:pt x="228560" y="0"/>
              </a:moveTo>
              <a:lnTo>
                <a:pt x="228560" y="116120"/>
              </a:lnTo>
              <a:lnTo>
                <a:pt x="0" y="116120"/>
              </a:lnTo>
              <a:lnTo>
                <a:pt x="0" y="23224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4485FEA9-D5C8-458A-B86C-27602D91CAC3}">
      <dsp:nvSpPr>
        <dsp:cNvPr id="0" name=""/>
        <dsp:cNvSpPr/>
      </dsp:nvSpPr>
      <dsp:spPr>
        <a:xfrm>
          <a:off x="992615" y="1874413"/>
          <a:ext cx="262390" cy="2699822"/>
        </a:xfrm>
        <a:custGeom>
          <a:avLst/>
          <a:gdLst/>
          <a:ahLst/>
          <a:cxnLst/>
          <a:rect l="0" t="0" r="0" b="0"/>
          <a:pathLst>
            <a:path>
              <a:moveTo>
                <a:pt x="0" y="0"/>
              </a:moveTo>
              <a:lnTo>
                <a:pt x="0" y="2079102"/>
              </a:lnTo>
              <a:lnTo>
                <a:pt x="220120" y="207910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23087C3A-80DD-4B59-B5CA-8057468B17F7}">
      <dsp:nvSpPr>
        <dsp:cNvPr id="0" name=""/>
        <dsp:cNvSpPr/>
      </dsp:nvSpPr>
      <dsp:spPr>
        <a:xfrm>
          <a:off x="992615" y="1874413"/>
          <a:ext cx="308100" cy="1811073"/>
        </a:xfrm>
        <a:custGeom>
          <a:avLst/>
          <a:gdLst/>
          <a:ahLst/>
          <a:cxnLst/>
          <a:rect l="0" t="0" r="0" b="0"/>
          <a:pathLst>
            <a:path>
              <a:moveTo>
                <a:pt x="0" y="0"/>
              </a:moveTo>
              <a:lnTo>
                <a:pt x="0" y="1293909"/>
              </a:lnTo>
              <a:lnTo>
                <a:pt x="220120" y="129390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4D90C2BE-AC6E-4402-85C5-42BE955DBFE0}">
      <dsp:nvSpPr>
        <dsp:cNvPr id="0" name=""/>
        <dsp:cNvSpPr/>
      </dsp:nvSpPr>
      <dsp:spPr>
        <a:xfrm>
          <a:off x="992615" y="1874413"/>
          <a:ext cx="308100" cy="712045"/>
        </a:xfrm>
        <a:custGeom>
          <a:avLst/>
          <a:gdLst/>
          <a:ahLst/>
          <a:cxnLst/>
          <a:rect l="0" t="0" r="0" b="0"/>
          <a:pathLst>
            <a:path>
              <a:moveTo>
                <a:pt x="0" y="0"/>
              </a:moveTo>
              <a:lnTo>
                <a:pt x="0" y="508716"/>
              </a:lnTo>
              <a:lnTo>
                <a:pt x="220120" y="508716"/>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684D8496-EF30-442C-A105-C282B5FFD92B}">
      <dsp:nvSpPr>
        <dsp:cNvPr id="0" name=""/>
        <dsp:cNvSpPr/>
      </dsp:nvSpPr>
      <dsp:spPr>
        <a:xfrm>
          <a:off x="1814217" y="775385"/>
          <a:ext cx="2506262" cy="325064"/>
        </a:xfrm>
        <a:custGeom>
          <a:avLst/>
          <a:gdLst/>
          <a:ahLst/>
          <a:cxnLst/>
          <a:rect l="0" t="0" r="0" b="0"/>
          <a:pathLst>
            <a:path>
              <a:moveTo>
                <a:pt x="1979208" y="0"/>
              </a:moveTo>
              <a:lnTo>
                <a:pt x="1979208" y="116120"/>
              </a:lnTo>
              <a:lnTo>
                <a:pt x="0" y="116120"/>
              </a:lnTo>
              <a:lnTo>
                <a:pt x="0" y="23224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61D97343-CC13-4B82-97B6-A9A3552AD240}">
      <dsp:nvSpPr>
        <dsp:cNvPr id="0" name=""/>
        <dsp:cNvSpPr/>
      </dsp:nvSpPr>
      <dsp:spPr>
        <a:xfrm>
          <a:off x="3153622" y="1422"/>
          <a:ext cx="2333714"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Директор ресторану</a:t>
          </a:r>
        </a:p>
      </dsp:txBody>
      <dsp:txXfrm>
        <a:off x="3153622" y="1422"/>
        <a:ext cx="2333714" cy="773962"/>
      </dsp:txXfrm>
    </dsp:sp>
    <dsp:sp modelId="{B9B9CD77-37BF-49BE-AE8A-2CACB2B3F4D7}">
      <dsp:nvSpPr>
        <dsp:cNvPr id="0" name=""/>
        <dsp:cNvSpPr/>
      </dsp:nvSpPr>
      <dsp:spPr>
        <a:xfrm>
          <a:off x="787215" y="1100450"/>
          <a:ext cx="2054004"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Менеджери-адміністратори</a:t>
          </a:r>
        </a:p>
      </dsp:txBody>
      <dsp:txXfrm>
        <a:off x="787215" y="1100450"/>
        <a:ext cx="2054004" cy="773962"/>
      </dsp:txXfrm>
    </dsp:sp>
    <dsp:sp modelId="{A05FD42E-6674-470D-A8F9-FE1B822C76A7}">
      <dsp:nvSpPr>
        <dsp:cNvPr id="0" name=""/>
        <dsp:cNvSpPr/>
      </dsp:nvSpPr>
      <dsp:spPr>
        <a:xfrm>
          <a:off x="1300716" y="2199477"/>
          <a:ext cx="1516673"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Офіціанти</a:t>
          </a:r>
        </a:p>
      </dsp:txBody>
      <dsp:txXfrm>
        <a:off x="1300716" y="2199477"/>
        <a:ext cx="1516673" cy="773962"/>
      </dsp:txXfrm>
    </dsp:sp>
    <dsp:sp modelId="{04287AD3-37AF-4981-93E5-44FDA9E29970}">
      <dsp:nvSpPr>
        <dsp:cNvPr id="0" name=""/>
        <dsp:cNvSpPr/>
      </dsp:nvSpPr>
      <dsp:spPr>
        <a:xfrm>
          <a:off x="1300716" y="3298504"/>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Бармени</a:t>
          </a:r>
        </a:p>
      </dsp:txBody>
      <dsp:txXfrm>
        <a:off x="1300716" y="3298504"/>
        <a:ext cx="1547925" cy="773962"/>
      </dsp:txXfrm>
    </dsp:sp>
    <dsp:sp modelId="{AF319DA5-19C7-48FD-8225-05E0DBAE5E8B}">
      <dsp:nvSpPr>
        <dsp:cNvPr id="0" name=""/>
        <dsp:cNvSpPr/>
      </dsp:nvSpPr>
      <dsp:spPr>
        <a:xfrm>
          <a:off x="1255006" y="4187254"/>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Прибиральниці</a:t>
          </a:r>
        </a:p>
      </dsp:txBody>
      <dsp:txXfrm>
        <a:off x="1255006" y="4187254"/>
        <a:ext cx="1547925" cy="773962"/>
      </dsp:txXfrm>
    </dsp:sp>
    <dsp:sp modelId="{FA144F4F-6CB2-4B0F-9995-AC039BFE2E54}">
      <dsp:nvSpPr>
        <dsp:cNvPr id="0" name=""/>
        <dsp:cNvSpPr/>
      </dsp:nvSpPr>
      <dsp:spPr>
        <a:xfrm>
          <a:off x="3166284" y="1100450"/>
          <a:ext cx="2196599"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Шеф-кухар</a:t>
          </a:r>
        </a:p>
      </dsp:txBody>
      <dsp:txXfrm>
        <a:off x="3166284" y="1100450"/>
        <a:ext cx="2196599" cy="773962"/>
      </dsp:txXfrm>
    </dsp:sp>
    <dsp:sp modelId="{AF09ACA4-5D93-48C7-AF29-FAC48E8AF00E}">
      <dsp:nvSpPr>
        <dsp:cNvPr id="0" name=""/>
        <dsp:cNvSpPr/>
      </dsp:nvSpPr>
      <dsp:spPr>
        <a:xfrm>
          <a:off x="3715434" y="2199477"/>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Кухарі</a:t>
          </a:r>
        </a:p>
      </dsp:txBody>
      <dsp:txXfrm>
        <a:off x="3715434" y="2199477"/>
        <a:ext cx="1547925" cy="773962"/>
      </dsp:txXfrm>
    </dsp:sp>
    <dsp:sp modelId="{A9FF4CBB-2238-4E63-AE67-7CDB88FDDEEA}">
      <dsp:nvSpPr>
        <dsp:cNvPr id="0" name=""/>
        <dsp:cNvSpPr/>
      </dsp:nvSpPr>
      <dsp:spPr>
        <a:xfrm>
          <a:off x="3669646" y="3267987"/>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Кухонні робітники</a:t>
          </a:r>
        </a:p>
      </dsp:txBody>
      <dsp:txXfrm>
        <a:off x="3669646" y="3267987"/>
        <a:ext cx="1547925" cy="773962"/>
      </dsp:txXfrm>
    </dsp:sp>
    <dsp:sp modelId="{813090DB-8283-4109-B5B1-2A2AAD12A7B7}">
      <dsp:nvSpPr>
        <dsp:cNvPr id="0" name=""/>
        <dsp:cNvSpPr/>
      </dsp:nvSpPr>
      <dsp:spPr>
        <a:xfrm>
          <a:off x="3681318" y="4116560"/>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Посудомийники</a:t>
          </a:r>
        </a:p>
      </dsp:txBody>
      <dsp:txXfrm>
        <a:off x="3681318" y="4116560"/>
        <a:ext cx="1547925" cy="773962"/>
      </dsp:txXfrm>
    </dsp:sp>
    <dsp:sp modelId="{59E01B31-06E2-4C18-A174-7F5B4C869687}">
      <dsp:nvSpPr>
        <dsp:cNvPr id="0" name=""/>
        <dsp:cNvSpPr/>
      </dsp:nvSpPr>
      <dsp:spPr>
        <a:xfrm>
          <a:off x="5687948" y="1100450"/>
          <a:ext cx="216579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Фінансовий менеджер</a:t>
          </a:r>
        </a:p>
      </dsp:txBody>
      <dsp:txXfrm>
        <a:off x="5687948" y="1100450"/>
        <a:ext cx="2165795" cy="773962"/>
      </dsp:txXfrm>
    </dsp:sp>
    <dsp:sp modelId="{69E2C0FD-BA4D-4428-B58F-61E728FD1363}">
      <dsp:nvSpPr>
        <dsp:cNvPr id="0" name=""/>
        <dsp:cNvSpPr/>
      </dsp:nvSpPr>
      <dsp:spPr>
        <a:xfrm>
          <a:off x="6080703" y="2176877"/>
          <a:ext cx="1547925" cy="77396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Менеджер з постачання</a:t>
          </a:r>
        </a:p>
      </dsp:txBody>
      <dsp:txXfrm>
        <a:off x="6080703" y="2176877"/>
        <a:ext cx="1547925" cy="773962"/>
      </dsp:txXfrm>
    </dsp:sp>
    <dsp:sp modelId="{A4EDE90C-22A3-4943-82EC-B1102670516F}">
      <dsp:nvSpPr>
        <dsp:cNvPr id="0" name=""/>
        <dsp:cNvSpPr/>
      </dsp:nvSpPr>
      <dsp:spPr>
        <a:xfrm>
          <a:off x="6150933" y="3094503"/>
          <a:ext cx="1547925" cy="7739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Бухгалтер</a:t>
          </a:r>
        </a:p>
      </dsp:txBody>
      <dsp:txXfrm>
        <a:off x="6150933" y="3094503"/>
        <a:ext cx="1547925" cy="773962"/>
      </dsp:txXfrm>
    </dsp:sp>
    <dsp:sp modelId="{BA85E230-E675-4E40-B3A7-8FE1F440FD4E}">
      <dsp:nvSpPr>
        <dsp:cNvPr id="0" name=""/>
        <dsp:cNvSpPr/>
      </dsp:nvSpPr>
      <dsp:spPr>
        <a:xfrm>
          <a:off x="6150933" y="4099378"/>
          <a:ext cx="1547925" cy="77396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a:latin typeface="Times New Roman" panose="02020603050405020304" pitchFamily="18" charset="0"/>
              <a:cs typeface="Times New Roman" panose="02020603050405020304" pitchFamily="18" charset="0"/>
            </a:rPr>
            <a:t>Охоронці</a:t>
          </a:r>
        </a:p>
      </dsp:txBody>
      <dsp:txXfrm>
        <a:off x="6150933" y="4099378"/>
        <a:ext cx="1547925" cy="7739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atin typeface="Arial" charset="0"/>
              </a:defRPr>
            </a:lvl1pPr>
          </a:lstStyle>
          <a:p>
            <a:pPr>
              <a:defRPr/>
            </a:pPr>
            <a:fld id="{EAA1CE6A-892B-4AF4-B35F-4A3C6E701B6E}" type="datetimeFigureOut">
              <a:rPr lang="ru-RU"/>
              <a:pPr>
                <a:defRPr/>
              </a:pPr>
              <a:t>20.12.2023</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atin typeface="Arial" charset="0"/>
              </a:defRPr>
            </a:lvl1pPr>
          </a:lstStyle>
          <a:p>
            <a:pPr>
              <a:defRPr/>
            </a:pPr>
            <a:fld id="{191BD3D8-F316-43FD-B0E9-0248EDC0243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E54C380-9627-42FA-846F-AFE426111646}"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09A70C3-321C-4A87-8BA3-297721E1D439}"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0F18F0A-EFF8-4F47-881E-400347DEFD95}"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3AE7744-657C-4EC4-84FC-A7A2FF5FD08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FD1BEAF-0D88-42A9-9D84-0C82CF6B9F4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A7CD305-9002-4AA9-ACF3-E1805EA37517}"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8DB043B-67F5-4AA0-94FC-355AEBE4A70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C53A6D84-F78E-48FB-8261-F0C64AB6E07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10669001-7E14-4C21-B22C-4887A961D7B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0D477C4-DC81-4654-A4C6-F2E358F6DF14}"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14F5572-9A07-40B7-81B7-688357EEE737}"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7A2E170-679B-40D8-8C42-4986C5953ADE}"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a:t>Образец заголовка</a:t>
            </a:r>
            <a:endParaRPr lang="en-US"/>
          </a:p>
        </p:txBody>
      </p:sp>
      <p:sp>
        <p:nvSpPr>
          <p:cNvPr id="205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defRPr>
            </a:lvl1pPr>
          </a:lstStyle>
          <a:p>
            <a:pPr>
              <a:defRPr/>
            </a:pPr>
            <a:fld id="{C5B6E95B-4AF2-41AC-A00A-2C44E3D4D40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Объект 1"/>
          <p:cNvSpPr>
            <a:spLocks noGrp="1"/>
          </p:cNvSpPr>
          <p:nvPr>
            <p:ph/>
          </p:nvPr>
        </p:nvSpPr>
        <p:spPr>
          <a:xfrm>
            <a:off x="179512" y="116632"/>
            <a:ext cx="8784976" cy="6552728"/>
          </a:xfrm>
          <a:solidFill>
            <a:schemeClr val="accent4">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marL="548640" indent="-411480" algn="ctr" eaLnBrk="1" fontAlgn="auto" hangingPunct="1">
              <a:spcAft>
                <a:spcPts val="0"/>
              </a:spcAft>
              <a:buClr>
                <a:schemeClr val="tx1">
                  <a:shade val="95000"/>
                </a:schemeClr>
              </a:buClr>
              <a:buFont typeface="Wingdings 2" pitchFamily="18" charset="2"/>
              <a:buNone/>
              <a:defRPr/>
            </a:pPr>
            <a:r>
              <a:rPr lang="uk-UA" sz="2400" b="1" dirty="0">
                <a:solidFill>
                  <a:schemeClr val="bg2">
                    <a:lumMod val="50000"/>
                  </a:schemeClr>
                </a:solidFill>
                <a:cs typeface="Times New Roman" pitchFamily="18" charset="0"/>
              </a:rPr>
              <a:t>    МІНІСТЕРСТВО ОСВІТИ І НАУКИ УКРАЇНИ          </a:t>
            </a:r>
          </a:p>
          <a:p>
            <a:pPr marL="548640" indent="-411480" algn="ctr" eaLnBrk="1" fontAlgn="auto" hangingPunct="1">
              <a:spcAft>
                <a:spcPts val="0"/>
              </a:spcAft>
              <a:buClr>
                <a:schemeClr val="tx1">
                  <a:shade val="95000"/>
                </a:schemeClr>
              </a:buClr>
              <a:buFont typeface="Wingdings 2" pitchFamily="18" charset="2"/>
              <a:buNone/>
              <a:defRPr/>
            </a:pPr>
            <a:r>
              <a:rPr lang="uk-UA" sz="2400" b="1" dirty="0">
                <a:solidFill>
                  <a:schemeClr val="bg2">
                    <a:lumMod val="50000"/>
                  </a:schemeClr>
                </a:solidFill>
                <a:cs typeface="Times New Roman" pitchFamily="18" charset="0"/>
              </a:rPr>
              <a:t>                   Харківський національний економічний університет</a:t>
            </a:r>
          </a:p>
          <a:p>
            <a:pPr marL="548640" indent="-411480" algn="ctr" eaLnBrk="1" fontAlgn="auto" hangingPunct="1">
              <a:spcAft>
                <a:spcPts val="0"/>
              </a:spcAft>
              <a:buClr>
                <a:schemeClr val="tx1">
                  <a:shade val="95000"/>
                </a:schemeClr>
              </a:buClr>
              <a:buFont typeface="Wingdings 2" pitchFamily="18" charset="2"/>
              <a:buNone/>
              <a:defRPr/>
            </a:pPr>
            <a:r>
              <a:rPr lang="uk-UA" sz="2400" b="1" dirty="0">
                <a:solidFill>
                  <a:schemeClr val="bg2">
                    <a:lumMod val="50000"/>
                  </a:schemeClr>
                </a:solidFill>
                <a:cs typeface="Times New Roman" pitchFamily="18" charset="0"/>
              </a:rPr>
              <a:t>імені Семена </a:t>
            </a:r>
            <a:r>
              <a:rPr lang="uk-UA" sz="2400" b="1" dirty="0" err="1">
                <a:solidFill>
                  <a:schemeClr val="bg2">
                    <a:lumMod val="50000"/>
                  </a:schemeClr>
                </a:solidFill>
                <a:cs typeface="Times New Roman" pitchFamily="18" charset="0"/>
              </a:rPr>
              <a:t>Кузнеця</a:t>
            </a:r>
            <a:r>
              <a:rPr lang="uk-UA" sz="2400" b="1" dirty="0">
                <a:solidFill>
                  <a:schemeClr val="bg2">
                    <a:lumMod val="50000"/>
                  </a:schemeClr>
                </a:solidFill>
                <a:cs typeface="Times New Roman" pitchFamily="18" charset="0"/>
              </a:rPr>
              <a:t> </a:t>
            </a:r>
          </a:p>
          <a:p>
            <a:pPr marL="548640" indent="-411480" algn="ctr" eaLnBrk="1" fontAlgn="auto" hangingPunct="1">
              <a:spcAft>
                <a:spcPts val="0"/>
              </a:spcAft>
              <a:buClr>
                <a:schemeClr val="tx1">
                  <a:shade val="95000"/>
                </a:schemeClr>
              </a:buClr>
              <a:buFont typeface="Wingdings 2"/>
              <a:buChar char=""/>
              <a:defRPr/>
            </a:pPr>
            <a:r>
              <a:rPr lang="uk-UA" sz="1800" b="1" cap="small" dirty="0">
                <a:solidFill>
                  <a:schemeClr val="accent6">
                    <a:lumMod val="50000"/>
                  </a:schemeClr>
                </a:solidFill>
              </a:rPr>
              <a:t>ФАКУЛЬТЕТ МІЖНАРОДНОЇ ЕКОНОМІКИ І ПІДПРИЄМНИЦТВА</a:t>
            </a:r>
            <a:endParaRPr lang="uk-UA" sz="1600" b="1" dirty="0">
              <a:solidFill>
                <a:schemeClr val="accent6">
                  <a:lumMod val="50000"/>
                </a:schemeClr>
              </a:solidFill>
              <a:cs typeface="Times New Roman" pitchFamily="18" charset="0"/>
            </a:endParaRPr>
          </a:p>
          <a:p>
            <a:pPr marL="548640" indent="-411480" algn="ctr" eaLnBrk="1" fontAlgn="auto" hangingPunct="1">
              <a:spcAft>
                <a:spcPts val="0"/>
              </a:spcAft>
              <a:buClr>
                <a:schemeClr val="tx1">
                  <a:shade val="95000"/>
                </a:schemeClr>
              </a:buClr>
              <a:buFont typeface="Wingdings 2" pitchFamily="18" charset="2"/>
              <a:buNone/>
              <a:defRPr/>
            </a:pPr>
            <a:r>
              <a:rPr lang="uk-UA" sz="2400" b="1" i="1" dirty="0">
                <a:solidFill>
                  <a:schemeClr val="bg2">
                    <a:lumMod val="50000"/>
                  </a:schemeClr>
                </a:solidFill>
              </a:rPr>
              <a:t>Кафедра готельного і ресторанного бізнесу</a:t>
            </a:r>
          </a:p>
          <a:p>
            <a:pPr marL="548640" indent="-411480" algn="ctr" eaLnBrk="1" fontAlgn="auto" hangingPunct="1">
              <a:spcAft>
                <a:spcPts val="0"/>
              </a:spcAft>
              <a:buClr>
                <a:schemeClr val="tx1">
                  <a:shade val="95000"/>
                </a:schemeClr>
              </a:buClr>
              <a:buFont typeface="Wingdings 2"/>
              <a:buChar char=""/>
              <a:defRPr/>
            </a:pPr>
            <a:endParaRPr lang="uk-UA" sz="2400" b="1" i="1" dirty="0">
              <a:solidFill>
                <a:schemeClr val="accent6"/>
              </a:solidFill>
              <a:cs typeface="Times New Roman" pitchFamily="18" charset="0"/>
            </a:endParaRPr>
          </a:p>
          <a:p>
            <a:pPr marL="548640" indent="-411480" eaLnBrk="1" fontAlgn="auto" hangingPunct="1">
              <a:spcAft>
                <a:spcPts val="0"/>
              </a:spcAft>
              <a:buClr>
                <a:schemeClr val="tx1">
                  <a:shade val="95000"/>
                </a:schemeClr>
              </a:buClr>
              <a:buFont typeface="Wingdings 2" pitchFamily="18" charset="2"/>
              <a:buNone/>
              <a:defRPr/>
            </a:pPr>
            <a:r>
              <a:rPr lang="uk-UA" sz="2400" b="1" dirty="0">
                <a:solidFill>
                  <a:srgbClr val="002060"/>
                </a:solidFill>
              </a:rPr>
              <a:t>Магістерська дипломна  робота на тему:</a:t>
            </a:r>
            <a:endParaRPr lang="ru-RU" sz="2400" dirty="0">
              <a:solidFill>
                <a:srgbClr val="002060"/>
              </a:solidFill>
            </a:endParaRPr>
          </a:p>
          <a:p>
            <a:pPr algn="ctr">
              <a:spcBef>
                <a:spcPts val="0"/>
              </a:spcBef>
              <a:buNone/>
            </a:pPr>
            <a:r>
              <a:rPr lang="uk-UA" b="1" dirty="0">
                <a:solidFill>
                  <a:schemeClr val="bg1"/>
                </a:solidFill>
              </a:rPr>
              <a:t>«</a:t>
            </a:r>
            <a:r>
              <a:rPr lang="uk-UA" sz="3600" dirty="0"/>
              <a:t>Впровадження системи НАССР у заклад ресторанного бізнесу та підвищення його конкурентоспроможності</a:t>
            </a:r>
            <a:r>
              <a:rPr lang="uk-UA" b="1" dirty="0">
                <a:solidFill>
                  <a:schemeClr val="bg1"/>
                </a:solidFill>
              </a:rPr>
              <a:t>»</a:t>
            </a:r>
          </a:p>
          <a:p>
            <a:pPr marL="548640" indent="-411480" eaLnBrk="1" fontAlgn="auto" hangingPunct="1">
              <a:spcAft>
                <a:spcPts val="0"/>
              </a:spcAft>
              <a:buClr>
                <a:schemeClr val="tx1">
                  <a:shade val="95000"/>
                </a:schemeClr>
              </a:buClr>
              <a:buNone/>
              <a:defRPr/>
            </a:pPr>
            <a:r>
              <a:rPr lang="uk-UA" sz="2400" b="1" dirty="0">
                <a:solidFill>
                  <a:srgbClr val="002060"/>
                </a:solidFill>
              </a:rPr>
              <a:t>Виконавець : </a:t>
            </a:r>
            <a:r>
              <a:rPr lang="uk-UA" dirty="0"/>
              <a:t>Симоненко Ярослав Юрійович</a:t>
            </a:r>
            <a:endParaRPr lang="uk-UA" sz="2400" dirty="0"/>
          </a:p>
          <a:p>
            <a:pPr marL="548640" indent="-411480" algn="ctr" eaLnBrk="1" fontAlgn="auto" hangingPunct="1">
              <a:spcAft>
                <a:spcPts val="0"/>
              </a:spcAft>
              <a:buClr>
                <a:schemeClr val="tx1">
                  <a:shade val="95000"/>
                </a:schemeClr>
              </a:buClr>
              <a:buNone/>
              <a:defRPr/>
            </a:pPr>
            <a:r>
              <a:rPr lang="uk-UA" sz="2000" dirty="0"/>
              <a:t>ОП «Готельно-ресторанний бізнес», ГРБ 8.06.241.010.22.1</a:t>
            </a:r>
            <a:endParaRPr lang="uk-UA" sz="2000" dirty="0">
              <a:solidFill>
                <a:srgbClr val="002060"/>
              </a:solidFill>
            </a:endParaRPr>
          </a:p>
          <a:p>
            <a:pPr marL="548640" indent="-411480" eaLnBrk="1" fontAlgn="auto" hangingPunct="1">
              <a:spcAft>
                <a:spcPts val="0"/>
              </a:spcAft>
              <a:buClr>
                <a:schemeClr val="tx1">
                  <a:shade val="95000"/>
                </a:schemeClr>
              </a:buClr>
              <a:buNone/>
              <a:defRPr/>
            </a:pPr>
            <a:r>
              <a:rPr lang="uk-UA" sz="2400" b="1" dirty="0">
                <a:solidFill>
                  <a:srgbClr val="002060"/>
                </a:solidFill>
              </a:rPr>
              <a:t>Керівник : </a:t>
            </a:r>
            <a:r>
              <a:rPr lang="uk-UA" sz="2400" dirty="0" err="1"/>
              <a:t>д.е.н</a:t>
            </a:r>
            <a:r>
              <a:rPr lang="uk-UA" sz="2400" dirty="0"/>
              <a:t>., професор Давидова Оксана Юріївна</a:t>
            </a:r>
            <a:endParaRPr lang="ru-RU" sz="2400" b="1" dirty="0">
              <a:solidFill>
                <a:schemeClr val="accent6"/>
              </a:solidFill>
              <a:cs typeface="Times New Roman" pitchFamily="18" charset="0"/>
            </a:endParaRPr>
          </a:p>
          <a:p>
            <a:pPr marL="548640" indent="-411480" eaLnBrk="1" fontAlgn="auto" hangingPunct="1">
              <a:spcAft>
                <a:spcPts val="0"/>
              </a:spcAft>
              <a:buClr>
                <a:schemeClr val="tx1">
                  <a:shade val="95000"/>
                </a:schemeClr>
              </a:buClr>
              <a:buFont typeface="Wingdings 2"/>
              <a:buChar char=""/>
              <a:defRPr/>
            </a:pPr>
            <a:endParaRPr lang="ru-RU" sz="2400" dirty="0"/>
          </a:p>
        </p:txBody>
      </p:sp>
      <p:pic>
        <p:nvPicPr>
          <p:cNvPr id="3" name="Рисунок 6" descr="IMG-5597.PNG">
            <a:extLst>
              <a:ext uri="{FF2B5EF4-FFF2-40B4-BE49-F238E27FC236}">
                <a16:creationId xmlns:a16="http://schemas.microsoft.com/office/drawing/2014/main" id="{9BBA9D54-ED3F-4F00-A7C9-4B87052FBC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67" y="332656"/>
            <a:ext cx="1440793" cy="14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bg/>
                                          </p:spTgt>
                                        </p:tgtEl>
                                        <p:attrNameLst>
                                          <p:attrName>style.visibility</p:attrName>
                                        </p:attrNameLst>
                                      </p:cBhvr>
                                      <p:to>
                                        <p:strVal val="visible"/>
                                      </p:to>
                                    </p:set>
                                    <p:anim calcmode="lin" valueType="num">
                                      <p:cBhvr>
                                        <p:cTn id="7" dur="500" fill="hold"/>
                                        <p:tgtEl>
                                          <p:spTgt spid="2050">
                                            <p:bg/>
                                          </p:spTgt>
                                        </p:tgtEl>
                                        <p:attrNameLst>
                                          <p:attrName>ppt_w</p:attrName>
                                        </p:attrNameLst>
                                      </p:cBhvr>
                                      <p:tavLst>
                                        <p:tav tm="0">
                                          <p:val>
                                            <p:fltVal val="0"/>
                                          </p:val>
                                        </p:tav>
                                        <p:tav tm="100000">
                                          <p:val>
                                            <p:strVal val="#ppt_w"/>
                                          </p:val>
                                        </p:tav>
                                      </p:tavLst>
                                    </p:anim>
                                    <p:anim calcmode="lin" valueType="num">
                                      <p:cBhvr>
                                        <p:cTn id="8" dur="500" fill="hold"/>
                                        <p:tgtEl>
                                          <p:spTgt spid="2050">
                                            <p:bg/>
                                          </p:spTgt>
                                        </p:tgtEl>
                                        <p:attrNameLst>
                                          <p:attrName>ppt_h</p:attrName>
                                        </p:attrNameLst>
                                      </p:cBhvr>
                                      <p:tavLst>
                                        <p:tav tm="0">
                                          <p:val>
                                            <p:fltVal val="0"/>
                                          </p:val>
                                        </p:tav>
                                        <p:tav tm="100000">
                                          <p:val>
                                            <p:strVal val="#ppt_h"/>
                                          </p:val>
                                        </p:tav>
                                      </p:tavLst>
                                    </p:anim>
                                    <p:animEffect transition="in" filter="fade">
                                      <p:cBhvr>
                                        <p:cTn id="9" dur="500"/>
                                        <p:tgtEl>
                                          <p:spTgt spid="2050">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50">
                                            <p:txEl>
                                              <p:pRg st="0" end="0"/>
                                            </p:txEl>
                                          </p:spTgt>
                                        </p:tgtEl>
                                        <p:attrNameLst>
                                          <p:attrName>style.visibility</p:attrName>
                                        </p:attrNameLst>
                                      </p:cBhvr>
                                      <p:to>
                                        <p:strVal val="visible"/>
                                      </p:to>
                                    </p:set>
                                    <p:anim calcmode="lin" valueType="num">
                                      <p:cBhvr>
                                        <p:cTn id="13" dur="500" fill="hold"/>
                                        <p:tgtEl>
                                          <p:spTgt spid="205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050">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50">
                                            <p:txEl>
                                              <p:pRg st="1" end="1"/>
                                            </p:txEl>
                                          </p:spTgt>
                                        </p:tgtEl>
                                        <p:attrNameLst>
                                          <p:attrName>style.visibility</p:attrName>
                                        </p:attrNameLst>
                                      </p:cBhvr>
                                      <p:to>
                                        <p:strVal val="visible"/>
                                      </p:to>
                                    </p:set>
                                    <p:anim calcmode="lin" valueType="num">
                                      <p:cBhvr>
                                        <p:cTn id="19" dur="500" fill="hold"/>
                                        <p:tgtEl>
                                          <p:spTgt spid="205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5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050">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50">
                                            <p:txEl>
                                              <p:pRg st="2" end="2"/>
                                            </p:txEl>
                                          </p:spTgt>
                                        </p:tgtEl>
                                        <p:attrNameLst>
                                          <p:attrName>style.visibility</p:attrName>
                                        </p:attrNameLst>
                                      </p:cBhvr>
                                      <p:to>
                                        <p:strVal val="visible"/>
                                      </p:to>
                                    </p:set>
                                    <p:anim calcmode="lin" valueType="num">
                                      <p:cBhvr>
                                        <p:cTn id="25" dur="500" fill="hold"/>
                                        <p:tgtEl>
                                          <p:spTgt spid="205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050">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050">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50">
                                            <p:txEl>
                                              <p:pRg st="3" end="3"/>
                                            </p:txEl>
                                          </p:spTgt>
                                        </p:tgtEl>
                                        <p:attrNameLst>
                                          <p:attrName>style.visibility</p:attrName>
                                        </p:attrNameLst>
                                      </p:cBhvr>
                                      <p:to>
                                        <p:strVal val="visible"/>
                                      </p:to>
                                    </p:set>
                                    <p:anim calcmode="lin" valueType="num">
                                      <p:cBhvr>
                                        <p:cTn id="31" dur="500" fill="hold"/>
                                        <p:tgtEl>
                                          <p:spTgt spid="205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50">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050">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50">
                                            <p:txEl>
                                              <p:pRg st="4" end="4"/>
                                            </p:txEl>
                                          </p:spTgt>
                                        </p:tgtEl>
                                        <p:attrNameLst>
                                          <p:attrName>style.visibility</p:attrName>
                                        </p:attrNameLst>
                                      </p:cBhvr>
                                      <p:to>
                                        <p:strVal val="visible"/>
                                      </p:to>
                                    </p:set>
                                    <p:anim calcmode="lin" valueType="num">
                                      <p:cBhvr>
                                        <p:cTn id="37" dur="500" fill="hold"/>
                                        <p:tgtEl>
                                          <p:spTgt spid="205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050">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2050">
                                            <p:txEl>
                                              <p:pRg st="4" end="4"/>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050">
                                            <p:txEl>
                                              <p:pRg st="6" end="6"/>
                                            </p:txEl>
                                          </p:spTgt>
                                        </p:tgtEl>
                                        <p:attrNameLst>
                                          <p:attrName>style.visibility</p:attrName>
                                        </p:attrNameLst>
                                      </p:cBhvr>
                                      <p:to>
                                        <p:strVal val="visible"/>
                                      </p:to>
                                    </p:set>
                                    <p:anim calcmode="lin" valueType="num">
                                      <p:cBhvr>
                                        <p:cTn id="43" dur="500" fill="hold"/>
                                        <p:tgtEl>
                                          <p:spTgt spid="2050">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050">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2050">
                                            <p:txEl>
                                              <p:pRg st="6" end="6"/>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050">
                                            <p:txEl>
                                              <p:pRg st="7" end="7"/>
                                            </p:txEl>
                                          </p:spTgt>
                                        </p:tgtEl>
                                        <p:attrNameLst>
                                          <p:attrName>style.visibility</p:attrName>
                                        </p:attrNameLst>
                                      </p:cBhvr>
                                      <p:to>
                                        <p:strVal val="visible"/>
                                      </p:to>
                                    </p:set>
                                    <p:anim calcmode="lin" valueType="num">
                                      <p:cBhvr>
                                        <p:cTn id="49" dur="500" fill="hold"/>
                                        <p:tgtEl>
                                          <p:spTgt spid="2050">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050">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050">
                                            <p:txEl>
                                              <p:pRg st="7" end="7"/>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050">
                                            <p:txEl>
                                              <p:pRg st="8" end="8"/>
                                            </p:txEl>
                                          </p:spTgt>
                                        </p:tgtEl>
                                        <p:attrNameLst>
                                          <p:attrName>style.visibility</p:attrName>
                                        </p:attrNameLst>
                                      </p:cBhvr>
                                      <p:to>
                                        <p:strVal val="visible"/>
                                      </p:to>
                                    </p:set>
                                    <p:anim calcmode="lin" valueType="num">
                                      <p:cBhvr>
                                        <p:cTn id="55" dur="500" fill="hold"/>
                                        <p:tgtEl>
                                          <p:spTgt spid="2050">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2050">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2050">
                                            <p:txEl>
                                              <p:pRg st="8" end="8"/>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050">
                                            <p:txEl>
                                              <p:pRg st="9" end="9"/>
                                            </p:txEl>
                                          </p:spTgt>
                                        </p:tgtEl>
                                        <p:attrNameLst>
                                          <p:attrName>style.visibility</p:attrName>
                                        </p:attrNameLst>
                                      </p:cBhvr>
                                      <p:to>
                                        <p:strVal val="visible"/>
                                      </p:to>
                                    </p:set>
                                    <p:anim calcmode="lin" valueType="num">
                                      <p:cBhvr>
                                        <p:cTn id="61" dur="500" fill="hold"/>
                                        <p:tgtEl>
                                          <p:spTgt spid="2050">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2050">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2050">
                                            <p:txEl>
                                              <p:pRg st="9" end="9"/>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050">
                                            <p:txEl>
                                              <p:pRg st="10" end="10"/>
                                            </p:txEl>
                                          </p:spTgt>
                                        </p:tgtEl>
                                        <p:attrNameLst>
                                          <p:attrName>style.visibility</p:attrName>
                                        </p:attrNameLst>
                                      </p:cBhvr>
                                      <p:to>
                                        <p:strVal val="visible"/>
                                      </p:to>
                                    </p:set>
                                    <p:anim calcmode="lin" valueType="num">
                                      <p:cBhvr>
                                        <p:cTn id="67" dur="500" fill="hold"/>
                                        <p:tgtEl>
                                          <p:spTgt spid="2050">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2050">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20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7533" y="-63987"/>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altLang="en-US" sz="3400" dirty="0">
                <a:solidFill>
                  <a:schemeClr val="bg1"/>
                </a:solidFill>
              </a:rPr>
              <a:t>1. </a:t>
            </a:r>
            <a:r>
              <a:rPr lang="uk-UA" sz="3600" dirty="0">
                <a:latin typeface="Times New Roman" panose="02020603050405020304" pitchFamily="18" charset="0"/>
                <a:ea typeface="Times New Roman" panose="02020603050405020304" pitchFamily="18" charset="0"/>
                <a:cs typeface="Times New Roman" panose="02020603050405020304" pitchFamily="18" charset="0"/>
              </a:rPr>
              <a:t>Створення групи НАССР й визначення об'єму та цілей плану НАССР</a:t>
            </a:r>
            <a:endParaRPr lang="en-GB" altLang="en-US" sz="34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5C9E777C-667E-4671-ADE9-C71E86E0B9FE}"/>
              </a:ext>
            </a:extLst>
          </p:cNvPr>
          <p:cNvSpPr/>
          <p:nvPr/>
        </p:nvSpPr>
        <p:spPr>
          <a:xfrm>
            <a:off x="0" y="1088141"/>
            <a:ext cx="9036496" cy="5998052"/>
          </a:xfrm>
          <a:prstGeom prst="rect">
            <a:avLst/>
          </a:prstGeom>
        </p:spPr>
        <p:txBody>
          <a:bodyPr wrap="square">
            <a:spAutoFit/>
          </a:bodyPr>
          <a:lstStyle/>
          <a:p>
            <a:pPr lvl="0" algn="just">
              <a:spcAft>
                <a:spcPts val="0"/>
              </a:spcAft>
              <a:tabLst>
                <a:tab pos="1485900" algn="l"/>
              </a:tabLst>
            </a:pPr>
            <a:r>
              <a:rPr lang="uk-UA" sz="2400" dirty="0">
                <a:latin typeface="Cambria" panose="02040503050406030204" pitchFamily="18" charset="0"/>
                <a:ea typeface="Cambria" panose="02040503050406030204" pitchFamily="18" charset="0"/>
                <a:cs typeface="Times New Roman" panose="02020603050405020304" pitchFamily="18" charset="0"/>
              </a:rPr>
              <a:t>Для якісного та безпечного обслуговування відвідувачів закладу ресторанного господарства необхідно створити багатопрофільну групу НАССР, яка </a:t>
            </a:r>
            <a:r>
              <a:rPr lang="uk-UA" sz="2400" dirty="0" err="1">
                <a:latin typeface="Cambria" panose="02040503050406030204" pitchFamily="18" charset="0"/>
                <a:ea typeface="Cambria" panose="02040503050406030204" pitchFamily="18" charset="0"/>
                <a:cs typeface="Times New Roman" panose="02020603050405020304" pitchFamily="18" charset="0"/>
              </a:rPr>
              <a:t>складатиметься</a:t>
            </a:r>
            <a:r>
              <a:rPr lang="uk-UA" sz="2400" dirty="0">
                <a:latin typeface="Cambria" panose="02040503050406030204" pitchFamily="18" charset="0"/>
                <a:ea typeface="Cambria" panose="02040503050406030204" pitchFamily="18" charset="0"/>
                <a:cs typeface="Times New Roman" panose="02020603050405020304" pitchFamily="18" charset="0"/>
              </a:rPr>
              <a:t> з людей різних спеціальностей, які </a:t>
            </a:r>
            <a:r>
              <a:rPr lang="uk-UA" sz="2400" dirty="0" err="1">
                <a:latin typeface="Cambria" panose="02040503050406030204" pitchFamily="18" charset="0"/>
                <a:ea typeface="Cambria" panose="02040503050406030204" pitchFamily="18" charset="0"/>
                <a:cs typeface="Times New Roman" panose="02020603050405020304" pitchFamily="18" charset="0"/>
              </a:rPr>
              <a:t>покриють</a:t>
            </a:r>
            <a:r>
              <a:rPr lang="uk-UA" sz="2400" dirty="0">
                <a:latin typeface="Cambria" panose="02040503050406030204" pitchFamily="18" charset="0"/>
                <a:ea typeface="Cambria" panose="02040503050406030204" pitchFamily="18" charset="0"/>
                <a:cs typeface="Times New Roman" panose="02020603050405020304" pitchFamily="18" charset="0"/>
              </a:rPr>
              <a:t> увесь об'єм плану НАССР:</a:t>
            </a:r>
          </a:p>
          <a:p>
            <a:pPr lvl="0"/>
            <a:r>
              <a:rPr lang="uk-UA" sz="2400" b="1" i="1" dirty="0">
                <a:latin typeface="Cambria" panose="02040503050406030204" pitchFamily="18" charset="0"/>
                <a:ea typeface="Cambria" panose="02040503050406030204" pitchFamily="18" charset="0"/>
              </a:rPr>
              <a:t>директор ресторану – лідер групи НАССР;</a:t>
            </a:r>
            <a:endParaRPr lang="en-GB" sz="2400" b="1" i="1" dirty="0">
              <a:latin typeface="Cambria" panose="02040503050406030204" pitchFamily="18" charset="0"/>
              <a:ea typeface="Cambria" panose="02040503050406030204" pitchFamily="18" charset="0"/>
            </a:endParaRPr>
          </a:p>
          <a:p>
            <a:pPr lvl="0"/>
            <a:r>
              <a:rPr lang="uk-UA" sz="2400" b="1" i="1" dirty="0">
                <a:latin typeface="Cambria" panose="02040503050406030204" pitchFamily="18" charset="0"/>
                <a:ea typeface="Cambria" panose="02040503050406030204" pitchFamily="18" charset="0"/>
              </a:rPr>
              <a:t>завідувач виробництвом;</a:t>
            </a:r>
            <a:endParaRPr lang="en-GB" sz="2400" b="1" i="1" dirty="0">
              <a:latin typeface="Cambria" panose="02040503050406030204" pitchFamily="18" charset="0"/>
              <a:ea typeface="Cambria" panose="02040503050406030204" pitchFamily="18" charset="0"/>
            </a:endParaRPr>
          </a:p>
          <a:p>
            <a:pPr lvl="0"/>
            <a:r>
              <a:rPr lang="uk-UA" sz="2400" b="1" i="1" dirty="0" err="1">
                <a:latin typeface="Cambria" panose="02040503050406030204" pitchFamily="18" charset="0"/>
                <a:ea typeface="Cambria" panose="02040503050406030204" pitchFamily="18" charset="0"/>
              </a:rPr>
              <a:t>кухарі</a:t>
            </a:r>
            <a:r>
              <a:rPr lang="uk-UA" sz="2400" b="1" i="1" dirty="0">
                <a:latin typeface="Cambria" panose="02040503050406030204" pitchFamily="18" charset="0"/>
                <a:ea typeface="Cambria" panose="02040503050406030204" pitchFamily="18" charset="0"/>
              </a:rPr>
              <a:t>;</a:t>
            </a:r>
            <a:endParaRPr lang="en-GB" sz="2400" b="1" i="1" dirty="0">
              <a:latin typeface="Cambria" panose="02040503050406030204" pitchFamily="18" charset="0"/>
              <a:ea typeface="Cambria" panose="02040503050406030204" pitchFamily="18" charset="0"/>
            </a:endParaRPr>
          </a:p>
          <a:p>
            <a:pPr lvl="0"/>
            <a:r>
              <a:rPr lang="uk-UA" sz="2400" b="1" i="1" dirty="0">
                <a:latin typeface="Cambria" panose="02040503050406030204" pitchFamily="18" charset="0"/>
                <a:ea typeface="Cambria" panose="02040503050406030204" pitchFamily="18" charset="0"/>
              </a:rPr>
              <a:t>метрдотель ресторану;</a:t>
            </a:r>
            <a:endParaRPr lang="en-GB" sz="2400" b="1" i="1" dirty="0">
              <a:latin typeface="Cambria" panose="02040503050406030204" pitchFamily="18" charset="0"/>
              <a:ea typeface="Cambria" panose="02040503050406030204" pitchFamily="18" charset="0"/>
            </a:endParaRPr>
          </a:p>
          <a:p>
            <a:pPr lvl="0"/>
            <a:r>
              <a:rPr lang="uk-UA" sz="2400" b="1" i="1" dirty="0">
                <a:latin typeface="Cambria" panose="02040503050406030204" pitchFamily="18" charset="0"/>
                <a:ea typeface="Cambria" panose="02040503050406030204" pitchFamily="18" charset="0"/>
              </a:rPr>
              <a:t>офіціант;</a:t>
            </a:r>
            <a:endParaRPr lang="en-GB" sz="2400" b="1" i="1" dirty="0">
              <a:latin typeface="Cambria" panose="02040503050406030204" pitchFamily="18" charset="0"/>
              <a:ea typeface="Cambria" panose="02040503050406030204" pitchFamily="18" charset="0"/>
            </a:endParaRPr>
          </a:p>
          <a:p>
            <a:pPr lvl="0"/>
            <a:r>
              <a:rPr lang="uk-UA" sz="2400" b="1" i="1" dirty="0">
                <a:latin typeface="Cambria" panose="02040503050406030204" pitchFamily="18" charset="0"/>
                <a:ea typeface="Cambria" panose="02040503050406030204" pitchFamily="18" charset="0"/>
              </a:rPr>
              <a:t>інженер з техніки безпеки та охорони праці;</a:t>
            </a:r>
            <a:endParaRPr lang="en-GB" sz="2400" b="1" i="1" dirty="0">
              <a:latin typeface="Cambria" panose="02040503050406030204" pitchFamily="18" charset="0"/>
              <a:ea typeface="Cambria" panose="02040503050406030204" pitchFamily="18" charset="0"/>
            </a:endParaRPr>
          </a:p>
          <a:p>
            <a:pPr lvl="0"/>
            <a:r>
              <a:rPr lang="uk-UA" sz="2400" b="1" i="1" dirty="0">
                <a:latin typeface="Cambria" panose="02040503050406030204" pitchFamily="18" charset="0"/>
                <a:ea typeface="Cambria" panose="02040503050406030204" pitchFamily="18" charset="0"/>
              </a:rPr>
              <a:t>менеджер-</a:t>
            </a:r>
            <a:r>
              <a:rPr lang="uk-UA" sz="2400" b="1" i="1" dirty="0" err="1">
                <a:latin typeface="Cambria" panose="02040503050406030204" pitchFamily="18" charset="0"/>
                <a:ea typeface="Cambria" panose="02040503050406030204" pitchFamily="18" charset="0"/>
              </a:rPr>
              <a:t>супервайзер</a:t>
            </a:r>
            <a:r>
              <a:rPr lang="uk-UA" sz="2400" b="1" i="1" dirty="0">
                <a:latin typeface="Cambria" panose="02040503050406030204" pitchFamily="18" charset="0"/>
                <a:ea typeface="Cambria" panose="02040503050406030204" pitchFamily="18" charset="0"/>
              </a:rPr>
              <a:t>.</a:t>
            </a:r>
            <a:endParaRPr lang="en-GB" sz="2400" b="1" i="1" dirty="0">
              <a:latin typeface="Cambria" panose="02040503050406030204" pitchFamily="18" charset="0"/>
              <a:ea typeface="Cambria" panose="02040503050406030204" pitchFamily="18" charset="0"/>
            </a:endParaRPr>
          </a:p>
          <a:p>
            <a:pPr algn="just">
              <a:spcAft>
                <a:spcPts val="0"/>
              </a:spcAft>
              <a:tabLst>
                <a:tab pos="1485900" algn="l"/>
              </a:tabLst>
            </a:pPr>
            <a:r>
              <a:rPr lang="uk-UA" sz="2400" dirty="0">
                <a:latin typeface="Cambria" panose="02040503050406030204" pitchFamily="18" charset="0"/>
                <a:ea typeface="Cambria" panose="02040503050406030204" pitchFamily="18" charset="0"/>
              </a:rPr>
              <a:t>Перед початком роботи група має визначити об’єм операцій, що виконуються в процесі обслуговування в даному закладі та розробити мету проекту. Метою проекту є забезпечення безпеки та якості обслуговування відвідувачів ресторану.</a:t>
            </a:r>
            <a:endParaRPr lang="en-GB" sz="2400" dirty="0">
              <a:latin typeface="Cambria" panose="02040503050406030204" pitchFamily="18" charset="0"/>
              <a:ea typeface="Cambria" panose="02040503050406030204" pitchFamily="18" charset="0"/>
            </a:endParaRPr>
          </a:p>
          <a:p>
            <a:pPr lvl="0" algn="just">
              <a:lnSpc>
                <a:spcPct val="150000"/>
              </a:lnSpc>
              <a:spcAft>
                <a:spcPts val="0"/>
              </a:spcAft>
              <a:tabLst>
                <a:tab pos="1485900" algn="l"/>
              </a:tabLst>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22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63476"/>
            <a:ext cx="9036496" cy="960131"/>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lnSpc>
                <a:spcPct val="150000"/>
              </a:lnSpc>
              <a:spcAft>
                <a:spcPts val="0"/>
              </a:spcAft>
              <a:buNone/>
            </a:pPr>
            <a:r>
              <a:rPr lang="uk-UA" sz="3600" dirty="0">
                <a:latin typeface="Times New Roman" panose="02020603050405020304" pitchFamily="18" charset="0"/>
                <a:ea typeface="Times New Roman" panose="02020603050405020304" pitchFamily="18" charset="0"/>
                <a:cs typeface="Times New Roman" panose="02020603050405020304" pitchFamily="18" charset="0"/>
              </a:rPr>
              <a:t>2. Описання продукції (послуг)</a:t>
            </a: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5" name="Прямоугольник 4">
            <a:extLst>
              <a:ext uri="{FF2B5EF4-FFF2-40B4-BE49-F238E27FC236}">
                <a16:creationId xmlns:a16="http://schemas.microsoft.com/office/drawing/2014/main" id="{767FB84C-0F79-4264-A409-196FD9BF3A49}"/>
              </a:ext>
            </a:extLst>
          </p:cNvPr>
          <p:cNvSpPr/>
          <p:nvPr/>
        </p:nvSpPr>
        <p:spPr>
          <a:xfrm>
            <a:off x="0" y="1023607"/>
            <a:ext cx="9144000" cy="6001643"/>
          </a:xfrm>
          <a:prstGeom prst="rect">
            <a:avLst/>
          </a:prstGeom>
        </p:spPr>
        <p:txBody>
          <a:bodyPr wrap="square">
            <a:spAutoFit/>
          </a:bodyPr>
          <a:lstStyle/>
          <a:p>
            <a:pPr lvl="0" algn="just">
              <a:spcAft>
                <a:spcPts val="0"/>
              </a:spcAf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Процес надання послуг, що розглядаються, складається з етапів, які виконуються у певній послідовності:</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tabLst>
                <a:tab pos="457200"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Підготовка залу та особиста підготовка офіціантів до обслуговування відвідувачів у ресторані.</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tabLst>
                <a:tab pos="457200"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Зустріч та розміщення відвідувачів ресторану.</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tabLst>
                <a:tab pos="457200"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Прийом та оформлення замовлень.</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tabLst>
                <a:tab pos="457200"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Виконання замовлення:</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подавання замовлених страв та напоїв;</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отримання необхідного столового посуду та наборів у сервізній;</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передавання замовлення та посуду на виробництво;</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сервіровка столу відповідно замовленню;</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отримання та подавання буфетної продукції, холодних страв та закусок, гарячих страв, солодких страв, гарячих напоїв;</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прибирання та заміна використаного посуду;</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розрахунок з відвідувачами ресторану по закінченні обслуговування.</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9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164613"/>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Ідентифікація використання продукції за призначенням</a:t>
            </a:r>
            <a:endParaRPr lang="en-GB" altLang="en-US" sz="34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5533365B-A85B-4AB8-AB71-9A108DF5A0B9}"/>
              </a:ext>
            </a:extLst>
          </p:cNvPr>
          <p:cNvSpPr/>
          <p:nvPr/>
        </p:nvSpPr>
        <p:spPr>
          <a:xfrm>
            <a:off x="54485" y="1150649"/>
            <a:ext cx="8927525" cy="5565947"/>
          </a:xfrm>
          <a:prstGeom prst="rect">
            <a:avLst/>
          </a:prstGeom>
        </p:spPr>
        <p:txBody>
          <a:bodyPr wrap="square">
            <a:spAutoFit/>
          </a:bodyPr>
          <a:lstStyle/>
          <a:p>
            <a:pPr lvl="0" algn="just">
              <a:lnSpc>
                <a:spcPct val="150000"/>
              </a:lnSpc>
              <a:spcAft>
                <a:spcPts val="0"/>
              </a:spcAft>
              <a:tabLst>
                <a:tab pos="14859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Визначаються потенційні споживачі продукції та вказуються групи найбільш вразливих споживачів. Робиться опис використання продукції відповідно до призначення, з урахуванням особливостей його зберігання, а також приготування та споживання. Опис базується на очікуваному звичайному використанні продукції кінцевим споживачем. В особливих випадках</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оцінюються вразливі групи населення, наприклад, може розглядатися лікувальне харчування. Існує п’ять вразливих груп населення: люди літнього віку, немовляти, вагітні, хворі, люди зі слабкою імунною системою</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57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74919" y="193105"/>
            <a:ext cx="2768887" cy="2299791"/>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200" dirty="0"/>
              <a:t>4. Проектування процесної діаграми</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grpSp>
        <p:nvGrpSpPr>
          <p:cNvPr id="5" name="Group 252">
            <a:extLst>
              <a:ext uri="{FF2B5EF4-FFF2-40B4-BE49-F238E27FC236}">
                <a16:creationId xmlns:a16="http://schemas.microsoft.com/office/drawing/2014/main" id="{16B7061E-53B3-41B4-AD9F-3DBF13C93DAE}"/>
              </a:ext>
            </a:extLst>
          </p:cNvPr>
          <p:cNvGrpSpPr>
            <a:grpSpLocks/>
          </p:cNvGrpSpPr>
          <p:nvPr/>
        </p:nvGrpSpPr>
        <p:grpSpPr bwMode="auto">
          <a:xfrm>
            <a:off x="2915817" y="0"/>
            <a:ext cx="6282594" cy="6956759"/>
            <a:chOff x="1454" y="1249"/>
            <a:chExt cx="9229" cy="10511"/>
          </a:xfrm>
        </p:grpSpPr>
        <p:sp>
          <p:nvSpPr>
            <p:cNvPr id="7" name="Rectangle 253">
              <a:extLst>
                <a:ext uri="{FF2B5EF4-FFF2-40B4-BE49-F238E27FC236}">
                  <a16:creationId xmlns:a16="http://schemas.microsoft.com/office/drawing/2014/main" id="{9E8A8C30-D98E-4F98-8824-604E89C70A5E}"/>
                </a:ext>
              </a:extLst>
            </p:cNvPr>
            <p:cNvSpPr>
              <a:spLocks noChangeArrowheads="1"/>
            </p:cNvSpPr>
            <p:nvPr/>
          </p:nvSpPr>
          <p:spPr bwMode="auto">
            <a:xfrm>
              <a:off x="1454" y="1249"/>
              <a:ext cx="7470" cy="9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Підготовка торговельного залу та особиста підготовка офіціантів до обслуговування відвідувачів у ресторані</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8" name="Line 254">
              <a:extLst>
                <a:ext uri="{FF2B5EF4-FFF2-40B4-BE49-F238E27FC236}">
                  <a16:creationId xmlns:a16="http://schemas.microsoft.com/office/drawing/2014/main" id="{05C348AF-7C58-498A-BACA-1D4F1D72BD05}"/>
                </a:ext>
              </a:extLst>
            </p:cNvPr>
            <p:cNvCxnSpPr>
              <a:cxnSpLocks noChangeShapeType="1"/>
            </p:cNvCxnSpPr>
            <p:nvPr/>
          </p:nvCxnSpPr>
          <p:spPr bwMode="auto">
            <a:xfrm>
              <a:off x="5194" y="2195"/>
              <a:ext cx="0" cy="3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Rectangle 255">
              <a:extLst>
                <a:ext uri="{FF2B5EF4-FFF2-40B4-BE49-F238E27FC236}">
                  <a16:creationId xmlns:a16="http://schemas.microsoft.com/office/drawing/2014/main" id="{711D1370-0152-486D-9BCB-761C5A552C20}"/>
                </a:ext>
              </a:extLst>
            </p:cNvPr>
            <p:cNvSpPr>
              <a:spLocks noChangeArrowheads="1"/>
            </p:cNvSpPr>
            <p:nvPr/>
          </p:nvSpPr>
          <p:spPr bwMode="auto">
            <a:xfrm>
              <a:off x="1454" y="2517"/>
              <a:ext cx="7470" cy="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Зустріч та розміщення відвідувачів у залі ресторану</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10" name="Line 256">
              <a:extLst>
                <a:ext uri="{FF2B5EF4-FFF2-40B4-BE49-F238E27FC236}">
                  <a16:creationId xmlns:a16="http://schemas.microsoft.com/office/drawing/2014/main" id="{EBE630B6-0B18-42D7-AEE6-9535D8663A05}"/>
                </a:ext>
              </a:extLst>
            </p:cNvPr>
            <p:cNvCxnSpPr>
              <a:cxnSpLocks noChangeShapeType="1"/>
            </p:cNvCxnSpPr>
            <p:nvPr/>
          </p:nvCxnSpPr>
          <p:spPr bwMode="auto">
            <a:xfrm>
              <a:off x="5194" y="305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257">
              <a:extLst>
                <a:ext uri="{FF2B5EF4-FFF2-40B4-BE49-F238E27FC236}">
                  <a16:creationId xmlns:a16="http://schemas.microsoft.com/office/drawing/2014/main" id="{5158E426-0EB3-47B8-85C0-3B961342BDC9}"/>
                </a:ext>
              </a:extLst>
            </p:cNvPr>
            <p:cNvSpPr>
              <a:spLocks noChangeArrowheads="1"/>
            </p:cNvSpPr>
            <p:nvPr/>
          </p:nvSpPr>
          <p:spPr bwMode="auto">
            <a:xfrm>
              <a:off x="1454" y="3417"/>
              <a:ext cx="7470" cy="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Прийом та оформлення замовлень</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12" name="Line 258">
              <a:extLst>
                <a:ext uri="{FF2B5EF4-FFF2-40B4-BE49-F238E27FC236}">
                  <a16:creationId xmlns:a16="http://schemas.microsoft.com/office/drawing/2014/main" id="{493F585F-3C86-4EB1-959B-221C28AF2E79}"/>
                </a:ext>
              </a:extLst>
            </p:cNvPr>
            <p:cNvCxnSpPr>
              <a:cxnSpLocks noChangeShapeType="1"/>
            </p:cNvCxnSpPr>
            <p:nvPr/>
          </p:nvCxnSpPr>
          <p:spPr bwMode="auto">
            <a:xfrm>
              <a:off x="5194" y="395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angle 259">
              <a:extLst>
                <a:ext uri="{FF2B5EF4-FFF2-40B4-BE49-F238E27FC236}">
                  <a16:creationId xmlns:a16="http://schemas.microsoft.com/office/drawing/2014/main" id="{F33AB84C-3FF2-41DE-AF65-9E8A41F7AF02}"/>
                </a:ext>
              </a:extLst>
            </p:cNvPr>
            <p:cNvSpPr>
              <a:spLocks noChangeArrowheads="1"/>
            </p:cNvSpPr>
            <p:nvPr/>
          </p:nvSpPr>
          <p:spPr bwMode="auto">
            <a:xfrm>
              <a:off x="1454" y="4317"/>
              <a:ext cx="7470" cy="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Виконання замовлення</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14" name="Line 260">
              <a:extLst>
                <a:ext uri="{FF2B5EF4-FFF2-40B4-BE49-F238E27FC236}">
                  <a16:creationId xmlns:a16="http://schemas.microsoft.com/office/drawing/2014/main" id="{CB769125-E433-47BC-8D1B-153D57E60B2F}"/>
                </a:ext>
              </a:extLst>
            </p:cNvPr>
            <p:cNvCxnSpPr>
              <a:cxnSpLocks noChangeShapeType="1"/>
            </p:cNvCxnSpPr>
            <p:nvPr/>
          </p:nvCxnSpPr>
          <p:spPr bwMode="auto">
            <a:xfrm>
              <a:off x="5194" y="4857"/>
              <a:ext cx="0" cy="4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Rectangle 261">
              <a:extLst>
                <a:ext uri="{FF2B5EF4-FFF2-40B4-BE49-F238E27FC236}">
                  <a16:creationId xmlns:a16="http://schemas.microsoft.com/office/drawing/2014/main" id="{BFE6074F-9E9E-47B1-859F-53B2AF43D02B}"/>
                </a:ext>
              </a:extLst>
            </p:cNvPr>
            <p:cNvSpPr>
              <a:spLocks noChangeArrowheads="1"/>
            </p:cNvSpPr>
            <p:nvPr/>
          </p:nvSpPr>
          <p:spPr bwMode="auto">
            <a:xfrm>
              <a:off x="1454" y="10878"/>
              <a:ext cx="7396" cy="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Розрахунок з відвідувачами ресторану по закінченні обслуговування</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16" name="Rectangle 262">
              <a:extLst>
                <a:ext uri="{FF2B5EF4-FFF2-40B4-BE49-F238E27FC236}">
                  <a16:creationId xmlns:a16="http://schemas.microsoft.com/office/drawing/2014/main" id="{8D55F45D-E1C9-403B-A4E6-F7EBE3537FAD}"/>
                </a:ext>
              </a:extLst>
            </p:cNvPr>
            <p:cNvSpPr>
              <a:spLocks noChangeArrowheads="1"/>
            </p:cNvSpPr>
            <p:nvPr/>
          </p:nvSpPr>
          <p:spPr bwMode="auto">
            <a:xfrm>
              <a:off x="1454" y="5296"/>
              <a:ext cx="7426" cy="8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Отримання необхідного столового посуду та наборів у сервізній</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17" name="Line 263">
              <a:extLst>
                <a:ext uri="{FF2B5EF4-FFF2-40B4-BE49-F238E27FC236}">
                  <a16:creationId xmlns:a16="http://schemas.microsoft.com/office/drawing/2014/main" id="{01149BE8-C115-4D00-88A0-2D641934A238}"/>
                </a:ext>
              </a:extLst>
            </p:cNvPr>
            <p:cNvCxnSpPr>
              <a:cxnSpLocks noChangeShapeType="1"/>
            </p:cNvCxnSpPr>
            <p:nvPr/>
          </p:nvCxnSpPr>
          <p:spPr bwMode="auto">
            <a:xfrm>
              <a:off x="5194" y="6186"/>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Rectangle 264">
              <a:extLst>
                <a:ext uri="{FF2B5EF4-FFF2-40B4-BE49-F238E27FC236}">
                  <a16:creationId xmlns:a16="http://schemas.microsoft.com/office/drawing/2014/main" id="{ED7786CE-92D6-47EC-9B46-D18DC62B06B1}"/>
                </a:ext>
              </a:extLst>
            </p:cNvPr>
            <p:cNvSpPr>
              <a:spLocks noChangeArrowheads="1"/>
            </p:cNvSpPr>
            <p:nvPr/>
          </p:nvSpPr>
          <p:spPr bwMode="auto">
            <a:xfrm>
              <a:off x="1454" y="6618"/>
              <a:ext cx="7426" cy="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Передавання замовлення та посуду на виробництво</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19" name="Line 265">
              <a:extLst>
                <a:ext uri="{FF2B5EF4-FFF2-40B4-BE49-F238E27FC236}">
                  <a16:creationId xmlns:a16="http://schemas.microsoft.com/office/drawing/2014/main" id="{5BF8B4CB-0505-416C-AC2D-4BA405926736}"/>
                </a:ext>
              </a:extLst>
            </p:cNvPr>
            <p:cNvCxnSpPr>
              <a:cxnSpLocks noChangeShapeType="1"/>
            </p:cNvCxnSpPr>
            <p:nvPr/>
          </p:nvCxnSpPr>
          <p:spPr bwMode="auto">
            <a:xfrm>
              <a:off x="5194" y="7253"/>
              <a:ext cx="0" cy="4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66">
              <a:extLst>
                <a:ext uri="{FF2B5EF4-FFF2-40B4-BE49-F238E27FC236}">
                  <a16:creationId xmlns:a16="http://schemas.microsoft.com/office/drawing/2014/main" id="{4C04F3CB-B986-4DC1-8629-8B4B7A890697}"/>
                </a:ext>
              </a:extLst>
            </p:cNvPr>
            <p:cNvSpPr>
              <a:spLocks noChangeArrowheads="1"/>
            </p:cNvSpPr>
            <p:nvPr/>
          </p:nvSpPr>
          <p:spPr bwMode="auto">
            <a:xfrm>
              <a:off x="1454" y="8753"/>
              <a:ext cx="7426" cy="6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Отримання та подавання замовлених страв та напоїв</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21" name="Line 267">
              <a:extLst>
                <a:ext uri="{FF2B5EF4-FFF2-40B4-BE49-F238E27FC236}">
                  <a16:creationId xmlns:a16="http://schemas.microsoft.com/office/drawing/2014/main" id="{CD609853-85B1-4088-9CED-D89ECE8A0200}"/>
                </a:ext>
              </a:extLst>
            </p:cNvPr>
            <p:cNvCxnSpPr>
              <a:cxnSpLocks noChangeShapeType="1"/>
            </p:cNvCxnSpPr>
            <p:nvPr/>
          </p:nvCxnSpPr>
          <p:spPr bwMode="auto">
            <a:xfrm>
              <a:off x="5194" y="8360"/>
              <a:ext cx="0" cy="3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Rectangle 268">
              <a:extLst>
                <a:ext uri="{FF2B5EF4-FFF2-40B4-BE49-F238E27FC236}">
                  <a16:creationId xmlns:a16="http://schemas.microsoft.com/office/drawing/2014/main" id="{AAA6FB9D-5454-4EEC-B18B-B683BC366BCC}"/>
                </a:ext>
              </a:extLst>
            </p:cNvPr>
            <p:cNvSpPr>
              <a:spLocks noChangeArrowheads="1"/>
            </p:cNvSpPr>
            <p:nvPr/>
          </p:nvSpPr>
          <p:spPr bwMode="auto">
            <a:xfrm>
              <a:off x="1454" y="7736"/>
              <a:ext cx="7426" cy="6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Сервіровка столу у відповідності із замовленням</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23" name="Line 269">
              <a:extLst>
                <a:ext uri="{FF2B5EF4-FFF2-40B4-BE49-F238E27FC236}">
                  <a16:creationId xmlns:a16="http://schemas.microsoft.com/office/drawing/2014/main" id="{146D6D22-B408-4F19-A0C7-1D61981F3C9C}"/>
                </a:ext>
              </a:extLst>
            </p:cNvPr>
            <p:cNvCxnSpPr>
              <a:cxnSpLocks noChangeShapeType="1"/>
            </p:cNvCxnSpPr>
            <p:nvPr/>
          </p:nvCxnSpPr>
          <p:spPr bwMode="auto">
            <a:xfrm flipH="1" flipV="1">
              <a:off x="8924" y="1539"/>
              <a:ext cx="3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Oval 270">
              <a:extLst>
                <a:ext uri="{FF2B5EF4-FFF2-40B4-BE49-F238E27FC236}">
                  <a16:creationId xmlns:a16="http://schemas.microsoft.com/office/drawing/2014/main" id="{15984C45-AF84-4C32-8C9E-08CB0A6A4FA8}"/>
                </a:ext>
              </a:extLst>
            </p:cNvPr>
            <p:cNvSpPr>
              <a:spLocks noChangeArrowheads="1"/>
            </p:cNvSpPr>
            <p:nvPr/>
          </p:nvSpPr>
          <p:spPr bwMode="auto">
            <a:xfrm>
              <a:off x="9294" y="1249"/>
              <a:ext cx="1389" cy="64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ru-RU" sz="1400" b="1">
                  <a:effectLst/>
                  <a:latin typeface="Times New Roman CYR" panose="02020603050405020304" pitchFamily="18" charset="0"/>
                  <a:ea typeface="Times New Roman" panose="02020603050405020304" pitchFamily="18" charset="0"/>
                  <a:cs typeface="Times New Roman" panose="02020603050405020304" pitchFamily="18" charset="0"/>
                </a:rPr>
                <a:t>КТК 1</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25" name="Oval 271">
              <a:extLst>
                <a:ext uri="{FF2B5EF4-FFF2-40B4-BE49-F238E27FC236}">
                  <a16:creationId xmlns:a16="http://schemas.microsoft.com/office/drawing/2014/main" id="{11B340E1-E994-4A52-B9D2-E66E1D035423}"/>
                </a:ext>
              </a:extLst>
            </p:cNvPr>
            <p:cNvSpPr>
              <a:spLocks noChangeArrowheads="1"/>
            </p:cNvSpPr>
            <p:nvPr/>
          </p:nvSpPr>
          <p:spPr bwMode="auto">
            <a:xfrm>
              <a:off x="9164" y="5397"/>
              <a:ext cx="1382" cy="78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ru-RU" sz="1400" b="1">
                  <a:effectLst/>
                  <a:latin typeface="Times New Roman CYR" panose="02020603050405020304" pitchFamily="18" charset="0"/>
                  <a:ea typeface="Times New Roman" panose="02020603050405020304" pitchFamily="18" charset="0"/>
                  <a:cs typeface="Times New Roman" panose="02020603050405020304" pitchFamily="18" charset="0"/>
                </a:rPr>
                <a:t>КТК</a:t>
              </a:r>
              <a:r>
                <a:rPr lang="uk-UA" sz="1400" b="1">
                  <a:effectLst/>
                  <a:latin typeface="Times New Roman CYR" panose="02020603050405020304" pitchFamily="18" charset="0"/>
                  <a:ea typeface="Times New Roman" panose="02020603050405020304" pitchFamily="18" charset="0"/>
                  <a:cs typeface="Times New Roman" panose="02020603050405020304" pitchFamily="18" charset="0"/>
                </a:rPr>
                <a:t> 3</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26" name="Oval 272">
              <a:extLst>
                <a:ext uri="{FF2B5EF4-FFF2-40B4-BE49-F238E27FC236}">
                  <a16:creationId xmlns:a16="http://schemas.microsoft.com/office/drawing/2014/main" id="{D0E9EA12-0F88-4D4E-A58F-E394382A686E}"/>
                </a:ext>
              </a:extLst>
            </p:cNvPr>
            <p:cNvSpPr>
              <a:spLocks noChangeArrowheads="1"/>
            </p:cNvSpPr>
            <p:nvPr/>
          </p:nvSpPr>
          <p:spPr bwMode="auto">
            <a:xfrm>
              <a:off x="9294" y="1891"/>
              <a:ext cx="1389" cy="70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ru-RU" sz="1400" b="1">
                  <a:effectLst/>
                  <a:latin typeface="Times New Roman CYR" panose="02020603050405020304" pitchFamily="18" charset="0"/>
                  <a:ea typeface="Times New Roman" panose="02020603050405020304" pitchFamily="18" charset="0"/>
                  <a:cs typeface="Times New Roman" panose="02020603050405020304" pitchFamily="18" charset="0"/>
                </a:rPr>
                <a:t>КТК</a:t>
              </a:r>
              <a:r>
                <a:rPr lang="uk-UA" sz="1400" b="1">
                  <a:effectLst/>
                  <a:latin typeface="Times New Roman CYR" panose="02020603050405020304" pitchFamily="18" charset="0"/>
                  <a:ea typeface="Times New Roman" panose="02020603050405020304" pitchFamily="18" charset="0"/>
                  <a:cs typeface="Times New Roman" panose="02020603050405020304" pitchFamily="18" charset="0"/>
                </a:rPr>
                <a:t> 2</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27" name="Line 273">
              <a:extLst>
                <a:ext uri="{FF2B5EF4-FFF2-40B4-BE49-F238E27FC236}">
                  <a16:creationId xmlns:a16="http://schemas.microsoft.com/office/drawing/2014/main" id="{F4C41EB2-0170-4D81-8DEB-3687B483A77D}"/>
                </a:ext>
              </a:extLst>
            </p:cNvPr>
            <p:cNvCxnSpPr>
              <a:cxnSpLocks noChangeShapeType="1"/>
            </p:cNvCxnSpPr>
            <p:nvPr/>
          </p:nvCxnSpPr>
          <p:spPr bwMode="auto">
            <a:xfrm>
              <a:off x="5194" y="9426"/>
              <a:ext cx="0" cy="4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Rectangle 274">
              <a:extLst>
                <a:ext uri="{FF2B5EF4-FFF2-40B4-BE49-F238E27FC236}">
                  <a16:creationId xmlns:a16="http://schemas.microsoft.com/office/drawing/2014/main" id="{1CC213EC-80DC-44EA-BE41-AADD78B2E2FC}"/>
                </a:ext>
              </a:extLst>
            </p:cNvPr>
            <p:cNvSpPr>
              <a:spLocks noChangeArrowheads="1"/>
            </p:cNvSpPr>
            <p:nvPr/>
          </p:nvSpPr>
          <p:spPr bwMode="auto">
            <a:xfrm>
              <a:off x="1454" y="9835"/>
              <a:ext cx="7426" cy="6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Прибирання та заміна використаного посуду</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29" name="Oval 275">
              <a:extLst>
                <a:ext uri="{FF2B5EF4-FFF2-40B4-BE49-F238E27FC236}">
                  <a16:creationId xmlns:a16="http://schemas.microsoft.com/office/drawing/2014/main" id="{71669292-891A-4A78-9CBA-548DF3CA8587}"/>
                </a:ext>
              </a:extLst>
            </p:cNvPr>
            <p:cNvSpPr>
              <a:spLocks noChangeArrowheads="1"/>
            </p:cNvSpPr>
            <p:nvPr/>
          </p:nvSpPr>
          <p:spPr bwMode="auto">
            <a:xfrm>
              <a:off x="9170" y="8780"/>
              <a:ext cx="1513" cy="69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ru-RU" sz="1400" b="1">
                  <a:effectLst/>
                  <a:latin typeface="Times New Roman CYR" panose="02020603050405020304" pitchFamily="18" charset="0"/>
                  <a:ea typeface="Times New Roman" panose="02020603050405020304" pitchFamily="18" charset="0"/>
                  <a:cs typeface="Times New Roman" panose="02020603050405020304" pitchFamily="18" charset="0"/>
                </a:rPr>
                <a:t>КТК 4</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cxnSp>
          <p:nvCxnSpPr>
            <p:cNvPr id="30" name="Line 276">
              <a:extLst>
                <a:ext uri="{FF2B5EF4-FFF2-40B4-BE49-F238E27FC236}">
                  <a16:creationId xmlns:a16="http://schemas.microsoft.com/office/drawing/2014/main" id="{DFAA1496-73F4-4E43-A469-360F26BCD4A1}"/>
                </a:ext>
              </a:extLst>
            </p:cNvPr>
            <p:cNvCxnSpPr>
              <a:cxnSpLocks noChangeShapeType="1"/>
            </p:cNvCxnSpPr>
            <p:nvPr/>
          </p:nvCxnSpPr>
          <p:spPr bwMode="auto">
            <a:xfrm flipH="1" flipV="1">
              <a:off x="8900" y="2039"/>
              <a:ext cx="3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277">
              <a:extLst>
                <a:ext uri="{FF2B5EF4-FFF2-40B4-BE49-F238E27FC236}">
                  <a16:creationId xmlns:a16="http://schemas.microsoft.com/office/drawing/2014/main" id="{8782433A-2219-41CC-B31E-DF1F3D9D2980}"/>
                </a:ext>
              </a:extLst>
            </p:cNvPr>
            <p:cNvCxnSpPr>
              <a:cxnSpLocks noChangeShapeType="1"/>
            </p:cNvCxnSpPr>
            <p:nvPr/>
          </p:nvCxnSpPr>
          <p:spPr bwMode="auto">
            <a:xfrm flipH="1" flipV="1">
              <a:off x="8850" y="9074"/>
              <a:ext cx="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278">
              <a:extLst>
                <a:ext uri="{FF2B5EF4-FFF2-40B4-BE49-F238E27FC236}">
                  <a16:creationId xmlns:a16="http://schemas.microsoft.com/office/drawing/2014/main" id="{B07A1D1E-2A8C-4A88-8AB3-540ACD8A02A4}"/>
                </a:ext>
              </a:extLst>
            </p:cNvPr>
            <p:cNvCxnSpPr>
              <a:cxnSpLocks noChangeShapeType="1"/>
            </p:cNvCxnSpPr>
            <p:nvPr/>
          </p:nvCxnSpPr>
          <p:spPr bwMode="auto">
            <a:xfrm>
              <a:off x="5194" y="10469"/>
              <a:ext cx="0" cy="4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Line 279">
              <a:extLst>
                <a:ext uri="{FF2B5EF4-FFF2-40B4-BE49-F238E27FC236}">
                  <a16:creationId xmlns:a16="http://schemas.microsoft.com/office/drawing/2014/main" id="{CE402F6C-096E-4111-BDDD-EC97F61D182A}"/>
                </a:ext>
              </a:extLst>
            </p:cNvPr>
            <p:cNvCxnSpPr>
              <a:cxnSpLocks noChangeShapeType="1"/>
            </p:cNvCxnSpPr>
            <p:nvPr/>
          </p:nvCxnSpPr>
          <p:spPr bwMode="auto">
            <a:xfrm flipH="1" flipV="1">
              <a:off x="8880" y="5725"/>
              <a:ext cx="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8943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68015"/>
            <a:ext cx="9036496" cy="888123"/>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5. Перевірка процесної діаграми на виробництві</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EFF4AF7F-EFAB-40CF-98A6-15C75874B9F6}"/>
              </a:ext>
            </a:extLst>
          </p:cNvPr>
          <p:cNvSpPr/>
          <p:nvPr/>
        </p:nvSpPr>
        <p:spPr>
          <a:xfrm>
            <a:off x="12614" y="1193417"/>
            <a:ext cx="9144000" cy="3347776"/>
          </a:xfrm>
          <a:prstGeom prst="rect">
            <a:avLst/>
          </a:prstGeom>
        </p:spPr>
        <p:txBody>
          <a:bodyPr wrap="square">
            <a:spAutoFit/>
          </a:bodyPr>
          <a:lstStyle/>
          <a:p>
            <a:pPr lvl="0" algn="just">
              <a:lnSpc>
                <a:spcPct val="150000"/>
              </a:lnSpc>
              <a:spcAft>
                <a:spcPts val="0"/>
              </a:spcAft>
              <a:tabLst>
                <a:tab pos="457200" algn="l"/>
                <a:tab pos="914400" algn="l"/>
                <a:tab pos="1009650" algn="l"/>
              </a:tabLst>
            </a:pPr>
            <a:r>
              <a:rPr lang="uk-UA" sz="2400" dirty="0">
                <a:latin typeface="Cambria" panose="02040503050406030204" pitchFamily="18" charset="0"/>
                <a:ea typeface="Cambria" panose="02040503050406030204" pitchFamily="18" charset="0"/>
                <a:cs typeface="Times New Roman" panose="02020603050405020304" pitchFamily="18" charset="0"/>
              </a:rPr>
              <a:t>Перевірку процесної діаграми проводиться у залі закладу ресторанного господарства. Група НАССР затверджує відповідність технологічних процесів процесної діаграми, на протязі усіх етапів та часу діяльності та за необхідності вносить зміни. Перевірка процесів на виробництві є обов’язковою вимогою.</a:t>
            </a:r>
            <a:endParaRPr lang="en-GB"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9633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68015"/>
            <a:ext cx="9036496" cy="888123"/>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6. </a:t>
            </a:r>
            <a:r>
              <a:rPr lang="ru-RU" dirty="0" err="1"/>
              <a:t>Проведення</a:t>
            </a:r>
            <a:r>
              <a:rPr lang="ru-RU" dirty="0"/>
              <a:t> </a:t>
            </a:r>
            <a:r>
              <a:rPr lang="ru-RU" dirty="0" err="1"/>
              <a:t>аналізу</a:t>
            </a:r>
            <a:r>
              <a:rPr lang="ru-RU" dirty="0"/>
              <a:t> </a:t>
            </a:r>
            <a:r>
              <a:rPr lang="ru-RU" dirty="0" err="1"/>
              <a:t>ризиків</a:t>
            </a:r>
            <a:r>
              <a:rPr lang="ru-RU" dirty="0"/>
              <a:t> </a:t>
            </a:r>
            <a:r>
              <a:rPr lang="ru-RU" dirty="0" err="1"/>
              <a:t>згідно</a:t>
            </a:r>
            <a:r>
              <a:rPr lang="ru-RU" dirty="0"/>
              <a:t> </a:t>
            </a:r>
            <a:r>
              <a:rPr lang="ru-RU" dirty="0" err="1"/>
              <a:t>процесній</a:t>
            </a:r>
            <a:r>
              <a:rPr lang="ru-RU" dirty="0"/>
              <a:t> </a:t>
            </a:r>
            <a:r>
              <a:rPr lang="ru-RU" dirty="0" err="1"/>
              <a:t>діаграмі</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EFF4AF7F-EFAB-40CF-98A6-15C75874B9F6}"/>
              </a:ext>
            </a:extLst>
          </p:cNvPr>
          <p:cNvSpPr/>
          <p:nvPr/>
        </p:nvSpPr>
        <p:spPr>
          <a:xfrm>
            <a:off x="12614" y="1193417"/>
            <a:ext cx="9144000" cy="5755422"/>
          </a:xfrm>
          <a:prstGeom prst="rect">
            <a:avLst/>
          </a:prstGeom>
        </p:spPr>
        <p:txBody>
          <a:bodyPr wrap="square">
            <a:spAutoFit/>
          </a:bodyPr>
          <a:lstStyle/>
          <a:p>
            <a:pPr indent="450215" algn="just">
              <a:lnSpc>
                <a:spcPct val="150000"/>
              </a:lnSpc>
              <a:spcAft>
                <a:spcPts val="0"/>
              </a:spcAft>
            </a:pPr>
            <a:r>
              <a:rPr lang="uk-UA" sz="2400" dirty="0">
                <a:latin typeface="Cambria" panose="02040503050406030204" pitchFamily="18" charset="0"/>
                <a:ea typeface="Cambria" panose="02040503050406030204" pitchFamily="18" charset="0"/>
                <a:cs typeface="Times New Roman" panose="02020603050405020304" pitchFamily="18" charset="0"/>
              </a:rPr>
              <a:t>Під час проведення аналізу ризиків, враховано такі фактори:</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Wingdings" panose="05000000000000000000" pitchFamily="2" charset="2"/>
              <a:buChar char="ü"/>
            </a:pPr>
            <a:r>
              <a:rPr lang="uk-UA" sz="2400" dirty="0">
                <a:latin typeface="Cambria" panose="02040503050406030204" pitchFamily="18" charset="0"/>
                <a:ea typeface="Cambria" panose="02040503050406030204" pitchFamily="18" charset="0"/>
                <a:cs typeface="Times New Roman" panose="02020603050405020304" pitchFamily="18" charset="0"/>
              </a:rPr>
              <a:t>ймовірність появи ризиків й величина їх впливу на здоров’я;</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Wingdings" panose="05000000000000000000" pitchFamily="2" charset="2"/>
              <a:buChar char="ü"/>
            </a:pPr>
            <a:r>
              <a:rPr lang="uk-UA" sz="2400" dirty="0">
                <a:latin typeface="Cambria" panose="02040503050406030204" pitchFamily="18" charset="0"/>
                <a:ea typeface="Cambria" panose="02040503050406030204" pitchFamily="18" charset="0"/>
                <a:cs typeface="Times New Roman" panose="02020603050405020304" pitchFamily="18" charset="0"/>
              </a:rPr>
              <a:t>якісні й (або) кількісні оцінки присутніх ризиків;</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Wingdings" panose="05000000000000000000" pitchFamily="2" charset="2"/>
              <a:buChar char="ü"/>
            </a:pPr>
            <a:r>
              <a:rPr lang="uk-UA" sz="2400" dirty="0">
                <a:latin typeface="Cambria" panose="02040503050406030204" pitchFamily="18" charset="0"/>
                <a:ea typeface="Cambria" panose="02040503050406030204" pitchFamily="18" charset="0"/>
                <a:cs typeface="Times New Roman" panose="02020603050405020304" pitchFamily="18" charset="0"/>
              </a:rPr>
              <a:t>виживання або розмноження мікроорганізмів, що присутні;</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Wingdings" panose="05000000000000000000" pitchFamily="2" charset="2"/>
              <a:buChar char="ü"/>
            </a:pPr>
            <a:r>
              <a:rPr lang="uk-UA" sz="2400" dirty="0">
                <a:latin typeface="Cambria" panose="02040503050406030204" pitchFamily="18" charset="0"/>
                <a:ea typeface="Cambria" panose="02040503050406030204" pitchFamily="18" charset="0"/>
                <a:cs typeface="Times New Roman" panose="02020603050405020304" pitchFamily="18" charset="0"/>
              </a:rPr>
              <a:t>виникнення або стійкість токсинів, хімічних або фізичних речовин;</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indent="-342900">
              <a:buFont typeface="Wingdings" panose="05000000000000000000" pitchFamily="2" charset="2"/>
              <a:buChar char="ü"/>
            </a:pPr>
            <a:r>
              <a:rPr lang="uk-UA" sz="2400" dirty="0">
                <a:latin typeface="Cambria" panose="02040503050406030204" pitchFamily="18" charset="0"/>
                <a:ea typeface="Cambria" panose="02040503050406030204" pitchFamily="18" charset="0"/>
                <a:cs typeface="Times New Roman" panose="02020603050405020304" pitchFamily="18" charset="0"/>
              </a:rPr>
              <a:t>умови, які призводять до усього вищезазначеного</a:t>
            </a:r>
          </a:p>
          <a:p>
            <a:pPr algn="ctr"/>
            <a:r>
              <a:rPr lang="uk-UA" sz="2400" b="1" dirty="0">
                <a:latin typeface="Cambria" panose="02040503050406030204" pitchFamily="18" charset="0"/>
                <a:ea typeface="Cambria" panose="02040503050406030204" pitchFamily="18" charset="0"/>
              </a:rPr>
              <a:t>Аналіз ризиків складається з трьох частин:</a:t>
            </a:r>
            <a:endParaRPr lang="en-GB" sz="2400" b="1" dirty="0">
              <a:latin typeface="Cambria" panose="02040503050406030204" pitchFamily="18" charset="0"/>
              <a:ea typeface="Cambria" panose="02040503050406030204" pitchFamily="18" charset="0"/>
            </a:endParaRPr>
          </a:p>
          <a:p>
            <a:pPr lvl="0" hangingPunct="0"/>
            <a:r>
              <a:rPr lang="uk-UA" sz="2800" dirty="0">
                <a:latin typeface="Cambria" panose="02040503050406030204" pitchFamily="18" charset="0"/>
                <a:ea typeface="Cambria" panose="02040503050406030204" pitchFamily="18" charset="0"/>
              </a:rPr>
              <a:t>Ідентифікація ризиків.</a:t>
            </a:r>
            <a:endParaRPr lang="en-GB" sz="2800" dirty="0">
              <a:latin typeface="Cambria" panose="02040503050406030204" pitchFamily="18" charset="0"/>
              <a:ea typeface="Cambria" panose="02040503050406030204" pitchFamily="18" charset="0"/>
            </a:endParaRPr>
          </a:p>
          <a:p>
            <a:pPr lvl="0" hangingPunct="0"/>
            <a:r>
              <a:rPr lang="uk-UA" sz="2800" dirty="0">
                <a:latin typeface="Cambria" panose="02040503050406030204" pitchFamily="18" charset="0"/>
                <a:ea typeface="Cambria" panose="02040503050406030204" pitchFamily="18" charset="0"/>
              </a:rPr>
              <a:t>Визначення значимості ризиків.</a:t>
            </a:r>
            <a:endParaRPr lang="en-GB" sz="2800" dirty="0">
              <a:latin typeface="Cambria" panose="02040503050406030204" pitchFamily="18" charset="0"/>
              <a:ea typeface="Cambria" panose="02040503050406030204" pitchFamily="18" charset="0"/>
            </a:endParaRPr>
          </a:p>
          <a:p>
            <a:pPr lvl="0" hangingPunct="0"/>
            <a:r>
              <a:rPr lang="uk-UA" sz="2800" dirty="0">
                <a:latin typeface="Cambria" panose="02040503050406030204" pitchFamily="18" charset="0"/>
                <a:ea typeface="Cambria" panose="02040503050406030204" pitchFamily="18" charset="0"/>
              </a:rPr>
              <a:t>Визначення попереджувальних заходів.</a:t>
            </a:r>
            <a:endParaRPr lang="en-GB" sz="2800" dirty="0">
              <a:latin typeface="Cambria" panose="02040503050406030204" pitchFamily="18" charset="0"/>
              <a:ea typeface="Cambria" panose="02040503050406030204" pitchFamily="18" charset="0"/>
            </a:endParaRPr>
          </a:p>
          <a:p>
            <a:endParaRPr lang="en-GB"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814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108520" y="26218"/>
            <a:ext cx="9252520" cy="758457"/>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200" dirty="0"/>
              <a:t>7. Визначення</a:t>
            </a:r>
            <a:r>
              <a:rPr lang="ru-RU" sz="3200" dirty="0"/>
              <a:t> ККТ - </a:t>
            </a:r>
            <a:r>
              <a:rPr lang="uk-UA" sz="3200" dirty="0"/>
              <a:t>Критичних</a:t>
            </a:r>
            <a:r>
              <a:rPr lang="ru-RU" sz="3200" dirty="0"/>
              <a:t> </a:t>
            </a:r>
            <a:r>
              <a:rPr lang="uk-UA" sz="3200" dirty="0"/>
              <a:t>контрольних</a:t>
            </a:r>
            <a:r>
              <a:rPr lang="ru-RU" sz="3200" dirty="0"/>
              <a:t> </a:t>
            </a:r>
            <a:r>
              <a:rPr lang="uk-UA" sz="3200" dirty="0"/>
              <a:t>точок</a:t>
            </a:r>
            <a:endParaRPr lang="uk-UA"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06F9AF86-EC28-4576-8837-944458485B2A}"/>
              </a:ext>
            </a:extLst>
          </p:cNvPr>
          <p:cNvSpPr/>
          <p:nvPr/>
        </p:nvSpPr>
        <p:spPr>
          <a:xfrm>
            <a:off x="41935" y="880189"/>
            <a:ext cx="9144000" cy="3693319"/>
          </a:xfrm>
          <a:prstGeom prst="rect">
            <a:avLst/>
          </a:prstGeom>
        </p:spPr>
        <p:txBody>
          <a:bodyPr wrap="square">
            <a:spAutoFit/>
          </a:bodyPr>
          <a:lstStyle/>
          <a:p>
            <a:pPr algn="just"/>
            <a:r>
              <a:rPr lang="ru-RU" sz="2400" spc="-20" dirty="0" err="1">
                <a:latin typeface="Cambria" panose="02040503050406030204" pitchFamily="18" charset="0"/>
                <a:ea typeface="Cambria" panose="02040503050406030204" pitchFamily="18" charset="0"/>
                <a:cs typeface="Times New Roman" panose="02020603050405020304" pitchFamily="18" charset="0"/>
              </a:rPr>
              <a:t>це</a:t>
            </a:r>
            <a:r>
              <a:rPr lang="ru-RU" sz="2400" spc="-20" dirty="0">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етап</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операція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технологічного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процесу</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на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якому</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можливе</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проведення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контролю і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який</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має</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суттєве</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значення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для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запобігання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або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усунення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ризику</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що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загрожує</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безпеці</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продукції</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чи</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послуги</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або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для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його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зменшення</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до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прийнятного</a:t>
            </a:r>
            <a:r>
              <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ru-RU" sz="2400" spc="-2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рівня</a:t>
            </a:r>
            <a:endPar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ru-RU" sz="2400" spc="-2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just"/>
            <a:r>
              <a:rPr lang="uk-UA" sz="2400" dirty="0">
                <a:latin typeface="Cambria" panose="02040503050406030204" pitchFamily="18" charset="0"/>
                <a:ea typeface="Cambria" panose="02040503050406030204" pitchFamily="18" charset="0"/>
              </a:rPr>
              <a:t>Якщо під час визначення різниці між ККТ й КТ виникають труднощі, то необхідно задати просте питання: «Якщо не провести контроль, чи буде це означати, що з’явиться ризик для здоров’я споживача?»</a:t>
            </a:r>
            <a:endParaRPr lang="en-GB" sz="2400" dirty="0">
              <a:latin typeface="Cambria" panose="02040503050406030204" pitchFamily="18" charset="0"/>
              <a:ea typeface="Cambria" panose="02040503050406030204" pitchFamily="18" charset="0"/>
            </a:endParaRPr>
          </a:p>
          <a:p>
            <a:endParaRPr lang="en-GB" dirty="0"/>
          </a:p>
        </p:txBody>
      </p:sp>
      <p:grpSp>
        <p:nvGrpSpPr>
          <p:cNvPr id="7" name="Group 214">
            <a:extLst>
              <a:ext uri="{FF2B5EF4-FFF2-40B4-BE49-F238E27FC236}">
                <a16:creationId xmlns:a16="http://schemas.microsoft.com/office/drawing/2014/main" id="{D361764D-8F27-4DE3-8D7D-7BA56B16A735}"/>
              </a:ext>
            </a:extLst>
          </p:cNvPr>
          <p:cNvGrpSpPr>
            <a:grpSpLocks/>
          </p:cNvGrpSpPr>
          <p:nvPr/>
        </p:nvGrpSpPr>
        <p:grpSpPr bwMode="auto">
          <a:xfrm>
            <a:off x="2792400" y="4149080"/>
            <a:ext cx="3450679" cy="2626695"/>
            <a:chOff x="3713" y="1222"/>
            <a:chExt cx="2925" cy="2804"/>
          </a:xfrm>
        </p:grpSpPr>
        <p:cxnSp>
          <p:nvCxnSpPr>
            <p:cNvPr id="8" name="Line 215">
              <a:extLst>
                <a:ext uri="{FF2B5EF4-FFF2-40B4-BE49-F238E27FC236}">
                  <a16:creationId xmlns:a16="http://schemas.microsoft.com/office/drawing/2014/main" id="{1B630C7C-16E9-43C6-8A81-D294FD2750AF}"/>
                </a:ext>
              </a:extLst>
            </p:cNvPr>
            <p:cNvCxnSpPr>
              <a:cxnSpLocks noChangeShapeType="1"/>
            </p:cNvCxnSpPr>
            <p:nvPr/>
          </p:nvCxnSpPr>
          <p:spPr bwMode="auto">
            <a:xfrm>
              <a:off x="5161" y="1222"/>
              <a:ext cx="1" cy="577"/>
            </a:xfrm>
            <a:prstGeom prst="line">
              <a:avLst/>
            </a:prstGeom>
            <a:noFill/>
            <a:ln w="9525">
              <a:solidFill>
                <a:srgbClr val="000000"/>
              </a:solidFill>
              <a:round/>
              <a:headEnd type="none" w="sm" len="med"/>
              <a:tailEnd type="triangle" w="sm" len="med"/>
            </a:ln>
            <a:extLst>
              <a:ext uri="{909E8E84-426E-40DD-AFC4-6F175D3DCCD1}">
                <a14:hiddenFill xmlns:a14="http://schemas.microsoft.com/office/drawing/2010/main">
                  <a:noFill/>
                </a14:hiddenFill>
              </a:ext>
            </a:extLst>
          </p:spPr>
        </p:cxnSp>
        <p:cxnSp>
          <p:nvCxnSpPr>
            <p:cNvPr id="9" name="Line 216">
              <a:extLst>
                <a:ext uri="{FF2B5EF4-FFF2-40B4-BE49-F238E27FC236}">
                  <a16:creationId xmlns:a16="http://schemas.microsoft.com/office/drawing/2014/main" id="{25210B4E-708C-4D9A-AD99-CACCE91C68F5}"/>
                </a:ext>
              </a:extLst>
            </p:cNvPr>
            <p:cNvCxnSpPr>
              <a:cxnSpLocks noChangeShapeType="1"/>
            </p:cNvCxnSpPr>
            <p:nvPr/>
          </p:nvCxnSpPr>
          <p:spPr bwMode="auto">
            <a:xfrm flipH="1">
              <a:off x="4296" y="1799"/>
              <a:ext cx="865" cy="610"/>
            </a:xfrm>
            <a:prstGeom prst="line">
              <a:avLst/>
            </a:prstGeom>
            <a:noFill/>
            <a:ln w="9525">
              <a:solidFill>
                <a:srgbClr val="000000"/>
              </a:solidFill>
              <a:round/>
              <a:headEnd type="none" w="sm" len="med"/>
              <a:tailEnd type="triangle" w="sm" len="med"/>
            </a:ln>
            <a:extLst>
              <a:ext uri="{909E8E84-426E-40DD-AFC4-6F175D3DCCD1}">
                <a14:hiddenFill xmlns:a14="http://schemas.microsoft.com/office/drawing/2010/main">
                  <a:noFill/>
                </a14:hiddenFill>
              </a:ext>
            </a:extLst>
          </p:spPr>
        </p:cxnSp>
        <p:cxnSp>
          <p:nvCxnSpPr>
            <p:cNvPr id="10" name="Line 217">
              <a:extLst>
                <a:ext uri="{FF2B5EF4-FFF2-40B4-BE49-F238E27FC236}">
                  <a16:creationId xmlns:a16="http://schemas.microsoft.com/office/drawing/2014/main" id="{6622BDCE-970A-442C-BC8F-4A1E80FE84C8}"/>
                </a:ext>
              </a:extLst>
            </p:cNvPr>
            <p:cNvCxnSpPr>
              <a:cxnSpLocks noChangeShapeType="1"/>
            </p:cNvCxnSpPr>
            <p:nvPr/>
          </p:nvCxnSpPr>
          <p:spPr bwMode="auto">
            <a:xfrm>
              <a:off x="5167" y="1791"/>
              <a:ext cx="865" cy="610"/>
            </a:xfrm>
            <a:prstGeom prst="line">
              <a:avLst/>
            </a:prstGeom>
            <a:noFill/>
            <a:ln w="9525">
              <a:solidFill>
                <a:srgbClr val="000000"/>
              </a:solidFill>
              <a:round/>
              <a:headEnd type="none" w="sm" len="med"/>
              <a:tailEnd type="triangle" w="sm" len="med"/>
            </a:ln>
            <a:extLst>
              <a:ext uri="{909E8E84-426E-40DD-AFC4-6F175D3DCCD1}">
                <a14:hiddenFill xmlns:a14="http://schemas.microsoft.com/office/drawing/2010/main">
                  <a:noFill/>
                </a14:hiddenFill>
              </a:ext>
            </a:extLst>
          </p:spPr>
        </p:cxnSp>
        <p:cxnSp>
          <p:nvCxnSpPr>
            <p:cNvPr id="11" name="Line 218">
              <a:extLst>
                <a:ext uri="{FF2B5EF4-FFF2-40B4-BE49-F238E27FC236}">
                  <a16:creationId xmlns:a16="http://schemas.microsoft.com/office/drawing/2014/main" id="{61327393-02B2-462D-B258-D07E023F413F}"/>
                </a:ext>
              </a:extLst>
            </p:cNvPr>
            <p:cNvCxnSpPr>
              <a:cxnSpLocks noChangeShapeType="1"/>
            </p:cNvCxnSpPr>
            <p:nvPr/>
          </p:nvCxnSpPr>
          <p:spPr bwMode="auto">
            <a:xfrm>
              <a:off x="4343" y="3001"/>
              <a:ext cx="1" cy="433"/>
            </a:xfrm>
            <a:prstGeom prst="line">
              <a:avLst/>
            </a:prstGeom>
            <a:noFill/>
            <a:ln w="9525">
              <a:solidFill>
                <a:srgbClr val="000000"/>
              </a:solidFill>
              <a:round/>
              <a:headEnd type="none" w="sm" len="med"/>
              <a:tailEnd type="triangle" w="sm" len="med"/>
            </a:ln>
            <a:extLst>
              <a:ext uri="{909E8E84-426E-40DD-AFC4-6F175D3DCCD1}">
                <a14:hiddenFill xmlns:a14="http://schemas.microsoft.com/office/drawing/2010/main">
                  <a:noFill/>
                </a14:hiddenFill>
              </a:ext>
            </a:extLst>
          </p:spPr>
        </p:cxnSp>
        <p:cxnSp>
          <p:nvCxnSpPr>
            <p:cNvPr id="12" name="Line 219">
              <a:extLst>
                <a:ext uri="{FF2B5EF4-FFF2-40B4-BE49-F238E27FC236}">
                  <a16:creationId xmlns:a16="http://schemas.microsoft.com/office/drawing/2014/main" id="{40DDD928-CC97-465F-B562-2A1B79A620E1}"/>
                </a:ext>
              </a:extLst>
            </p:cNvPr>
            <p:cNvCxnSpPr>
              <a:cxnSpLocks noChangeShapeType="1"/>
            </p:cNvCxnSpPr>
            <p:nvPr/>
          </p:nvCxnSpPr>
          <p:spPr bwMode="auto">
            <a:xfrm>
              <a:off x="6090" y="3001"/>
              <a:ext cx="1" cy="433"/>
            </a:xfrm>
            <a:prstGeom prst="line">
              <a:avLst/>
            </a:prstGeom>
            <a:noFill/>
            <a:ln w="9525">
              <a:solidFill>
                <a:srgbClr val="000000"/>
              </a:solidFill>
              <a:round/>
              <a:headEnd type="none" w="sm" len="med"/>
              <a:tailEnd type="triangle" w="sm" len="med"/>
            </a:ln>
            <a:extLst>
              <a:ext uri="{909E8E84-426E-40DD-AFC4-6F175D3DCCD1}">
                <a14:hiddenFill xmlns:a14="http://schemas.microsoft.com/office/drawing/2010/main">
                  <a:noFill/>
                </a14:hiddenFill>
              </a:ext>
            </a:extLst>
          </p:spPr>
        </p:cxnSp>
        <p:sp>
          <p:nvSpPr>
            <p:cNvPr id="13" name="Rectangle 220">
              <a:extLst>
                <a:ext uri="{FF2B5EF4-FFF2-40B4-BE49-F238E27FC236}">
                  <a16:creationId xmlns:a16="http://schemas.microsoft.com/office/drawing/2014/main" id="{F862A941-38EA-4E75-A15F-C2C863F815D1}"/>
                </a:ext>
              </a:extLst>
            </p:cNvPr>
            <p:cNvSpPr>
              <a:spLocks noChangeArrowheads="1"/>
            </p:cNvSpPr>
            <p:nvPr/>
          </p:nvSpPr>
          <p:spPr bwMode="auto">
            <a:xfrm>
              <a:off x="3713" y="2409"/>
              <a:ext cx="1140" cy="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Так</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14" name="Rectangle 221">
              <a:extLst>
                <a:ext uri="{FF2B5EF4-FFF2-40B4-BE49-F238E27FC236}">
                  <a16:creationId xmlns:a16="http://schemas.microsoft.com/office/drawing/2014/main" id="{A4FFF46C-DA54-4337-B4FF-ED619A9CFEA4}"/>
                </a:ext>
              </a:extLst>
            </p:cNvPr>
            <p:cNvSpPr>
              <a:spLocks noChangeArrowheads="1"/>
            </p:cNvSpPr>
            <p:nvPr/>
          </p:nvSpPr>
          <p:spPr bwMode="auto">
            <a:xfrm>
              <a:off x="5498" y="2409"/>
              <a:ext cx="1140" cy="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dirty="0">
                  <a:effectLst/>
                  <a:latin typeface="Times New Roman CYR" panose="02020603050405020304" pitchFamily="18" charset="0"/>
                  <a:ea typeface="Times New Roman" panose="02020603050405020304" pitchFamily="18" charset="0"/>
                  <a:cs typeface="Times New Roman" panose="02020603050405020304" pitchFamily="18" charset="0"/>
                </a:rPr>
                <a:t>Ні</a:t>
              </a:r>
              <a:endParaRPr lang="en-GB" sz="1400" dirty="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15" name="Rectangle 222">
              <a:extLst>
                <a:ext uri="{FF2B5EF4-FFF2-40B4-BE49-F238E27FC236}">
                  <a16:creationId xmlns:a16="http://schemas.microsoft.com/office/drawing/2014/main" id="{D7025BAC-EA72-48A6-AEEF-88AD4093F0BA}"/>
                </a:ext>
              </a:extLst>
            </p:cNvPr>
            <p:cNvSpPr>
              <a:spLocks noChangeArrowheads="1"/>
            </p:cNvSpPr>
            <p:nvPr/>
          </p:nvSpPr>
          <p:spPr bwMode="auto">
            <a:xfrm>
              <a:off x="5498" y="3434"/>
              <a:ext cx="1140" cy="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КТ</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
          <p:nvSpPr>
            <p:cNvPr id="16" name="Rectangle 223">
              <a:extLst>
                <a:ext uri="{FF2B5EF4-FFF2-40B4-BE49-F238E27FC236}">
                  <a16:creationId xmlns:a16="http://schemas.microsoft.com/office/drawing/2014/main" id="{1781CDB9-C827-4C09-A8C5-B89243721D1C}"/>
                </a:ext>
              </a:extLst>
            </p:cNvPr>
            <p:cNvSpPr>
              <a:spLocks noChangeArrowheads="1"/>
            </p:cNvSpPr>
            <p:nvPr/>
          </p:nvSpPr>
          <p:spPr bwMode="auto">
            <a:xfrm>
              <a:off x="3713" y="3434"/>
              <a:ext cx="1140" cy="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400">
                  <a:effectLst/>
                  <a:latin typeface="Times New Roman CYR" panose="02020603050405020304" pitchFamily="18" charset="0"/>
                  <a:ea typeface="Times New Roman" panose="02020603050405020304" pitchFamily="18" charset="0"/>
                  <a:cs typeface="Times New Roman" panose="02020603050405020304" pitchFamily="18" charset="0"/>
                </a:rPr>
                <a:t>ККТ</a:t>
              </a:r>
              <a:endParaRPr lang="en-GB" sz="140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5488A971-3AB9-4A9C-8FCA-14813963A8B8}"/>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0512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pic>
        <p:nvPicPr>
          <p:cNvPr id="7" name="Рисунок 6">
            <a:extLst>
              <a:ext uri="{FF2B5EF4-FFF2-40B4-BE49-F238E27FC236}">
                <a16:creationId xmlns:a16="http://schemas.microsoft.com/office/drawing/2014/main" id="{84C7A9BA-3680-497E-8C7C-C703042AE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2" y="0"/>
            <a:ext cx="9074818" cy="6858000"/>
          </a:xfrm>
          <a:prstGeom prst="rect">
            <a:avLst/>
          </a:prstGeom>
        </p:spPr>
      </p:pic>
    </p:spTree>
    <p:extLst>
      <p:ext uri="{BB962C8B-B14F-4D97-AF65-F5344CB8AC3E}">
        <p14:creationId xmlns:p14="http://schemas.microsoft.com/office/powerpoint/2010/main" val="383243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164613"/>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600" dirty="0">
                <a:latin typeface="Times New Roman" panose="02020603050405020304" pitchFamily="18" charset="0"/>
                <a:ea typeface="Times New Roman" panose="02020603050405020304" pitchFamily="18" charset="0"/>
                <a:cs typeface="Times New Roman" panose="02020603050405020304" pitchFamily="18" charset="0"/>
              </a:rPr>
              <a:t>8. Встановлення гранично допустимих рівнів за кожною ККТ</a:t>
            </a:r>
            <a:endParaRPr lang="en-GB" altLang="en-US" sz="34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EE3D7886-A969-436F-983C-676876E444F1}"/>
              </a:ext>
            </a:extLst>
          </p:cNvPr>
          <p:cNvSpPr/>
          <p:nvPr/>
        </p:nvSpPr>
        <p:spPr>
          <a:xfrm>
            <a:off x="26285" y="1417638"/>
            <a:ext cx="8928992" cy="5113579"/>
          </a:xfrm>
          <a:prstGeom prst="rect">
            <a:avLst/>
          </a:prstGeom>
        </p:spPr>
        <p:txBody>
          <a:bodyPr wrap="square">
            <a:spAutoFit/>
          </a:bodyPr>
          <a:lstStyle/>
          <a:p>
            <a:pPr lvl="0" algn="just">
              <a:lnSpc>
                <a:spcPct val="150000"/>
              </a:lnSpc>
              <a:spcAft>
                <a:spcPts val="0"/>
              </a:spcAft>
              <a:tabLst>
                <a:tab pos="457200" algn="l"/>
              </a:tabLst>
            </a:pPr>
            <a:r>
              <a:rPr lang="uk-UA"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Для вибраних характеристик, що підлягають моніторингу, у кожній ККТ мають бути встановлені гранично допустимі рівні, а також робочі межі, які в</a:t>
            </a:r>
            <a:r>
              <a:rPr lang="uk-UA" sz="2000" dirty="0">
                <a:latin typeface="Cambria" panose="02040503050406030204" pitchFamily="18" charset="0"/>
                <a:ea typeface="Cambria" panose="02040503050406030204" pitchFamily="18" charset="0"/>
                <a:cs typeface="Times New Roman" panose="02020603050405020304" pitchFamily="18" charset="0"/>
              </a:rPr>
              <a:t>становлюють різницю між безпечною та небезпечною продукцією, що випускається. Установлені гранично допустимі рівні мають застосовуватись для усіх ККТ; бути обґрунтовані; перевірені, підтверджені; вимірювальні.</a:t>
            </a:r>
            <a:endParaRPr lang="en-GB" sz="20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uk-UA" sz="2000" dirty="0">
                <a:latin typeface="Cambria" panose="02040503050406030204" pitchFamily="18" charset="0"/>
                <a:ea typeface="Cambria" panose="02040503050406030204" pitchFamily="18" charset="0"/>
                <a:cs typeface="Times New Roman" panose="02020603050405020304" pitchFamily="18" charset="0"/>
              </a:rPr>
              <a:t>Продукція, безперечно, буде безпечною, якщо усі ККТ ефективно управляються у межах конкретних гранично допустимих рівнів, встановлених для них. У разі виходу процесу за гранично допустимі рівні, для забезпечення безпеки продукції необхідно застосовувати коригувальні дії.</a:t>
            </a:r>
            <a:endParaRPr lang="en-GB" sz="2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2864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164613"/>
            <a:ext cx="9036496" cy="672099"/>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ru-RU" sz="3200" dirty="0"/>
              <a:t>9. </a:t>
            </a:r>
            <a:r>
              <a:rPr lang="ru-RU" sz="3200" dirty="0" err="1"/>
              <a:t>Встановлення</a:t>
            </a:r>
            <a:r>
              <a:rPr lang="ru-RU" sz="3200" dirty="0"/>
              <a:t> </a:t>
            </a:r>
            <a:r>
              <a:rPr lang="ru-RU" sz="3200" dirty="0" err="1"/>
              <a:t>моніторингу</a:t>
            </a:r>
            <a:r>
              <a:rPr lang="ru-RU" sz="3200" dirty="0"/>
              <a:t> за кожною ККТ</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5FEB4D81-2AC8-45C6-A824-BAB014EB8399}"/>
              </a:ext>
            </a:extLst>
          </p:cNvPr>
          <p:cNvSpPr/>
          <p:nvPr/>
        </p:nvSpPr>
        <p:spPr>
          <a:xfrm>
            <a:off x="107504" y="740677"/>
            <a:ext cx="8855968" cy="6125523"/>
          </a:xfrm>
          <a:prstGeom prst="rect">
            <a:avLst/>
          </a:prstGeom>
        </p:spPr>
        <p:txBody>
          <a:bodyPr wrap="square">
            <a:spAutoFit/>
          </a:bodyPr>
          <a:lstStyle/>
          <a:p>
            <a:pPr lvl="0" algn="just">
              <a:lnSpc>
                <a:spcPct val="150000"/>
              </a:lnSpc>
              <a:spcAft>
                <a:spcPts val="0"/>
              </a:spcAft>
              <a:tabLst>
                <a:tab pos="457200" algn="l"/>
              </a:tabLst>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Втрату контролю в ККТ має виявити процедура моніторингу. Він має бути безперервним, або його періодичність мусить бути достатньою для гарантування виявлення можливих відхилень від гранично допустимих рівнів та робочих меж та, таким чином, збереження контролю в ККТ. </a:t>
            </a:r>
            <a:r>
              <a:rPr lang="uk-UA"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Система моніторингу з необхідними інструкціями включає: метод та періодичність моніторингу; персонал, відповідальний за моніторинг; персонал, відповідальний за оцінювання результатів моніторингу; документування результатів моніторингу. </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Моніторинг проводиться для того, щоб знати, коли ККТ вийшла з-під контролю, підвищуючи ризик випуску небезпечної продукції; виявляти проблеми до їхнього виникнення; уточнювати причини появи проблем; сприяти перевірці плану НАССР.</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39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p:nvPr>
        </p:nvSpPr>
        <p:spPr>
          <a:xfrm>
            <a:off x="179512" y="188640"/>
            <a:ext cx="8712968" cy="6480720"/>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lstStyle/>
          <a:p>
            <a:pPr algn="ctr"/>
            <a:endParaRPr lang="ru-RU" sz="3600" b="1" i="1" dirty="0"/>
          </a:p>
          <a:p>
            <a:pPr algn="ctr"/>
            <a:r>
              <a:rPr lang="ru-RU" sz="3600" b="1" i="1" dirty="0"/>
              <a:t>Мет</a:t>
            </a:r>
            <a:r>
              <a:rPr lang="uk-UA" sz="3600" b="1" i="1" dirty="0"/>
              <a:t>а </a:t>
            </a:r>
            <a:r>
              <a:rPr lang="uk-UA" sz="3600" b="1" dirty="0"/>
              <a:t>дипломної роботи </a:t>
            </a:r>
            <a:r>
              <a:rPr lang="uk-UA" sz="3600" dirty="0"/>
              <a:t>полягає у науково-теоретичному обґрунтуванні розробки та впровадження системи НАССР у підприємство ресторанного господарства «</a:t>
            </a:r>
            <a:r>
              <a:rPr lang="uk-UA" sz="3600" dirty="0" err="1"/>
              <a:t>Pinocchio</a:t>
            </a:r>
            <a:r>
              <a:rPr lang="uk-UA" sz="3600" dirty="0"/>
              <a:t> </a:t>
            </a:r>
            <a:r>
              <a:rPr lang="uk-UA" sz="3600" dirty="0" err="1"/>
              <a:t>Osteria</a:t>
            </a:r>
            <a:r>
              <a:rPr lang="uk-UA" sz="3600" dirty="0"/>
              <a:t>» концерну «Райський </a:t>
            </a:r>
            <a:r>
              <a:rPr lang="uk-UA" sz="3600" dirty="0" err="1"/>
              <a:t>уголок</a:t>
            </a:r>
            <a:r>
              <a:rPr lang="uk-UA" sz="3600" dirty="0"/>
              <a:t>».</a:t>
            </a:r>
            <a:endParaRPr lang="en-GB" sz="3600" dirty="0"/>
          </a:p>
          <a:p>
            <a:pPr algn="ctr"/>
            <a:endParaRPr lang="ru-RU" sz="3600"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72732"/>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ru-RU" sz="3200" dirty="0"/>
              <a:t>10. </a:t>
            </a:r>
            <a:r>
              <a:rPr lang="ru-RU" sz="3200" dirty="0" err="1"/>
              <a:t>Встановлення</a:t>
            </a:r>
            <a:r>
              <a:rPr lang="ru-RU" sz="3200" dirty="0"/>
              <a:t> </a:t>
            </a:r>
            <a:r>
              <a:rPr lang="ru-RU" sz="3200" dirty="0" err="1"/>
              <a:t>коригувальних</a:t>
            </a:r>
            <a:r>
              <a:rPr lang="ru-RU" sz="3200" dirty="0"/>
              <a:t> </a:t>
            </a:r>
            <a:r>
              <a:rPr lang="ru-RU" sz="3200" dirty="0" err="1"/>
              <a:t>дій</a:t>
            </a:r>
            <a:r>
              <a:rPr lang="ru-RU" sz="3200" dirty="0"/>
              <a:t> за </a:t>
            </a:r>
            <a:r>
              <a:rPr lang="ru-RU" sz="3200" dirty="0" err="1"/>
              <a:t>можливими</a:t>
            </a:r>
            <a:r>
              <a:rPr lang="ru-RU" sz="3200" dirty="0"/>
              <a:t> </a:t>
            </a:r>
            <a:r>
              <a:rPr lang="ru-RU" sz="3200" dirty="0" err="1"/>
              <a:t>відхиленнями</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AC99154D-E77C-4BB7-9F7E-958B37A4D8E5}"/>
              </a:ext>
            </a:extLst>
          </p:cNvPr>
          <p:cNvSpPr/>
          <p:nvPr/>
        </p:nvSpPr>
        <p:spPr>
          <a:xfrm>
            <a:off x="179512" y="1844824"/>
            <a:ext cx="8784976" cy="4455772"/>
          </a:xfrm>
          <a:prstGeom prst="rect">
            <a:avLst/>
          </a:prstGeom>
        </p:spPr>
        <p:txBody>
          <a:bodyPr wrap="square">
            <a:spAutoFit/>
          </a:bodyPr>
          <a:lstStyle/>
          <a:p>
            <a:pPr lvl="0" algn="just">
              <a:lnSpc>
                <a:spcPct val="150000"/>
              </a:lnSpc>
              <a:spcAft>
                <a:spcPts val="0"/>
              </a:spcAft>
              <a:tabLst>
                <a:tab pos="457200" algn="l"/>
              </a:tabLst>
            </a:pPr>
            <a:r>
              <a:rPr lang="uk-UA" sz="2400" dirty="0">
                <a:latin typeface="Cambria" panose="02040503050406030204" pitchFamily="18" charset="0"/>
                <a:ea typeface="Cambria" panose="02040503050406030204" pitchFamily="18" charset="0"/>
                <a:cs typeface="Times New Roman" panose="02020603050405020304" pitchFamily="18" charset="0"/>
              </a:rPr>
              <a:t>Необхідно провести два етапи (частини) коригувальної дії:</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algn="just" hangingPunct="0">
              <a:lnSpc>
                <a:spcPct val="150000"/>
              </a:lnSpc>
              <a:spcAft>
                <a:spcPts val="0"/>
              </a:spcAft>
            </a:pPr>
            <a:r>
              <a:rPr lang="uk-UA" sz="2400" i="1" dirty="0">
                <a:latin typeface="Cambria" panose="02040503050406030204" pitchFamily="18" charset="0"/>
                <a:ea typeface="Cambria" panose="02040503050406030204" pitchFamily="18" charset="0"/>
                <a:cs typeface="Times New Roman" panose="02020603050405020304" pitchFamily="18" charset="0"/>
              </a:rPr>
              <a:t>Негайні дії</a:t>
            </a:r>
            <a:r>
              <a:rPr lang="uk-UA" sz="2400" dirty="0">
                <a:latin typeface="Cambria" panose="02040503050406030204" pitchFamily="18" charset="0"/>
                <a:ea typeface="Cambria" panose="02040503050406030204" pitchFamily="18" charset="0"/>
                <a:cs typeface="Times New Roman" panose="02020603050405020304" pitchFamily="18" charset="0"/>
              </a:rPr>
              <a:t>:</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mj-lt"/>
              <a:buAutoNum type="arabicPeriod"/>
            </a:pPr>
            <a:r>
              <a:rPr lang="uk-UA" sz="2400" dirty="0">
                <a:latin typeface="Cambria" panose="02040503050406030204" pitchFamily="18" charset="0"/>
                <a:ea typeface="Cambria" panose="02040503050406030204" pitchFamily="18" charset="0"/>
                <a:cs typeface="Times New Roman" panose="02020603050405020304" pitchFamily="18" charset="0"/>
              </a:rPr>
              <a:t>налагодження процесу для повернення контролю;</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mj-lt"/>
              <a:buAutoNum type="arabicPeriod"/>
            </a:pPr>
            <a:r>
              <a:rPr lang="uk-UA" sz="2400" dirty="0">
                <a:latin typeface="Cambria" panose="02040503050406030204" pitchFamily="18" charset="0"/>
                <a:ea typeface="Cambria" panose="02040503050406030204" pitchFamily="18" charset="0"/>
                <a:cs typeface="Times New Roman" panose="02020603050405020304" pitchFamily="18" charset="0"/>
              </a:rPr>
              <a:t>розпорядження щодо зіпсованої продукції.</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algn="just" hangingPunct="0">
              <a:lnSpc>
                <a:spcPct val="150000"/>
              </a:lnSpc>
              <a:spcAft>
                <a:spcPts val="0"/>
              </a:spcAft>
            </a:pPr>
            <a:r>
              <a:rPr lang="uk-UA" sz="2400" i="1" dirty="0">
                <a:latin typeface="Cambria" panose="02040503050406030204" pitchFamily="18" charset="0"/>
                <a:ea typeface="Cambria" panose="02040503050406030204" pitchFamily="18" charset="0"/>
                <a:cs typeface="Times New Roman" panose="02020603050405020304" pitchFamily="18" charset="0"/>
              </a:rPr>
              <a:t>Попереджувальні дії:</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pPr>
            <a:r>
              <a:rPr lang="uk-UA" sz="2400" dirty="0">
                <a:latin typeface="Cambria" panose="02040503050406030204" pitchFamily="18" charset="0"/>
                <a:ea typeface="Cambria" panose="02040503050406030204" pitchFamily="18" charset="0"/>
                <a:cs typeface="Times New Roman" panose="02020603050405020304" pitchFamily="18" charset="0"/>
              </a:rPr>
              <a:t>інформування відповідального за проведення корегувальної дії;</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pPr>
            <a:r>
              <a:rPr lang="uk-UA" sz="2400" dirty="0">
                <a:latin typeface="Cambria" panose="02040503050406030204" pitchFamily="18" charset="0"/>
                <a:ea typeface="Cambria" panose="02040503050406030204" pitchFamily="18" charset="0"/>
                <a:cs typeface="Times New Roman" panose="02020603050405020304" pitchFamily="18" charset="0"/>
              </a:rPr>
              <a:t>реєстрація корегувальних дій.</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348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5642" y="8824"/>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ru-RU" sz="3600" dirty="0"/>
              <a:t>11. </a:t>
            </a:r>
            <a:r>
              <a:rPr lang="ru-RU" sz="3600" dirty="0" err="1"/>
              <a:t>Встановлення</a:t>
            </a:r>
            <a:r>
              <a:rPr lang="ru-RU" sz="3600" dirty="0"/>
              <a:t> </a:t>
            </a:r>
            <a:r>
              <a:rPr lang="ru-RU" sz="3600" dirty="0" err="1"/>
              <a:t>перевірочних</a:t>
            </a:r>
            <a:r>
              <a:rPr lang="ru-RU" sz="3600" dirty="0"/>
              <a:t> процедур</a:t>
            </a:r>
            <a:endParaRPr lang="en-GB" altLang="en-US" sz="36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A0550086-FE3A-4962-BE01-DB0F1D78F19A}"/>
              </a:ext>
            </a:extLst>
          </p:cNvPr>
          <p:cNvSpPr/>
          <p:nvPr/>
        </p:nvSpPr>
        <p:spPr>
          <a:xfrm>
            <a:off x="323528" y="1683452"/>
            <a:ext cx="8136904" cy="3347776"/>
          </a:xfrm>
          <a:prstGeom prst="rect">
            <a:avLst/>
          </a:prstGeom>
        </p:spPr>
        <p:txBody>
          <a:bodyPr wrap="square">
            <a:spAutoFit/>
          </a:bodyPr>
          <a:lstStyle/>
          <a:p>
            <a:pPr lvl="0" algn="just">
              <a:lnSpc>
                <a:spcPct val="150000"/>
              </a:lnSpc>
              <a:spcAft>
                <a:spcPts val="0"/>
              </a:spcAft>
              <a:tabLst>
                <a:tab pos="457200" algn="l"/>
              </a:tabLst>
            </a:pPr>
            <a:r>
              <a:rPr lang="uk-UA"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Перевірка НАССР складається з таких дій:</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r>
              <a:rPr lang="uk-UA"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валідація</a:t>
            </a:r>
            <a:r>
              <a:rPr lang="uk-UA"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НАССР з метою переконання, що усі елементи НАССР-плану виконуються;</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r>
              <a:rPr lang="uk-UA"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аналіз результатів моніторингу;</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r>
              <a:rPr lang="uk-UA"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випробування продукції;</a:t>
            </a:r>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r>
              <a:rPr lang="uk-UA"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проведення аудитів.</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15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164613"/>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ru-RU" sz="3200" dirty="0"/>
              <a:t>12. </a:t>
            </a:r>
            <a:r>
              <a:rPr lang="ru-RU" sz="3200" dirty="0" err="1"/>
              <a:t>Встановлення</a:t>
            </a:r>
            <a:r>
              <a:rPr lang="ru-RU" sz="3200" dirty="0"/>
              <a:t> процедур </a:t>
            </a:r>
            <a:r>
              <a:rPr lang="ru-RU" sz="3200" dirty="0" err="1"/>
              <a:t>документування</a:t>
            </a:r>
            <a:r>
              <a:rPr lang="ru-RU" sz="3200" dirty="0"/>
              <a:t> та </a:t>
            </a:r>
            <a:r>
              <a:rPr lang="ru-RU" sz="3200" dirty="0" err="1"/>
              <a:t>ведення</a:t>
            </a:r>
            <a:r>
              <a:rPr lang="ru-RU" sz="3200" dirty="0"/>
              <a:t> </a:t>
            </a:r>
            <a:r>
              <a:rPr lang="ru-RU" sz="3200" dirty="0" err="1"/>
              <a:t>записів</a:t>
            </a:r>
            <a:endParaRPr lang="en-GB" altLang="en-US" sz="32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3411053F-49E7-4566-8EC2-96B5E6789BDC}"/>
              </a:ext>
            </a:extLst>
          </p:cNvPr>
          <p:cNvSpPr/>
          <p:nvPr/>
        </p:nvSpPr>
        <p:spPr>
          <a:xfrm>
            <a:off x="611560" y="1844824"/>
            <a:ext cx="8075240" cy="2239780"/>
          </a:xfrm>
          <a:prstGeom prst="rect">
            <a:avLst/>
          </a:prstGeom>
        </p:spPr>
        <p:txBody>
          <a:bodyPr wrap="square">
            <a:spAutoFit/>
          </a:bodyPr>
          <a:lstStyle/>
          <a:p>
            <a:pPr lvl="0" algn="just">
              <a:lnSpc>
                <a:spcPct val="150000"/>
              </a:lnSpc>
              <a:spcAft>
                <a:spcPts val="0"/>
              </a:spcAft>
              <a:tabLst>
                <a:tab pos="457200" algn="l"/>
              </a:tabLst>
            </a:pPr>
            <a:r>
              <a:rPr lang="uk-UA" sz="2400" dirty="0">
                <a:latin typeface="Cambria" panose="02040503050406030204" pitchFamily="18" charset="0"/>
                <a:ea typeface="Cambria" panose="02040503050406030204" pitchFamily="18" charset="0"/>
                <a:cs typeface="Times New Roman" panose="02020603050405020304" pitchFamily="18" charset="0"/>
              </a:rPr>
              <a:t>НАССР потребує створення процедури ефективного ведення записів (протоколів), які протоколюють систему НАССР. Процедури НАССР мають бути задокументовані.</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19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0" y="164613"/>
            <a:ext cx="9036496" cy="1392180"/>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indent="0" algn="ctr">
              <a:spcBef>
                <a:spcPct val="0"/>
              </a:spcBef>
              <a:buClrTx/>
              <a:buSzTx/>
              <a:buNone/>
              <a:tabLst>
                <a:tab pos="6515100" algn="l"/>
              </a:tabLst>
            </a:pPr>
            <a:r>
              <a:rPr lang="uk-UA" sz="3600" dirty="0">
                <a:latin typeface="Times New Roman CYR" panose="02020603050405020304" pitchFamily="18" charset="0"/>
                <a:ea typeface="Times New Roman" panose="02020603050405020304" pitchFamily="18" charset="0"/>
                <a:cs typeface="Times New Roman" panose="02020603050405020304" pitchFamily="18" charset="0"/>
              </a:rPr>
              <a:t>ПЕРЕВАГИ впровадження системи НАССР у </a:t>
            </a:r>
            <a:r>
              <a:rPr lang="uk-UA" sz="3600" dirty="0"/>
              <a:t>ресторан </a:t>
            </a:r>
            <a:r>
              <a:rPr lang="uk-UA" sz="3600" b="1" dirty="0"/>
              <a:t>«</a:t>
            </a:r>
            <a:r>
              <a:rPr lang="uk-UA" sz="3600" dirty="0" err="1"/>
              <a:t>Pinocchio</a:t>
            </a:r>
            <a:r>
              <a:rPr lang="uk-UA" sz="3600" dirty="0"/>
              <a:t> </a:t>
            </a:r>
            <a:r>
              <a:rPr lang="uk-UA" sz="3600" dirty="0" err="1"/>
              <a:t>osteria</a:t>
            </a:r>
            <a:r>
              <a:rPr lang="uk-UA" sz="3600" b="1" dirty="0"/>
              <a:t>»</a:t>
            </a:r>
            <a:endParaRPr lang="en-GB" sz="3600" dirty="0">
              <a:latin typeface="Times New Roman CYR" panose="02020603050405020304" pitchFamily="18" charset="0"/>
              <a:ea typeface="Times New Roman" panose="02020603050405020304" pitchFamily="18" charset="0"/>
              <a:cs typeface="Times New Roman" panose="02020603050405020304" pitchFamily="18" charset="0"/>
            </a:endParaRPr>
          </a:p>
          <a:p>
            <a:pPr marL="0" lvl="0" indent="0" algn="ctr">
              <a:spcBef>
                <a:spcPct val="0"/>
              </a:spcBef>
              <a:buClrTx/>
              <a:buSzTx/>
              <a:buNone/>
              <a:tabLst>
                <a:tab pos="6515100" algn="l"/>
              </a:tabLst>
            </a:pPr>
            <a:endParaRPr lang="en-GB" altLang="en-US" sz="3400" dirty="0">
              <a:solidFill>
                <a:schemeClr val="bg1"/>
              </a:solidFill>
            </a:endParaRPr>
          </a:p>
        </p:txBody>
      </p:sp>
      <p:sp>
        <p:nvSpPr>
          <p:cNvPr id="2" name="Rectangle 84">
            <a:extLst>
              <a:ext uri="{FF2B5EF4-FFF2-40B4-BE49-F238E27FC236}">
                <a16:creationId xmlns:a16="http://schemas.microsoft.com/office/drawing/2014/main" id="{0B14CA26-ECEF-48C4-A536-65F14CC35252}"/>
              </a:ext>
            </a:extLst>
          </p:cNvPr>
          <p:cNvSpPr>
            <a:spLocks noChangeArrowheads="1"/>
          </p:cNvSpPr>
          <p:nvPr/>
        </p:nvSpPr>
        <p:spPr bwMode="auto">
          <a:xfrm>
            <a:off x="-856217" y="283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720" rIns="91440" bIns="45720" numCol="1" anchor="ctr" anchorCtr="0" compatLnSpc="1">
            <a:prstTxWarp prst="textNoShape">
              <a:avLst/>
            </a:prstTxWarp>
            <a:spAutoFit/>
          </a:bodyPr>
          <a:lstStyle/>
          <a:p>
            <a:endParaRPr lang="en-GB"/>
          </a:p>
        </p:txBody>
      </p:sp>
      <p:sp>
        <p:nvSpPr>
          <p:cNvPr id="3" name="Прямоугольник 2">
            <a:extLst>
              <a:ext uri="{FF2B5EF4-FFF2-40B4-BE49-F238E27FC236}">
                <a16:creationId xmlns:a16="http://schemas.microsoft.com/office/drawing/2014/main" id="{B228A26D-DD7D-49F7-8331-16CF4E620437}"/>
              </a:ext>
            </a:extLst>
          </p:cNvPr>
          <p:cNvSpPr/>
          <p:nvPr/>
        </p:nvSpPr>
        <p:spPr>
          <a:xfrm>
            <a:off x="-8727" y="1916832"/>
            <a:ext cx="9036496" cy="4457952"/>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виробництво безпечної продукції знижує діловий ризик і підвищує задоволення потреб споживачів, зростає репутація і захист торгівельної марки;</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персонал має чітке уявлення про безпеку харчових продуктів;</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демонструється серйозне ставлення підприємства до харчової безпеки;</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краща організація персоналу і використання робочого часу;</a:t>
            </a:r>
            <a:endParaRPr lang="en-GB" sz="2400" dirty="0">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400" dirty="0">
                <a:latin typeface="Times New Roman CYR" panose="02020603050405020304" pitchFamily="18" charset="0"/>
                <a:ea typeface="Times New Roman" panose="02020603050405020304" pitchFamily="18" charset="0"/>
                <a:cs typeface="Times New Roman" panose="02020603050405020304" pitchFamily="18" charset="0"/>
              </a:rPr>
              <a:t>зниження імовірності отримання скарг від споживачів і їх довіра.</a:t>
            </a:r>
            <a:endParaRPr lang="en-GB" sz="2400" dirty="0">
              <a:effectLst/>
              <a:latin typeface="Times New Roman CYR"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13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AutoShape 5"/>
          <p:cNvSpPr>
            <a:spLocks noChangeArrowheads="1"/>
          </p:cNvSpPr>
          <p:nvPr/>
        </p:nvSpPr>
        <p:spPr bwMode="auto">
          <a:xfrm flipH="1">
            <a:off x="22315" y="116632"/>
            <a:ext cx="7600950" cy="1722438"/>
          </a:xfrm>
          <a:prstGeom prst="parallelogram">
            <a:avLst>
              <a:gd name="adj" fmla="val 62823"/>
            </a:avLst>
          </a:prstGeom>
          <a:solidFill>
            <a:schemeClr val="accent4">
              <a:lumMod val="60000"/>
              <a:lumOff val="40000"/>
            </a:schemeClr>
          </a:solidFill>
          <a:ln w="19050" algn="ctr">
            <a:noFill/>
            <a:miter lim="800000"/>
            <a:headEnd/>
            <a:tailEnd/>
          </a:ln>
          <a:effectLst/>
        </p:spPr>
        <p:txBody>
          <a:bodyPr lIns="18000" tIns="0" rIns="18000" bIns="0" anchor="ctr"/>
          <a:lstStyle/>
          <a:p>
            <a:pPr algn="ctr">
              <a:lnSpc>
                <a:spcPct val="115000"/>
              </a:lnSpc>
            </a:pPr>
            <a:r>
              <a:rPr lang="uk-UA" sz="3600" b="1" i="1" dirty="0">
                <a:solidFill>
                  <a:schemeClr val="bg1"/>
                </a:solidFill>
              </a:rPr>
              <a:t>Доповідь закінчено! </a:t>
            </a:r>
          </a:p>
          <a:p>
            <a:pPr algn="ctr">
              <a:lnSpc>
                <a:spcPct val="115000"/>
              </a:lnSpc>
            </a:pPr>
            <a:r>
              <a:rPr lang="uk-UA" sz="3600" b="1" i="1" dirty="0">
                <a:solidFill>
                  <a:schemeClr val="bg1"/>
                </a:solidFill>
              </a:rPr>
              <a:t>Дякую за увагу</a:t>
            </a:r>
            <a:r>
              <a:rPr lang="uk-UA" sz="3200" b="1" i="1" dirty="0">
                <a:solidFill>
                  <a:schemeClr val="bg1"/>
                </a:solidFill>
              </a:rPr>
              <a:t>!</a:t>
            </a:r>
          </a:p>
        </p:txBody>
      </p:sp>
      <p:sp>
        <p:nvSpPr>
          <p:cNvPr id="5" name="Freeform 3">
            <a:extLst>
              <a:ext uri="{FF2B5EF4-FFF2-40B4-BE49-F238E27FC236}">
                <a16:creationId xmlns:a16="http://schemas.microsoft.com/office/drawing/2014/main" id="{AC1D3DC4-5B04-4E7E-BB6A-4FEBB09EB47F}"/>
              </a:ext>
            </a:extLst>
          </p:cNvPr>
          <p:cNvSpPr/>
          <p:nvPr/>
        </p:nvSpPr>
        <p:spPr>
          <a:xfrm>
            <a:off x="1478447" y="1824709"/>
            <a:ext cx="7643238" cy="5069059"/>
          </a:xfrm>
          <a:custGeom>
            <a:avLst/>
            <a:gdLst/>
            <a:ahLst/>
            <a:cxnLst/>
            <a:rect l="l" t="t" r="r" b="b"/>
            <a:pathLst>
              <a:path w="11109871" h="7433018">
                <a:moveTo>
                  <a:pt x="0" y="0"/>
                </a:moveTo>
                <a:lnTo>
                  <a:pt x="11109871" y="0"/>
                </a:lnTo>
                <a:lnTo>
                  <a:pt x="11109871" y="7433018"/>
                </a:lnTo>
                <a:lnTo>
                  <a:pt x="0" y="7433018"/>
                </a:lnTo>
                <a:lnTo>
                  <a:pt x="0" y="0"/>
                </a:lnTo>
                <a:close/>
              </a:path>
            </a:pathLst>
          </a:custGeom>
          <a:blipFill>
            <a:blip r:embed="rId2"/>
            <a:stretch>
              <a:fillRect t="-2811" b="-2811"/>
            </a:stretch>
          </a:blipFill>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p:nvPr>
        </p:nvSpPr>
        <p:spPr>
          <a:xfrm>
            <a:off x="0" y="116632"/>
            <a:ext cx="9252520" cy="6741368"/>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lstStyle/>
          <a:p>
            <a:pPr>
              <a:buNone/>
            </a:pPr>
            <a:r>
              <a:rPr lang="uk-UA" b="1" i="1" dirty="0"/>
              <a:t>Завдання дипломної роботи:</a:t>
            </a:r>
            <a:endParaRPr lang="ru-RU" b="1" i="1" dirty="0"/>
          </a:p>
          <a:p>
            <a:pPr lvl="0"/>
            <a:r>
              <a:rPr lang="uk-UA" sz="1800" dirty="0"/>
              <a:t>проаналізувати сучасний стан розвитку системи НАССР;</a:t>
            </a:r>
            <a:endParaRPr lang="en-GB" sz="1800" dirty="0"/>
          </a:p>
          <a:p>
            <a:pPr lvl="0"/>
            <a:r>
              <a:rPr lang="uk-UA" sz="1800" dirty="0"/>
              <a:t>проаналізувати наукові підходи до забезпечення безпеки продукції ресторанного господарства;</a:t>
            </a:r>
            <a:endParaRPr lang="en-GB" sz="1800" dirty="0"/>
          </a:p>
          <a:p>
            <a:pPr lvl="0"/>
            <a:r>
              <a:rPr lang="uk-UA" sz="1800" dirty="0"/>
              <a:t>дослідити проблеми, що виникають під час впровадження та застосування системи НАССР на підприємствах ресторанного господарства;</a:t>
            </a:r>
            <a:endParaRPr lang="en-GB" sz="1800" dirty="0"/>
          </a:p>
          <a:p>
            <a:pPr lvl="0"/>
            <a:r>
              <a:rPr lang="uk-UA" sz="1800" dirty="0"/>
              <a:t> проаналізувати нормативну документацію, що регламентує систему НАССР;</a:t>
            </a:r>
            <a:endParaRPr lang="en-GB" sz="1800" dirty="0"/>
          </a:p>
          <a:p>
            <a:pPr lvl="0"/>
            <a:r>
              <a:rPr lang="uk-UA" sz="1800" dirty="0"/>
              <a:t>ознайомитися із закордонним та вітчизняним досвідом впровадження системи НАССР;</a:t>
            </a:r>
            <a:endParaRPr lang="en-GB" sz="1800" dirty="0"/>
          </a:p>
          <a:p>
            <a:pPr lvl="0"/>
            <a:r>
              <a:rPr lang="uk-UA" sz="1800" dirty="0"/>
              <a:t>надати характеристику ресторану «</a:t>
            </a:r>
            <a:r>
              <a:rPr lang="uk-UA" sz="1800" dirty="0" err="1"/>
              <a:t>Pinocchio</a:t>
            </a:r>
            <a:r>
              <a:rPr lang="uk-UA" sz="1800" dirty="0"/>
              <a:t> </a:t>
            </a:r>
            <a:r>
              <a:rPr lang="uk-UA" sz="1800" dirty="0" err="1"/>
              <a:t>Osteria</a:t>
            </a:r>
            <a:r>
              <a:rPr lang="uk-UA" sz="1800" dirty="0"/>
              <a:t>» концерну «Райський </a:t>
            </a:r>
            <a:r>
              <a:rPr lang="uk-UA" sz="1800" dirty="0" err="1"/>
              <a:t>уголок</a:t>
            </a:r>
            <a:r>
              <a:rPr lang="uk-UA" sz="1800" dirty="0"/>
              <a:t>»;</a:t>
            </a:r>
            <a:endParaRPr lang="en-GB" sz="1800" dirty="0"/>
          </a:p>
          <a:p>
            <a:pPr lvl="0"/>
            <a:r>
              <a:rPr lang="uk-UA" sz="1800" dirty="0"/>
              <a:t>розробити методологічні аспекти впровадження системи безпеки у діяльність ресторану;</a:t>
            </a:r>
            <a:endParaRPr lang="en-GB" sz="1800" dirty="0"/>
          </a:p>
          <a:p>
            <a:pPr lvl="0"/>
            <a:r>
              <a:rPr lang="uk-UA" sz="1800" dirty="0"/>
              <a:t>проаналізувати відповідність ресторану </a:t>
            </a:r>
            <a:r>
              <a:rPr lang="uk-UA" sz="1800" b="1" dirty="0"/>
              <a:t>«</a:t>
            </a:r>
            <a:r>
              <a:rPr lang="uk-UA" sz="1800" dirty="0" err="1"/>
              <a:t>Pinocchio</a:t>
            </a:r>
            <a:r>
              <a:rPr lang="uk-UA" sz="1800" dirty="0"/>
              <a:t> </a:t>
            </a:r>
            <a:r>
              <a:rPr lang="uk-UA" sz="1800" dirty="0" err="1"/>
              <a:t>Osteria</a:t>
            </a:r>
            <a:r>
              <a:rPr lang="uk-UA" sz="1800" dirty="0"/>
              <a:t>» вимогам нормативних документів;</a:t>
            </a:r>
            <a:endParaRPr lang="en-GB" sz="1800" dirty="0"/>
          </a:p>
          <a:p>
            <a:pPr lvl="0"/>
            <a:r>
              <a:rPr lang="uk-UA" sz="1800" dirty="0"/>
              <a:t>охарактеризувати бізнес-процеси з виробництва продукції та з обслуговування споживачів у ресторані </a:t>
            </a:r>
            <a:r>
              <a:rPr lang="uk-UA" sz="1800" b="1" dirty="0"/>
              <a:t>«</a:t>
            </a:r>
            <a:r>
              <a:rPr lang="uk-UA" sz="1800" dirty="0" err="1"/>
              <a:t>Pinocchio</a:t>
            </a:r>
            <a:r>
              <a:rPr lang="uk-UA" sz="1800" dirty="0"/>
              <a:t> </a:t>
            </a:r>
            <a:r>
              <a:rPr lang="uk-UA" sz="1800" dirty="0" err="1"/>
              <a:t>Osteria</a:t>
            </a:r>
            <a:r>
              <a:rPr lang="uk-UA" sz="1800" dirty="0"/>
              <a:t>»;</a:t>
            </a:r>
            <a:endParaRPr lang="en-GB" sz="1800" dirty="0"/>
          </a:p>
          <a:p>
            <a:pPr lvl="0"/>
            <a:r>
              <a:rPr lang="uk-UA" sz="1800" dirty="0"/>
              <a:t>охарактеризувати послуги, що надає ресторан «</a:t>
            </a:r>
            <a:r>
              <a:rPr lang="uk-UA" sz="1800" dirty="0" err="1"/>
              <a:t>Pinocchio</a:t>
            </a:r>
            <a:r>
              <a:rPr lang="uk-UA" sz="1800" dirty="0"/>
              <a:t> </a:t>
            </a:r>
            <a:r>
              <a:rPr lang="uk-UA" sz="1800" dirty="0" err="1"/>
              <a:t>Osteria</a:t>
            </a:r>
            <a:r>
              <a:rPr lang="uk-UA" sz="1800" dirty="0"/>
              <a:t>»;</a:t>
            </a:r>
            <a:endParaRPr lang="en-GB" sz="1800" dirty="0"/>
          </a:p>
          <a:p>
            <a:pPr lvl="0"/>
            <a:r>
              <a:rPr lang="uk-UA" sz="1800" dirty="0"/>
              <a:t>проаналізувати відповідність обслуговуючого персоналу ресторану «</a:t>
            </a:r>
            <a:r>
              <a:rPr lang="uk-UA" sz="1800" dirty="0" err="1"/>
              <a:t>Pinocchio</a:t>
            </a:r>
            <a:r>
              <a:rPr lang="uk-UA" sz="1800" dirty="0"/>
              <a:t> </a:t>
            </a:r>
            <a:r>
              <a:rPr lang="uk-UA" sz="1800" dirty="0" err="1"/>
              <a:t>Osteria</a:t>
            </a:r>
            <a:r>
              <a:rPr lang="uk-UA" sz="1800" dirty="0"/>
              <a:t>» вимогам нормативної документації;</a:t>
            </a:r>
            <a:endParaRPr lang="en-GB" sz="1800" dirty="0"/>
          </a:p>
          <a:p>
            <a:pPr lvl="0"/>
            <a:r>
              <a:rPr lang="uk-UA" sz="1800" dirty="0"/>
              <a:t>розробити стратегічні заходи щодо впровадження системи НАССР у ресторан;</a:t>
            </a:r>
            <a:endParaRPr lang="en-GB" sz="1800" dirty="0"/>
          </a:p>
          <a:p>
            <a:pPr lvl="0"/>
            <a:r>
              <a:rPr lang="uk-UA" sz="1800" dirty="0"/>
              <a:t>змоделювати систему НАССР в ресторані «</a:t>
            </a:r>
            <a:r>
              <a:rPr lang="uk-UA" sz="1800" dirty="0" err="1"/>
              <a:t>Pinocchio</a:t>
            </a:r>
            <a:r>
              <a:rPr lang="uk-UA" sz="1800" dirty="0"/>
              <a:t> </a:t>
            </a:r>
            <a:r>
              <a:rPr lang="uk-UA" sz="1800" dirty="0" err="1"/>
              <a:t>osteria</a:t>
            </a:r>
            <a:r>
              <a:rPr lang="uk-UA" sz="1800" dirty="0"/>
              <a:t>»;</a:t>
            </a:r>
            <a:endParaRPr lang="en-GB" sz="1800" dirty="0"/>
          </a:p>
          <a:p>
            <a:pPr lvl="0"/>
            <a:r>
              <a:rPr lang="uk-UA" sz="1800" dirty="0"/>
              <a:t>визначити переваги впровадження системи НАССР у ресторані «</a:t>
            </a:r>
            <a:r>
              <a:rPr lang="uk-UA" sz="1800" dirty="0" err="1"/>
              <a:t>Pinocchio</a:t>
            </a:r>
            <a:r>
              <a:rPr lang="uk-UA" sz="1800" dirty="0"/>
              <a:t> </a:t>
            </a:r>
            <a:r>
              <a:rPr lang="uk-UA" sz="1800" dirty="0" err="1"/>
              <a:t>Osteria</a:t>
            </a:r>
            <a:r>
              <a:rPr lang="uk-UA" sz="1800" dirty="0"/>
              <a:t>».</a:t>
            </a:r>
            <a:endParaRPr lang="en-GB" sz="1800" dirty="0"/>
          </a:p>
          <a:p>
            <a:pPr lvl="0"/>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250"/>
                                        <p:tgtEl>
                                          <p:spTgt spid="4">
                                            <p:bg/>
                                          </p:spTgt>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p:nvPr>
        </p:nvSpPr>
        <p:spPr>
          <a:xfrm>
            <a:off x="0" y="0"/>
            <a:ext cx="9144000" cy="6858000"/>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lstStyle/>
          <a:p>
            <a:endParaRPr lang="uk-UA" i="1" dirty="0"/>
          </a:p>
          <a:p>
            <a:r>
              <a:rPr lang="uk-UA" i="1" dirty="0"/>
              <a:t>Наукова новизна. </a:t>
            </a:r>
            <a:r>
              <a:rPr lang="uk-UA" dirty="0"/>
              <a:t>У досліджуваному ресторані «</a:t>
            </a:r>
            <a:r>
              <a:rPr lang="uk-UA" dirty="0" err="1"/>
              <a:t>Pinocchio</a:t>
            </a:r>
            <a:r>
              <a:rPr lang="uk-UA" dirty="0"/>
              <a:t> </a:t>
            </a:r>
            <a:r>
              <a:rPr lang="uk-UA" dirty="0" err="1"/>
              <a:t>Osteria</a:t>
            </a:r>
            <a:r>
              <a:rPr lang="uk-UA" dirty="0"/>
              <a:t>» розроблено систему безпеки НАССР, впровадження якої дозволить закладу ресторанного господарства підвищити рівень якості та безпеки виробництва продукції й надання послуг, та тим самим, забезпечити конкурентоспроможність на ринку.</a:t>
            </a:r>
            <a:endParaRPr lang="en-GB" dirty="0"/>
          </a:p>
          <a:p>
            <a:r>
              <a:rPr lang="uk-UA" i="1" dirty="0"/>
              <a:t>Апробація роботи. </a:t>
            </a:r>
            <a:r>
              <a:rPr lang="uk-UA" dirty="0"/>
              <a:t>За темою дипломної роботи опубліковано тези доповідей: Симоненко Я.Ю. Сучасні тенденції розвитку індустрії гостинності. </a:t>
            </a:r>
            <a:r>
              <a:rPr lang="uk-UA" dirty="0" err="1"/>
              <a:t>Зб</a:t>
            </a:r>
            <a:r>
              <a:rPr lang="uk-UA" dirty="0"/>
              <a:t>. тез </a:t>
            </a:r>
            <a:r>
              <a:rPr lang="uk-UA" dirty="0" err="1"/>
              <a:t>доп</a:t>
            </a:r>
            <a:r>
              <a:rPr lang="uk-UA" dirty="0"/>
              <a:t>. І</a:t>
            </a:r>
            <a:r>
              <a:rPr lang="en-GB" dirty="0"/>
              <a:t>V</a:t>
            </a:r>
            <a:r>
              <a:rPr lang="uk-UA" dirty="0"/>
              <a:t> </a:t>
            </a:r>
            <a:r>
              <a:rPr lang="uk-UA" dirty="0" err="1"/>
              <a:t>Міжнар</a:t>
            </a:r>
            <a:r>
              <a:rPr lang="uk-UA" dirty="0"/>
              <a:t>. наук.-</a:t>
            </a:r>
            <a:r>
              <a:rPr lang="uk-UA" dirty="0" err="1"/>
              <a:t>практ</a:t>
            </a:r>
            <a:r>
              <a:rPr lang="uk-UA" dirty="0"/>
              <a:t>. </a:t>
            </a:r>
            <a:r>
              <a:rPr lang="uk-UA" dirty="0" err="1"/>
              <a:t>конф</a:t>
            </a:r>
            <a:r>
              <a:rPr lang="uk-UA" dirty="0"/>
              <a:t>. Сучасні тенденції розвитку індустрії гостинності. 12 жовтня 2023 р. / ЛДУФК ім. І. </a:t>
            </a:r>
            <a:r>
              <a:rPr lang="uk-UA" dirty="0" err="1"/>
              <a:t>Боберського</a:t>
            </a:r>
            <a:r>
              <a:rPr lang="uk-UA" dirty="0"/>
              <a:t>. Львів, 2023. С.</a:t>
            </a:r>
            <a:r>
              <a:rPr lang="ru-RU" dirty="0"/>
              <a:t> </a:t>
            </a:r>
            <a:r>
              <a:rPr lang="uk-UA" dirty="0"/>
              <a:t>52‑54.</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53752" y="84734"/>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136525" indent="0" algn="ctr">
              <a:buNone/>
            </a:pPr>
            <a:r>
              <a:rPr lang="uk-UA" sz="3600" b="1" dirty="0"/>
              <a:t>Концерн «Райський </a:t>
            </a:r>
            <a:r>
              <a:rPr lang="uk-UA" sz="3600" b="1" dirty="0" err="1"/>
              <a:t>уголок</a:t>
            </a:r>
            <a:r>
              <a:rPr lang="uk-UA" sz="3600" b="1" dirty="0"/>
              <a:t>»</a:t>
            </a:r>
          </a:p>
        </p:txBody>
      </p:sp>
      <p:pic>
        <p:nvPicPr>
          <p:cNvPr id="5" name="Рисунок 4" descr="C:\Users\Ksusha\AppData\Local\Microsoft\Windows\INetCache\Content.MSO\A25F74F7.tmp">
            <a:extLst>
              <a:ext uri="{FF2B5EF4-FFF2-40B4-BE49-F238E27FC236}">
                <a16:creationId xmlns:a16="http://schemas.microsoft.com/office/drawing/2014/main" id="{AC144A39-8C50-478B-9775-101EC5F78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79" y="980728"/>
            <a:ext cx="5627245" cy="3449285"/>
          </a:xfrm>
          <a:prstGeom prst="rect">
            <a:avLst/>
          </a:prstGeom>
          <a:noFill/>
          <a:ln>
            <a:noFill/>
          </a:ln>
        </p:spPr>
      </p:pic>
      <p:pic>
        <p:nvPicPr>
          <p:cNvPr id="8" name="Рисунок 7" descr="Ресторан Райский уголок, Харьков">
            <a:extLst>
              <a:ext uri="{FF2B5EF4-FFF2-40B4-BE49-F238E27FC236}">
                <a16:creationId xmlns:a16="http://schemas.microsoft.com/office/drawing/2014/main" id="{D8A7C0DD-CF1D-4E2D-83CE-EB266C8C27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967" y="3717031"/>
            <a:ext cx="4783549" cy="3056235"/>
          </a:xfrm>
          <a:prstGeom prst="rect">
            <a:avLst/>
          </a:prstGeom>
          <a:noFill/>
          <a:ln>
            <a:noFill/>
          </a:ln>
        </p:spPr>
      </p:pic>
    </p:spTree>
    <p:extLst>
      <p:ext uri="{BB962C8B-B14F-4D97-AF65-F5344CB8AC3E}">
        <p14:creationId xmlns:p14="http://schemas.microsoft.com/office/powerpoint/2010/main" val="130462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00DCD70-BE36-4256-A949-00033BB0A7B1}"/>
              </a:ext>
            </a:extLst>
          </p:cNvPr>
          <p:cNvSpPr>
            <a:spLocks noGrp="1"/>
          </p:cNvSpPr>
          <p:nvPr>
            <p:ph type="title"/>
          </p:nvPr>
        </p:nvSpPr>
        <p:spPr/>
        <p:txBody>
          <a:bodyPr/>
          <a:lstStyle/>
          <a:p>
            <a:endParaRPr lang="en-GB"/>
          </a:p>
        </p:txBody>
      </p:sp>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53752" y="116632"/>
            <a:ext cx="9036496" cy="1152128"/>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algn="ctr"/>
            <a:r>
              <a:rPr lang="uk-UA" sz="3200" dirty="0"/>
              <a:t>Організаційна структура управління ресторану «</a:t>
            </a:r>
            <a:r>
              <a:rPr lang="uk-UA" sz="3200" dirty="0" err="1"/>
              <a:t>Pinocchio</a:t>
            </a:r>
            <a:r>
              <a:rPr lang="uk-UA" sz="3200" dirty="0"/>
              <a:t> </a:t>
            </a:r>
            <a:r>
              <a:rPr lang="uk-UA" sz="3200" dirty="0" err="1"/>
              <a:t>Osteria</a:t>
            </a:r>
            <a:r>
              <a:rPr lang="uk-UA" dirty="0"/>
              <a:t>»</a:t>
            </a:r>
            <a:endParaRPr lang="en-GB" dirty="0"/>
          </a:p>
        </p:txBody>
      </p:sp>
      <p:graphicFrame>
        <p:nvGraphicFramePr>
          <p:cNvPr id="46" name="Схема 45">
            <a:extLst>
              <a:ext uri="{FF2B5EF4-FFF2-40B4-BE49-F238E27FC236}">
                <a16:creationId xmlns:a16="http://schemas.microsoft.com/office/drawing/2014/main" id="{16931A7F-F399-413B-9D39-36CD3F9E7DD6}"/>
              </a:ext>
            </a:extLst>
          </p:cNvPr>
          <p:cNvGraphicFramePr/>
          <p:nvPr>
            <p:extLst>
              <p:ext uri="{D42A27DB-BD31-4B8C-83A1-F6EECF244321}">
                <p14:modId xmlns:p14="http://schemas.microsoft.com/office/powerpoint/2010/main" val="104263097"/>
              </p:ext>
            </p:extLst>
          </p:nvPr>
        </p:nvGraphicFramePr>
        <p:xfrm>
          <a:off x="251520" y="1568450"/>
          <a:ext cx="8640960" cy="517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35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
          <p:cNvGrpSpPr>
            <a:grpSpLocks/>
          </p:cNvGrpSpPr>
          <p:nvPr/>
        </p:nvGrpSpPr>
        <p:grpSpPr bwMode="auto">
          <a:xfrm>
            <a:off x="2628900" y="-228600"/>
            <a:ext cx="6515100" cy="7086600"/>
            <a:chOff x="908" y="1438"/>
            <a:chExt cx="7892" cy="8640"/>
          </a:xfrm>
          <a:solidFill>
            <a:schemeClr val="accent4">
              <a:lumMod val="60000"/>
              <a:lumOff val="40000"/>
            </a:schemeClr>
          </a:solidFill>
        </p:grpSpPr>
        <p:sp>
          <p:nvSpPr>
            <p:cNvPr id="6149" name="AutoShape 5"/>
            <p:cNvSpPr>
              <a:spLocks noChangeArrowheads="1"/>
            </p:cNvSpPr>
            <p:nvPr/>
          </p:nvSpPr>
          <p:spPr bwMode="auto">
            <a:xfrm>
              <a:off x="908" y="1438"/>
              <a:ext cx="7892" cy="8640"/>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0" name="AutoShape 6"/>
            <p:cNvSpPr>
              <a:spLocks noChangeArrowheads="1"/>
            </p:cNvSpPr>
            <p:nvPr/>
          </p:nvSpPr>
          <p:spPr bwMode="auto">
            <a:xfrm>
              <a:off x="1046" y="5479"/>
              <a:ext cx="2223" cy="1575"/>
            </a:xfrm>
            <a:prstGeom prst="flowChartMultidocumen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1" name="AutoShape 7"/>
            <p:cNvSpPr>
              <a:spLocks noChangeArrowheads="1"/>
            </p:cNvSpPr>
            <p:nvPr/>
          </p:nvSpPr>
          <p:spPr bwMode="auto">
            <a:xfrm>
              <a:off x="1461" y="1856"/>
              <a:ext cx="3046" cy="697"/>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2" name="Text Box 8"/>
            <p:cNvSpPr txBox="1">
              <a:spLocks noChangeArrowheads="1"/>
            </p:cNvSpPr>
            <p:nvPr/>
          </p:nvSpPr>
          <p:spPr bwMode="auto">
            <a:xfrm>
              <a:off x="1600" y="2135"/>
              <a:ext cx="2632" cy="418"/>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Харчування</a:t>
              </a:r>
              <a:endParaRPr lang="ru-RU">
                <a:solidFill>
                  <a:srgbClr val="000000"/>
                </a:solidFill>
              </a:endParaRPr>
            </a:p>
          </p:txBody>
        </p:sp>
        <p:sp>
          <p:nvSpPr>
            <p:cNvPr id="6153" name="AutoShape 9"/>
            <p:cNvSpPr>
              <a:spLocks noChangeArrowheads="1"/>
            </p:cNvSpPr>
            <p:nvPr/>
          </p:nvSpPr>
          <p:spPr bwMode="auto">
            <a:xfrm>
              <a:off x="2984" y="2971"/>
              <a:ext cx="5120" cy="975"/>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4" name="Text Box 10"/>
            <p:cNvSpPr txBox="1">
              <a:spLocks noChangeArrowheads="1"/>
            </p:cNvSpPr>
            <p:nvPr/>
          </p:nvSpPr>
          <p:spPr bwMode="auto">
            <a:xfrm>
              <a:off x="3123" y="3250"/>
              <a:ext cx="4707" cy="696"/>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з виготовлення кулінарної продукції та кондитерських виробів</a:t>
              </a:r>
              <a:endParaRPr lang="ru-RU">
                <a:solidFill>
                  <a:srgbClr val="000000"/>
                </a:solidFill>
              </a:endParaRPr>
            </a:p>
          </p:txBody>
        </p:sp>
        <p:sp>
          <p:nvSpPr>
            <p:cNvPr id="6155" name="AutoShape 11"/>
            <p:cNvSpPr>
              <a:spLocks noChangeArrowheads="1"/>
            </p:cNvSpPr>
            <p:nvPr/>
          </p:nvSpPr>
          <p:spPr bwMode="auto">
            <a:xfrm>
              <a:off x="4092" y="4225"/>
              <a:ext cx="4425" cy="976"/>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6" name="Text Box 12"/>
            <p:cNvSpPr txBox="1">
              <a:spLocks noChangeArrowheads="1"/>
            </p:cNvSpPr>
            <p:nvPr/>
          </p:nvSpPr>
          <p:spPr bwMode="auto">
            <a:xfrm>
              <a:off x="4092" y="4504"/>
              <a:ext cx="4154" cy="697"/>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з організації споживання та обслуговування</a:t>
              </a:r>
              <a:endParaRPr lang="ru-RU">
                <a:solidFill>
                  <a:srgbClr val="000000"/>
                </a:solidFill>
              </a:endParaRPr>
            </a:p>
          </p:txBody>
        </p:sp>
        <p:sp>
          <p:nvSpPr>
            <p:cNvPr id="6157" name="Text Box 13"/>
            <p:cNvSpPr txBox="1">
              <a:spLocks noChangeArrowheads="1"/>
            </p:cNvSpPr>
            <p:nvPr/>
          </p:nvSpPr>
          <p:spPr bwMode="auto">
            <a:xfrm>
              <a:off x="1046" y="5897"/>
              <a:ext cx="1801" cy="977"/>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uk-UA" sz="1600" dirty="0">
                  <a:solidFill>
                    <a:schemeClr val="tx1"/>
                  </a:solidFill>
                </a:rPr>
                <a:t>Послуги ресторанного господарства</a:t>
              </a:r>
            </a:p>
            <a:p>
              <a:endParaRPr lang="ru-RU" dirty="0"/>
            </a:p>
          </p:txBody>
        </p:sp>
        <p:sp>
          <p:nvSpPr>
            <p:cNvPr id="6158" name="AutoShape 14"/>
            <p:cNvSpPr>
              <a:spLocks noChangeArrowheads="1"/>
            </p:cNvSpPr>
            <p:nvPr/>
          </p:nvSpPr>
          <p:spPr bwMode="auto">
            <a:xfrm>
              <a:off x="4784" y="5479"/>
              <a:ext cx="3742" cy="837"/>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59" name="Text Box 15"/>
            <p:cNvSpPr txBox="1">
              <a:spLocks noChangeArrowheads="1"/>
            </p:cNvSpPr>
            <p:nvPr/>
          </p:nvSpPr>
          <p:spPr bwMode="auto">
            <a:xfrm>
              <a:off x="4784" y="5758"/>
              <a:ext cx="3462" cy="420"/>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з реалізації кулінарної продукції</a:t>
              </a:r>
            </a:p>
            <a:p>
              <a:endParaRPr lang="ru-RU">
                <a:solidFill>
                  <a:srgbClr val="000000"/>
                </a:solidFill>
              </a:endParaRPr>
            </a:p>
          </p:txBody>
        </p:sp>
        <p:sp>
          <p:nvSpPr>
            <p:cNvPr id="6160" name="AutoShape 16"/>
            <p:cNvSpPr>
              <a:spLocks noChangeArrowheads="1"/>
            </p:cNvSpPr>
            <p:nvPr/>
          </p:nvSpPr>
          <p:spPr bwMode="auto">
            <a:xfrm>
              <a:off x="4092" y="6594"/>
              <a:ext cx="4431" cy="835"/>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1" name="Text Box 17"/>
            <p:cNvSpPr txBox="1">
              <a:spLocks noChangeArrowheads="1"/>
            </p:cNvSpPr>
            <p:nvPr/>
          </p:nvSpPr>
          <p:spPr bwMode="auto">
            <a:xfrm>
              <a:off x="4646" y="6873"/>
              <a:ext cx="3046" cy="418"/>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з організації дозвілля</a:t>
              </a:r>
              <a:endParaRPr lang="ru-RU">
                <a:solidFill>
                  <a:srgbClr val="000000"/>
                </a:solidFill>
              </a:endParaRPr>
            </a:p>
          </p:txBody>
        </p:sp>
        <p:sp>
          <p:nvSpPr>
            <p:cNvPr id="6162" name="AutoShape 18"/>
            <p:cNvSpPr>
              <a:spLocks noChangeArrowheads="1"/>
            </p:cNvSpPr>
            <p:nvPr/>
          </p:nvSpPr>
          <p:spPr bwMode="auto">
            <a:xfrm>
              <a:off x="2984" y="7848"/>
              <a:ext cx="4709" cy="697"/>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3" name="Text Box 19"/>
            <p:cNvSpPr txBox="1">
              <a:spLocks noChangeArrowheads="1"/>
            </p:cNvSpPr>
            <p:nvPr/>
          </p:nvSpPr>
          <p:spPr bwMode="auto">
            <a:xfrm>
              <a:off x="2984" y="8127"/>
              <a:ext cx="4431" cy="418"/>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інформаційно-консультативна</a:t>
              </a:r>
              <a:endParaRPr lang="ru-RU">
                <a:solidFill>
                  <a:srgbClr val="000000"/>
                </a:solidFill>
              </a:endParaRPr>
            </a:p>
          </p:txBody>
        </p:sp>
        <p:sp>
          <p:nvSpPr>
            <p:cNvPr id="6164" name="AutoShape 20"/>
            <p:cNvSpPr>
              <a:spLocks noChangeArrowheads="1"/>
            </p:cNvSpPr>
            <p:nvPr/>
          </p:nvSpPr>
          <p:spPr bwMode="auto">
            <a:xfrm>
              <a:off x="1461" y="8963"/>
              <a:ext cx="3185" cy="697"/>
            </a:xfrm>
            <a:prstGeom prst="cube">
              <a:avLst>
                <a:gd name="adj" fmla="val 25000"/>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5" name="Text Box 21"/>
            <p:cNvSpPr txBox="1">
              <a:spLocks noChangeArrowheads="1"/>
            </p:cNvSpPr>
            <p:nvPr/>
          </p:nvSpPr>
          <p:spPr bwMode="auto">
            <a:xfrm>
              <a:off x="1600" y="9242"/>
              <a:ext cx="2769" cy="418"/>
            </a:xfrm>
            <a:prstGeom prst="rect">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ru-RU" sz="1400">
                  <a:solidFill>
                    <a:srgbClr val="000000"/>
                  </a:solidFill>
                </a:rPr>
                <a:t>інші</a:t>
              </a:r>
              <a:endParaRPr lang="ru-RU">
                <a:solidFill>
                  <a:srgbClr val="000000"/>
                </a:solidFill>
              </a:endParaRPr>
            </a:p>
          </p:txBody>
        </p:sp>
        <p:sp>
          <p:nvSpPr>
            <p:cNvPr id="6166" name="Line 22"/>
            <p:cNvSpPr>
              <a:spLocks noChangeShapeType="1"/>
            </p:cNvSpPr>
            <p:nvPr/>
          </p:nvSpPr>
          <p:spPr bwMode="auto">
            <a:xfrm flipV="1">
              <a:off x="1877" y="2553"/>
              <a:ext cx="0" cy="2926"/>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7" name="Line 23"/>
            <p:cNvSpPr>
              <a:spLocks noChangeShapeType="1"/>
            </p:cNvSpPr>
            <p:nvPr/>
          </p:nvSpPr>
          <p:spPr bwMode="auto">
            <a:xfrm flipV="1">
              <a:off x="2431" y="3946"/>
              <a:ext cx="692" cy="1533"/>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8" name="Line 24"/>
            <p:cNvSpPr>
              <a:spLocks noChangeShapeType="1"/>
            </p:cNvSpPr>
            <p:nvPr/>
          </p:nvSpPr>
          <p:spPr bwMode="auto">
            <a:xfrm flipV="1">
              <a:off x="3261" y="5061"/>
              <a:ext cx="831" cy="557"/>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69" name="Line 25"/>
            <p:cNvSpPr>
              <a:spLocks noChangeShapeType="1"/>
            </p:cNvSpPr>
            <p:nvPr/>
          </p:nvSpPr>
          <p:spPr bwMode="auto">
            <a:xfrm>
              <a:off x="3261" y="6037"/>
              <a:ext cx="1523" cy="0"/>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70" name="Line 26"/>
            <p:cNvSpPr>
              <a:spLocks noChangeShapeType="1"/>
            </p:cNvSpPr>
            <p:nvPr/>
          </p:nvSpPr>
          <p:spPr bwMode="auto">
            <a:xfrm>
              <a:off x="3123" y="6594"/>
              <a:ext cx="969" cy="418"/>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71" name="Line 27"/>
            <p:cNvSpPr>
              <a:spLocks noChangeShapeType="1"/>
            </p:cNvSpPr>
            <p:nvPr/>
          </p:nvSpPr>
          <p:spPr bwMode="auto">
            <a:xfrm>
              <a:off x="2431" y="6873"/>
              <a:ext cx="692" cy="1115"/>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sp>
          <p:nvSpPr>
            <p:cNvPr id="6172" name="Line 28"/>
            <p:cNvSpPr>
              <a:spLocks noChangeShapeType="1"/>
            </p:cNvSpPr>
            <p:nvPr/>
          </p:nvSpPr>
          <p:spPr bwMode="auto">
            <a:xfrm>
              <a:off x="1738" y="7012"/>
              <a:ext cx="0" cy="1951"/>
            </a:xfrm>
            <a:prstGeom prst="line">
              <a:avLst/>
            </a:prstGeom>
            <a:grpFill/>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ru-RU"/>
            </a:p>
          </p:txBody>
        </p:sp>
      </p:grpSp>
      <p:sp>
        <p:nvSpPr>
          <p:cNvPr id="20509" name="Rectangle 29"/>
          <p:cNvSpPr>
            <a:spLocks noGrp="1" noRot="1" noChangeArrowheads="1"/>
          </p:cNvSpPr>
          <p:nvPr>
            <p:ph type="title"/>
          </p:nvPr>
        </p:nvSpPr>
        <p:spPr>
          <a:xfrm>
            <a:off x="0" y="990600"/>
            <a:ext cx="3124200" cy="1295400"/>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fontScale="90000"/>
          </a:bodyPr>
          <a:lstStyle/>
          <a:p>
            <a:pPr eaLnBrk="1" fontAlgn="auto" hangingPunct="1">
              <a:spcAft>
                <a:spcPts val="0"/>
              </a:spcAft>
              <a:defRPr/>
            </a:pPr>
            <a:r>
              <a:rPr lang="uk-UA" sz="2800" dirty="0">
                <a:solidFill>
                  <a:schemeClr val="tx1"/>
                </a:solidFill>
              </a:rPr>
              <a:t>Послуги ресторанного господарства</a:t>
            </a:r>
            <a:endParaRPr lang="ru-RU"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509"/>
                                        </p:tgtEl>
                                        <p:attrNameLst>
                                          <p:attrName>style.visibility</p:attrName>
                                        </p:attrNameLst>
                                      </p:cBhvr>
                                      <p:to>
                                        <p:strVal val="visible"/>
                                      </p:to>
                                    </p:set>
                                    <p:animEffect transition="in" filter="barn(inVertical)">
                                      <p:cBhvr>
                                        <p:cTn id="7" dur="500"/>
                                        <p:tgtEl>
                                          <p:spTgt spid="20509"/>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74638"/>
            <a:ext cx="8229600" cy="706437"/>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eaLnBrk="1" fontAlgn="auto" hangingPunct="1">
              <a:spcAft>
                <a:spcPts val="0"/>
              </a:spcAft>
              <a:defRPr/>
            </a:pPr>
            <a:r>
              <a:rPr lang="uk-UA" sz="2400" dirty="0">
                <a:solidFill>
                  <a:srgbClr val="002060"/>
                </a:solidFill>
                <a:latin typeface="Times New Roman" pitchFamily="18" charset="0"/>
              </a:rPr>
              <a:t>ВИРОБНИЧО-ТОРГОВЕЛЬНА СТРУКТУРА</a:t>
            </a:r>
            <a:br>
              <a:rPr lang="uk-UA" sz="2400" dirty="0">
                <a:solidFill>
                  <a:srgbClr val="002060"/>
                </a:solidFill>
                <a:latin typeface="Times New Roman" pitchFamily="18" charset="0"/>
              </a:rPr>
            </a:br>
            <a:r>
              <a:rPr lang="uk-UA" sz="2400" dirty="0">
                <a:solidFill>
                  <a:srgbClr val="002060"/>
                </a:solidFill>
                <a:latin typeface="Times New Roman" pitchFamily="18" charset="0"/>
              </a:rPr>
              <a:t>ЗАКЛАДУ РЕСТОРАННОГО ГОСПОДАРСТВА</a:t>
            </a:r>
            <a:endParaRPr lang="ru-RU" sz="2400" dirty="0">
              <a:solidFill>
                <a:srgbClr val="002060"/>
              </a:solidFill>
              <a:latin typeface="Times New Roman" pitchFamily="18" charset="0"/>
            </a:endParaRPr>
          </a:p>
        </p:txBody>
      </p:sp>
      <p:grpSp>
        <p:nvGrpSpPr>
          <p:cNvPr id="2" name="Group 4"/>
          <p:cNvGrpSpPr>
            <a:grpSpLocks noGrp="1"/>
          </p:cNvGrpSpPr>
          <p:nvPr/>
        </p:nvGrpSpPr>
        <p:grpSpPr bwMode="auto">
          <a:xfrm>
            <a:off x="-32654" y="1185862"/>
            <a:ext cx="9144000" cy="5672138"/>
            <a:chOff x="1152" y="1440"/>
            <a:chExt cx="14551" cy="8814"/>
          </a:xfrm>
          <a:solidFill>
            <a:schemeClr val="accent4">
              <a:lumMod val="60000"/>
              <a:lumOff val="40000"/>
            </a:schemeClr>
          </a:solidFill>
        </p:grpSpPr>
        <p:grpSp>
          <p:nvGrpSpPr>
            <p:cNvPr id="3" name="Group 5"/>
            <p:cNvGrpSpPr>
              <a:grpSpLocks/>
            </p:cNvGrpSpPr>
            <p:nvPr/>
          </p:nvGrpSpPr>
          <p:grpSpPr bwMode="auto">
            <a:xfrm>
              <a:off x="1152" y="3312"/>
              <a:ext cx="5617" cy="433"/>
              <a:chOff x="0" y="0"/>
              <a:chExt cx="20000" cy="20000"/>
            </a:xfrm>
            <a:grpFill/>
          </p:grpSpPr>
          <p:sp>
            <p:nvSpPr>
              <p:cNvPr id="9338" name="Freeform 6"/>
              <p:cNvSpPr>
                <a:spLocks/>
              </p:cNvSpPr>
              <p:nvPr/>
            </p:nvSpPr>
            <p:spPr bwMode="auto">
              <a:xfrm>
                <a:off x="0" y="0"/>
                <a:ext cx="20000" cy="20000"/>
              </a:xfrm>
              <a:custGeom>
                <a:avLst/>
                <a:gdLst>
                  <a:gd name="T0" fmla="*/ 0 w 20000"/>
                  <a:gd name="T1" fmla="*/ 0 h 20000"/>
                  <a:gd name="T2" fmla="*/ 0 w 20000"/>
                  <a:gd name="T3" fmla="*/ 19954 h 20000"/>
                  <a:gd name="T4" fmla="*/ 19996 w 20000"/>
                  <a:gd name="T5" fmla="*/ 19954 h 20000"/>
                  <a:gd name="T6" fmla="*/ 19996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54"/>
                    </a:lnTo>
                    <a:lnTo>
                      <a:pt x="19996" y="19954"/>
                    </a:lnTo>
                    <a:lnTo>
                      <a:pt x="19996"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55" name="Rectangle 7"/>
              <p:cNvSpPr>
                <a:spLocks noChangeArrowheads="1"/>
              </p:cNvSpPr>
              <p:nvPr/>
            </p:nvSpPr>
            <p:spPr bwMode="auto">
              <a:xfrm>
                <a:off x="0" y="15"/>
                <a:ext cx="19996" cy="19940"/>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Охолоджувані камери</a:t>
                </a:r>
              </a:p>
            </p:txBody>
          </p:sp>
        </p:grpSp>
        <p:grpSp>
          <p:nvGrpSpPr>
            <p:cNvPr id="4" name="Group 8"/>
            <p:cNvGrpSpPr>
              <a:grpSpLocks/>
            </p:cNvGrpSpPr>
            <p:nvPr/>
          </p:nvGrpSpPr>
          <p:grpSpPr bwMode="auto">
            <a:xfrm>
              <a:off x="1158" y="4081"/>
              <a:ext cx="1441" cy="1153"/>
              <a:chOff x="0" y="0"/>
              <a:chExt cx="20000" cy="20000"/>
            </a:xfrm>
            <a:grpFill/>
          </p:grpSpPr>
          <p:sp>
            <p:nvSpPr>
              <p:cNvPr id="9336" name="Freeform 9"/>
              <p:cNvSpPr>
                <a:spLocks/>
              </p:cNvSpPr>
              <p:nvPr/>
            </p:nvSpPr>
            <p:spPr bwMode="auto">
              <a:xfrm>
                <a:off x="0" y="0"/>
                <a:ext cx="20000" cy="20000"/>
              </a:xfrm>
              <a:custGeom>
                <a:avLst/>
                <a:gdLst>
                  <a:gd name="T0" fmla="*/ 0 w 20000"/>
                  <a:gd name="T1" fmla="*/ 0 h 20000"/>
                  <a:gd name="T2" fmla="*/ 0 w 20000"/>
                  <a:gd name="T3" fmla="*/ 19983 h 20000"/>
                  <a:gd name="T4" fmla="*/ 19986 w 20000"/>
                  <a:gd name="T5" fmla="*/ 19983 h 20000"/>
                  <a:gd name="T6" fmla="*/ 19986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6" y="19983"/>
                    </a:lnTo>
                    <a:lnTo>
                      <a:pt x="19986"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53" name="Rectangle 10"/>
              <p:cNvSpPr>
                <a:spLocks noChangeArrowheads="1"/>
              </p:cNvSpPr>
              <p:nvPr/>
            </p:nvSpPr>
            <p:spPr bwMode="auto">
              <a:xfrm>
                <a:off x="-13" y="17"/>
                <a:ext cx="20020" cy="1998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Фруктів,</a:t>
                </a:r>
              </a:p>
              <a:p>
                <a:pPr algn="ctr">
                  <a:spcAft>
                    <a:spcPts val="0"/>
                  </a:spcAft>
                  <a:defRPr/>
                </a:pPr>
                <a:r>
                  <a:rPr lang="uk-UA" sz="1400" dirty="0">
                    <a:latin typeface="+mn-lt"/>
                  </a:rPr>
                  <a:t>зелені та</a:t>
                </a:r>
              </a:p>
              <a:p>
                <a:pPr algn="ctr">
                  <a:spcAft>
                    <a:spcPts val="0"/>
                  </a:spcAft>
                  <a:defRPr/>
                </a:pPr>
                <a:r>
                  <a:rPr lang="uk-UA" sz="1400" dirty="0">
                    <a:latin typeface="+mn-lt"/>
                  </a:rPr>
                  <a:t>напоїв</a:t>
                </a:r>
              </a:p>
            </p:txBody>
          </p:sp>
        </p:grpSp>
        <p:grpSp>
          <p:nvGrpSpPr>
            <p:cNvPr id="5" name="Group 11"/>
            <p:cNvGrpSpPr>
              <a:grpSpLocks/>
            </p:cNvGrpSpPr>
            <p:nvPr/>
          </p:nvGrpSpPr>
          <p:grpSpPr bwMode="auto">
            <a:xfrm>
              <a:off x="2742" y="4081"/>
              <a:ext cx="2593" cy="1153"/>
              <a:chOff x="0" y="0"/>
              <a:chExt cx="20000" cy="20000"/>
            </a:xfrm>
            <a:grpFill/>
          </p:grpSpPr>
          <p:sp>
            <p:nvSpPr>
              <p:cNvPr id="9334" name="Freeform 12"/>
              <p:cNvSpPr>
                <a:spLocks/>
              </p:cNvSpPr>
              <p:nvPr/>
            </p:nvSpPr>
            <p:spPr bwMode="auto">
              <a:xfrm>
                <a:off x="0" y="0"/>
                <a:ext cx="20000" cy="20000"/>
              </a:xfrm>
              <a:custGeom>
                <a:avLst/>
                <a:gdLst>
                  <a:gd name="T0" fmla="*/ 0 w 20000"/>
                  <a:gd name="T1" fmla="*/ 0 h 20000"/>
                  <a:gd name="T2" fmla="*/ 0 w 20000"/>
                  <a:gd name="T3" fmla="*/ 19983 h 20000"/>
                  <a:gd name="T4" fmla="*/ 19992 w 20000"/>
                  <a:gd name="T5" fmla="*/ 19983 h 20000"/>
                  <a:gd name="T6" fmla="*/ 19992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92" y="19983"/>
                    </a:lnTo>
                    <a:lnTo>
                      <a:pt x="19992"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51" name="Rectangle 13"/>
              <p:cNvSpPr>
                <a:spLocks noChangeArrowheads="1"/>
              </p:cNvSpPr>
              <p:nvPr/>
            </p:nvSpPr>
            <p:spPr bwMode="auto">
              <a:xfrm>
                <a:off x="-8" y="17"/>
                <a:ext cx="20011" cy="1998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Молочно-жирових</a:t>
                </a:r>
              </a:p>
              <a:p>
                <a:pPr algn="ctr">
                  <a:spcAft>
                    <a:spcPts val="0"/>
                  </a:spcAft>
                  <a:defRPr/>
                </a:pPr>
                <a:r>
                  <a:rPr lang="uk-UA" sz="1400" dirty="0">
                    <a:latin typeface="+mn-lt"/>
                  </a:rPr>
                  <a:t>продуктів та</a:t>
                </a:r>
              </a:p>
              <a:p>
                <a:pPr algn="ctr">
                  <a:spcAft>
                    <a:spcPts val="0"/>
                  </a:spcAft>
                  <a:defRPr/>
                </a:pPr>
                <a:r>
                  <a:rPr lang="uk-UA" sz="1400" dirty="0">
                    <a:latin typeface="+mn-lt"/>
                  </a:rPr>
                  <a:t>гастрономії</a:t>
                </a:r>
              </a:p>
            </p:txBody>
          </p:sp>
        </p:grpSp>
        <p:grpSp>
          <p:nvGrpSpPr>
            <p:cNvPr id="6" name="Group 14"/>
            <p:cNvGrpSpPr>
              <a:grpSpLocks/>
            </p:cNvGrpSpPr>
            <p:nvPr/>
          </p:nvGrpSpPr>
          <p:grpSpPr bwMode="auto">
            <a:xfrm>
              <a:off x="5478" y="4081"/>
              <a:ext cx="1297" cy="1153"/>
              <a:chOff x="0" y="0"/>
              <a:chExt cx="20000" cy="20000"/>
            </a:xfrm>
            <a:grpFill/>
          </p:grpSpPr>
          <p:sp>
            <p:nvSpPr>
              <p:cNvPr id="9332" name="Freeform 15"/>
              <p:cNvSpPr>
                <a:spLocks/>
              </p:cNvSpPr>
              <p:nvPr/>
            </p:nvSpPr>
            <p:spPr bwMode="auto">
              <a:xfrm>
                <a:off x="0" y="0"/>
                <a:ext cx="20000" cy="20000"/>
              </a:xfrm>
              <a:custGeom>
                <a:avLst/>
                <a:gdLst>
                  <a:gd name="T0" fmla="*/ 0 w 20000"/>
                  <a:gd name="T1" fmla="*/ 0 h 20000"/>
                  <a:gd name="T2" fmla="*/ 0 w 20000"/>
                  <a:gd name="T3" fmla="*/ 19983 h 20000"/>
                  <a:gd name="T4" fmla="*/ 19985 w 20000"/>
                  <a:gd name="T5" fmla="*/ 19983 h 20000"/>
                  <a:gd name="T6" fmla="*/ 19985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5" y="19983"/>
                    </a:lnTo>
                    <a:lnTo>
                      <a:pt x="19985"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49" name="Rectangle 16"/>
              <p:cNvSpPr>
                <a:spLocks noChangeArrowheads="1"/>
              </p:cNvSpPr>
              <p:nvPr/>
            </p:nvSpPr>
            <p:spPr bwMode="auto">
              <a:xfrm>
                <a:off x="-17" y="17"/>
                <a:ext cx="20023" cy="1998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М’ясо - рибна</a:t>
                </a:r>
              </a:p>
            </p:txBody>
          </p:sp>
        </p:grpSp>
        <p:grpSp>
          <p:nvGrpSpPr>
            <p:cNvPr id="7" name="Group 17"/>
            <p:cNvGrpSpPr>
              <a:grpSpLocks/>
            </p:cNvGrpSpPr>
            <p:nvPr/>
          </p:nvGrpSpPr>
          <p:grpSpPr bwMode="auto">
            <a:xfrm>
              <a:off x="7206" y="4081"/>
              <a:ext cx="1297" cy="1153"/>
              <a:chOff x="0" y="0"/>
              <a:chExt cx="20000" cy="20000"/>
            </a:xfrm>
            <a:grpFill/>
          </p:grpSpPr>
          <p:sp>
            <p:nvSpPr>
              <p:cNvPr id="9330" name="Freeform 18"/>
              <p:cNvSpPr>
                <a:spLocks/>
              </p:cNvSpPr>
              <p:nvPr/>
            </p:nvSpPr>
            <p:spPr bwMode="auto">
              <a:xfrm>
                <a:off x="0" y="0"/>
                <a:ext cx="20000" cy="20000"/>
              </a:xfrm>
              <a:custGeom>
                <a:avLst/>
                <a:gdLst>
                  <a:gd name="T0" fmla="*/ 0 w 20000"/>
                  <a:gd name="T1" fmla="*/ 0 h 20000"/>
                  <a:gd name="T2" fmla="*/ 0 w 20000"/>
                  <a:gd name="T3" fmla="*/ 19983 h 20000"/>
                  <a:gd name="T4" fmla="*/ 19985 w 20000"/>
                  <a:gd name="T5" fmla="*/ 19983 h 20000"/>
                  <a:gd name="T6" fmla="*/ 19985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5" y="19983"/>
                    </a:lnTo>
                    <a:lnTo>
                      <a:pt x="19985"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47" name="Rectangle 19"/>
              <p:cNvSpPr>
                <a:spLocks noChangeArrowheads="1"/>
              </p:cNvSpPr>
              <p:nvPr/>
            </p:nvSpPr>
            <p:spPr bwMode="auto">
              <a:xfrm>
                <a:off x="-18" y="17"/>
                <a:ext cx="20023" cy="1998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endParaRPr lang="ru-RU" sz="1100" dirty="0">
                  <a:latin typeface="Times New Roman" pitchFamily="18" charset="0"/>
                </a:endParaRPr>
              </a:p>
              <a:p>
                <a:pPr algn="ctr">
                  <a:spcAft>
                    <a:spcPts val="1000"/>
                  </a:spcAft>
                  <a:defRPr/>
                </a:pPr>
                <a:r>
                  <a:rPr lang="uk-UA" sz="1400" dirty="0">
                    <a:latin typeface="+mn-lt"/>
                  </a:rPr>
                  <a:t>Овочів</a:t>
                </a:r>
              </a:p>
            </p:txBody>
          </p:sp>
        </p:grpSp>
        <p:grpSp>
          <p:nvGrpSpPr>
            <p:cNvPr id="8" name="Group 20"/>
            <p:cNvGrpSpPr>
              <a:grpSpLocks/>
            </p:cNvGrpSpPr>
            <p:nvPr/>
          </p:nvGrpSpPr>
          <p:grpSpPr bwMode="auto">
            <a:xfrm>
              <a:off x="10230" y="4081"/>
              <a:ext cx="1585" cy="1153"/>
              <a:chOff x="0" y="0"/>
              <a:chExt cx="20000" cy="20000"/>
            </a:xfrm>
            <a:grpFill/>
          </p:grpSpPr>
          <p:sp>
            <p:nvSpPr>
              <p:cNvPr id="9328" name="Freeform 21"/>
              <p:cNvSpPr>
                <a:spLocks/>
              </p:cNvSpPr>
              <p:nvPr/>
            </p:nvSpPr>
            <p:spPr bwMode="auto">
              <a:xfrm>
                <a:off x="0" y="0"/>
                <a:ext cx="20000" cy="20000"/>
              </a:xfrm>
              <a:custGeom>
                <a:avLst/>
                <a:gdLst>
                  <a:gd name="T0" fmla="*/ 0 w 20000"/>
                  <a:gd name="T1" fmla="*/ 0 h 20000"/>
                  <a:gd name="T2" fmla="*/ 0 w 20000"/>
                  <a:gd name="T3" fmla="*/ 19983 h 20000"/>
                  <a:gd name="T4" fmla="*/ 19987 w 20000"/>
                  <a:gd name="T5" fmla="*/ 19983 h 20000"/>
                  <a:gd name="T6" fmla="*/ 19987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7" y="19983"/>
                    </a:lnTo>
                    <a:lnTo>
                      <a:pt x="19987"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45" name="Rectangle 22"/>
              <p:cNvSpPr>
                <a:spLocks noChangeArrowheads="1"/>
              </p:cNvSpPr>
              <p:nvPr/>
            </p:nvSpPr>
            <p:spPr bwMode="auto">
              <a:xfrm>
                <a:off x="15" y="17"/>
                <a:ext cx="19987" cy="1998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Вино -</a:t>
                </a:r>
              </a:p>
              <a:p>
                <a:pPr algn="ctr">
                  <a:spcAft>
                    <a:spcPts val="0"/>
                  </a:spcAft>
                  <a:defRPr/>
                </a:pPr>
                <a:r>
                  <a:rPr lang="uk-UA" sz="1400" dirty="0">
                    <a:latin typeface="+mn-lt"/>
                  </a:rPr>
                  <a:t>горілчаних</a:t>
                </a:r>
              </a:p>
              <a:p>
                <a:pPr algn="ctr">
                  <a:spcAft>
                    <a:spcPts val="0"/>
                  </a:spcAft>
                  <a:defRPr/>
                </a:pPr>
                <a:r>
                  <a:rPr lang="uk-UA" sz="1400" dirty="0">
                    <a:latin typeface="+mn-lt"/>
                  </a:rPr>
                  <a:t>виробів</a:t>
                </a:r>
              </a:p>
            </p:txBody>
          </p:sp>
        </p:grpSp>
        <p:grpSp>
          <p:nvGrpSpPr>
            <p:cNvPr id="9" name="Group 23"/>
            <p:cNvGrpSpPr>
              <a:grpSpLocks/>
            </p:cNvGrpSpPr>
            <p:nvPr/>
          </p:nvGrpSpPr>
          <p:grpSpPr bwMode="auto">
            <a:xfrm>
              <a:off x="12672" y="3341"/>
              <a:ext cx="3026" cy="578"/>
              <a:chOff x="0" y="0"/>
              <a:chExt cx="20000" cy="20000"/>
            </a:xfrm>
            <a:grpFill/>
          </p:grpSpPr>
          <p:sp>
            <p:nvSpPr>
              <p:cNvPr id="9326" name="Freeform 24"/>
              <p:cNvSpPr>
                <a:spLocks/>
              </p:cNvSpPr>
              <p:nvPr/>
            </p:nvSpPr>
            <p:spPr bwMode="auto">
              <a:xfrm>
                <a:off x="0" y="0"/>
                <a:ext cx="20000" cy="20000"/>
              </a:xfrm>
              <a:custGeom>
                <a:avLst/>
                <a:gdLst>
                  <a:gd name="T0" fmla="*/ 0 w 20000"/>
                  <a:gd name="T1" fmla="*/ 0 h 20000"/>
                  <a:gd name="T2" fmla="*/ 0 w 20000"/>
                  <a:gd name="T3" fmla="*/ 19965 h 20000"/>
                  <a:gd name="T4" fmla="*/ 19993 w 20000"/>
                  <a:gd name="T5" fmla="*/ 19965 h 20000"/>
                  <a:gd name="T6" fmla="*/ 19993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65"/>
                    </a:lnTo>
                    <a:lnTo>
                      <a:pt x="19993" y="19965"/>
                    </a:lnTo>
                    <a:lnTo>
                      <a:pt x="19993"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43" name="Rectangle 25"/>
              <p:cNvSpPr>
                <a:spLocks noChangeArrowheads="1"/>
              </p:cNvSpPr>
              <p:nvPr/>
            </p:nvSpPr>
            <p:spPr bwMode="auto">
              <a:xfrm>
                <a:off x="-3" y="32"/>
                <a:ext cx="20003" cy="19974"/>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Заготівельні цехи</a:t>
                </a:r>
              </a:p>
            </p:txBody>
          </p:sp>
        </p:grpSp>
        <p:grpSp>
          <p:nvGrpSpPr>
            <p:cNvPr id="10" name="Group 26"/>
            <p:cNvGrpSpPr>
              <a:grpSpLocks/>
            </p:cNvGrpSpPr>
            <p:nvPr/>
          </p:nvGrpSpPr>
          <p:grpSpPr bwMode="auto">
            <a:xfrm>
              <a:off x="12672" y="3909"/>
              <a:ext cx="1441" cy="1154"/>
              <a:chOff x="0" y="0"/>
              <a:chExt cx="20000" cy="20000"/>
            </a:xfrm>
            <a:grpFill/>
          </p:grpSpPr>
          <p:sp>
            <p:nvSpPr>
              <p:cNvPr id="9324" name="Freeform 27"/>
              <p:cNvSpPr>
                <a:spLocks/>
              </p:cNvSpPr>
              <p:nvPr/>
            </p:nvSpPr>
            <p:spPr bwMode="auto">
              <a:xfrm>
                <a:off x="0" y="0"/>
                <a:ext cx="20000" cy="20000"/>
              </a:xfrm>
              <a:custGeom>
                <a:avLst/>
                <a:gdLst>
                  <a:gd name="T0" fmla="*/ 0 w 20000"/>
                  <a:gd name="T1" fmla="*/ 0 h 20000"/>
                  <a:gd name="T2" fmla="*/ 0 w 20000"/>
                  <a:gd name="T3" fmla="*/ 19983 h 20000"/>
                  <a:gd name="T4" fmla="*/ 19986 w 20000"/>
                  <a:gd name="T5" fmla="*/ 19983 h 20000"/>
                  <a:gd name="T6" fmla="*/ 19986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6" y="19983"/>
                    </a:lnTo>
                    <a:lnTo>
                      <a:pt x="19986"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41" name="Rectangle 28"/>
              <p:cNvSpPr>
                <a:spLocks noChangeArrowheads="1"/>
              </p:cNvSpPr>
              <p:nvPr/>
            </p:nvSpPr>
            <p:spPr bwMode="auto">
              <a:xfrm>
                <a:off x="-6" y="5"/>
                <a:ext cx="20020" cy="20008"/>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endParaRPr lang="ru-RU" sz="1100" dirty="0">
                  <a:latin typeface="Times New Roman" pitchFamily="18" charset="0"/>
                </a:endParaRPr>
              </a:p>
              <a:p>
                <a:pPr algn="ctr">
                  <a:spcAft>
                    <a:spcPts val="1000"/>
                  </a:spcAft>
                  <a:defRPr/>
                </a:pPr>
                <a:r>
                  <a:rPr lang="uk-UA" sz="1400" dirty="0">
                    <a:latin typeface="+mn-lt"/>
                  </a:rPr>
                  <a:t>Овочевий</a:t>
                </a:r>
              </a:p>
            </p:txBody>
          </p:sp>
        </p:grpSp>
        <p:grpSp>
          <p:nvGrpSpPr>
            <p:cNvPr id="11" name="Group 29"/>
            <p:cNvGrpSpPr>
              <a:grpSpLocks/>
            </p:cNvGrpSpPr>
            <p:nvPr/>
          </p:nvGrpSpPr>
          <p:grpSpPr bwMode="auto">
            <a:xfrm>
              <a:off x="14112" y="3889"/>
              <a:ext cx="1586" cy="1154"/>
              <a:chOff x="0" y="0"/>
              <a:chExt cx="20000" cy="20000"/>
            </a:xfrm>
            <a:grpFill/>
          </p:grpSpPr>
          <p:sp>
            <p:nvSpPr>
              <p:cNvPr id="9322" name="Freeform 30"/>
              <p:cNvSpPr>
                <a:spLocks/>
              </p:cNvSpPr>
              <p:nvPr/>
            </p:nvSpPr>
            <p:spPr bwMode="auto">
              <a:xfrm>
                <a:off x="0" y="0"/>
                <a:ext cx="20000" cy="20000"/>
              </a:xfrm>
              <a:custGeom>
                <a:avLst/>
                <a:gdLst>
                  <a:gd name="T0" fmla="*/ 0 w 20000"/>
                  <a:gd name="T1" fmla="*/ 0 h 20000"/>
                  <a:gd name="T2" fmla="*/ 0 w 20000"/>
                  <a:gd name="T3" fmla="*/ 19983 h 20000"/>
                  <a:gd name="T4" fmla="*/ 19987 w 20000"/>
                  <a:gd name="T5" fmla="*/ 19983 h 20000"/>
                  <a:gd name="T6" fmla="*/ 19987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7" y="19983"/>
                    </a:lnTo>
                    <a:lnTo>
                      <a:pt x="19987"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39" name="Rectangle 31"/>
              <p:cNvSpPr>
                <a:spLocks noChangeArrowheads="1"/>
              </p:cNvSpPr>
              <p:nvPr/>
            </p:nvSpPr>
            <p:spPr bwMode="auto">
              <a:xfrm>
                <a:off x="-7" y="10"/>
                <a:ext cx="20006" cy="20008"/>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spcAft>
                    <a:spcPts val="0"/>
                  </a:spcAft>
                  <a:defRPr/>
                </a:pPr>
                <a:endParaRPr lang="uk-UA" sz="1400" dirty="0">
                  <a:latin typeface="+mn-lt"/>
                </a:endParaRPr>
              </a:p>
              <a:p>
                <a:pPr algn="ctr">
                  <a:spcAft>
                    <a:spcPts val="0"/>
                  </a:spcAft>
                  <a:defRPr/>
                </a:pPr>
                <a:r>
                  <a:rPr lang="uk-UA" sz="1400" dirty="0">
                    <a:latin typeface="+mn-lt"/>
                  </a:rPr>
                  <a:t>М’ясо-рибний</a:t>
                </a:r>
              </a:p>
            </p:txBody>
          </p:sp>
        </p:grpSp>
        <p:grpSp>
          <p:nvGrpSpPr>
            <p:cNvPr id="12" name="Group 32"/>
            <p:cNvGrpSpPr>
              <a:grpSpLocks/>
            </p:cNvGrpSpPr>
            <p:nvPr/>
          </p:nvGrpSpPr>
          <p:grpSpPr bwMode="auto">
            <a:xfrm>
              <a:off x="1302" y="5777"/>
              <a:ext cx="2594" cy="686"/>
              <a:chOff x="0" y="0"/>
              <a:chExt cx="20000" cy="20000"/>
            </a:xfrm>
            <a:grpFill/>
          </p:grpSpPr>
          <p:sp>
            <p:nvSpPr>
              <p:cNvPr id="9320" name="Freeform 33"/>
              <p:cNvSpPr>
                <a:spLocks/>
              </p:cNvSpPr>
              <p:nvPr/>
            </p:nvSpPr>
            <p:spPr bwMode="auto">
              <a:xfrm>
                <a:off x="0" y="0"/>
                <a:ext cx="20000" cy="20000"/>
              </a:xfrm>
              <a:custGeom>
                <a:avLst/>
                <a:gdLst>
                  <a:gd name="T0" fmla="*/ 0 w 20000"/>
                  <a:gd name="T1" fmla="*/ 0 h 20000"/>
                  <a:gd name="T2" fmla="*/ 0 w 20000"/>
                  <a:gd name="T3" fmla="*/ 19971 h 20000"/>
                  <a:gd name="T4" fmla="*/ 19992 w 20000"/>
                  <a:gd name="T5" fmla="*/ 19971 h 20000"/>
                  <a:gd name="T6" fmla="*/ 19992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71"/>
                    </a:lnTo>
                    <a:lnTo>
                      <a:pt x="19992" y="19971"/>
                    </a:lnTo>
                    <a:lnTo>
                      <a:pt x="19992"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37" name="Rectangle 34"/>
              <p:cNvSpPr>
                <a:spLocks noChangeArrowheads="1"/>
              </p:cNvSpPr>
              <p:nvPr/>
            </p:nvSpPr>
            <p:spPr bwMode="auto">
              <a:xfrm>
                <a:off x="-7" y="-9"/>
                <a:ext cx="20003" cy="19994"/>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i="1" dirty="0">
                    <a:latin typeface="+mn-lt"/>
                  </a:rPr>
                  <a:t>Технічні</a:t>
                </a:r>
              </a:p>
              <a:p>
                <a:pPr algn="ctr">
                  <a:spcAft>
                    <a:spcPts val="0"/>
                  </a:spcAft>
                  <a:defRPr/>
                </a:pPr>
                <a:r>
                  <a:rPr lang="uk-UA" sz="1400" i="1" dirty="0">
                    <a:latin typeface="+mn-lt"/>
                  </a:rPr>
                  <a:t>приміщення</a:t>
                </a:r>
                <a:endParaRPr lang="uk-UA" sz="1400" dirty="0">
                  <a:latin typeface="+mn-lt"/>
                </a:endParaRPr>
              </a:p>
            </p:txBody>
          </p:sp>
        </p:grpSp>
        <p:grpSp>
          <p:nvGrpSpPr>
            <p:cNvPr id="13" name="Group 35"/>
            <p:cNvGrpSpPr>
              <a:grpSpLocks/>
            </p:cNvGrpSpPr>
            <p:nvPr/>
          </p:nvGrpSpPr>
          <p:grpSpPr bwMode="auto">
            <a:xfrm>
              <a:off x="1267" y="6587"/>
              <a:ext cx="2623" cy="1043"/>
              <a:chOff x="-227" y="-671"/>
              <a:chExt cx="20227" cy="20671"/>
            </a:xfrm>
            <a:grpFill/>
          </p:grpSpPr>
          <p:sp>
            <p:nvSpPr>
              <p:cNvPr id="9318" name="Freeform 36"/>
              <p:cNvSpPr>
                <a:spLocks/>
              </p:cNvSpPr>
              <p:nvPr/>
            </p:nvSpPr>
            <p:spPr bwMode="auto">
              <a:xfrm>
                <a:off x="0" y="0"/>
                <a:ext cx="20000" cy="20000"/>
              </a:xfrm>
              <a:custGeom>
                <a:avLst/>
                <a:gdLst>
                  <a:gd name="T0" fmla="*/ 0 w 20000"/>
                  <a:gd name="T1" fmla="*/ 0 h 20000"/>
                  <a:gd name="T2" fmla="*/ 0 w 20000"/>
                  <a:gd name="T3" fmla="*/ 19980 h 20000"/>
                  <a:gd name="T4" fmla="*/ 19992 w 20000"/>
                  <a:gd name="T5" fmla="*/ 19980 h 20000"/>
                  <a:gd name="T6" fmla="*/ 19992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0"/>
                    </a:lnTo>
                    <a:lnTo>
                      <a:pt x="19992" y="19980"/>
                    </a:lnTo>
                    <a:lnTo>
                      <a:pt x="19992"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35" name="Rectangle 37"/>
              <p:cNvSpPr>
                <a:spLocks noChangeArrowheads="1"/>
              </p:cNvSpPr>
              <p:nvPr/>
            </p:nvSpPr>
            <p:spPr bwMode="auto">
              <a:xfrm>
                <a:off x="-227" y="-671"/>
                <a:ext cx="20003" cy="19999"/>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i="1" dirty="0">
                    <a:latin typeface="+mn-lt"/>
                  </a:rPr>
                  <a:t>Адміністративно-побутові</a:t>
                </a:r>
              </a:p>
              <a:p>
                <a:pPr algn="ctr">
                  <a:spcAft>
                    <a:spcPts val="0"/>
                  </a:spcAft>
                  <a:defRPr/>
                </a:pPr>
                <a:r>
                  <a:rPr lang="uk-UA" sz="1400" i="1" dirty="0">
                    <a:latin typeface="+mn-lt"/>
                  </a:rPr>
                  <a:t>приміщення</a:t>
                </a:r>
                <a:endParaRPr lang="uk-UA" sz="1400" dirty="0">
                  <a:latin typeface="+mn-lt"/>
                </a:endParaRPr>
              </a:p>
            </p:txBody>
          </p:sp>
        </p:grpSp>
        <p:grpSp>
          <p:nvGrpSpPr>
            <p:cNvPr id="14" name="Group 38"/>
            <p:cNvGrpSpPr>
              <a:grpSpLocks/>
            </p:cNvGrpSpPr>
            <p:nvPr/>
          </p:nvGrpSpPr>
          <p:grpSpPr bwMode="auto">
            <a:xfrm>
              <a:off x="5448" y="5329"/>
              <a:ext cx="3769" cy="922"/>
              <a:chOff x="-127" y="0"/>
              <a:chExt cx="20127" cy="22223"/>
            </a:xfrm>
            <a:grpFill/>
          </p:grpSpPr>
          <p:sp>
            <p:nvSpPr>
              <p:cNvPr id="9316" name="Freeform 39"/>
              <p:cNvSpPr>
                <a:spLocks/>
              </p:cNvSpPr>
              <p:nvPr/>
            </p:nvSpPr>
            <p:spPr bwMode="auto">
              <a:xfrm>
                <a:off x="0" y="0"/>
                <a:ext cx="20000" cy="20000"/>
              </a:xfrm>
              <a:custGeom>
                <a:avLst/>
                <a:gdLst>
                  <a:gd name="T0" fmla="*/ 0 w 20000"/>
                  <a:gd name="T1" fmla="*/ 0 h 20000"/>
                  <a:gd name="T2" fmla="*/ 0 w 20000"/>
                  <a:gd name="T3" fmla="*/ 19976 h 20000"/>
                  <a:gd name="T4" fmla="*/ 19995 w 20000"/>
                  <a:gd name="T5" fmla="*/ 19976 h 20000"/>
                  <a:gd name="T6" fmla="*/ 19995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76"/>
                    </a:lnTo>
                    <a:lnTo>
                      <a:pt x="19995" y="19976"/>
                    </a:lnTo>
                    <a:lnTo>
                      <a:pt x="19995"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33" name="Rectangle 40"/>
              <p:cNvSpPr>
                <a:spLocks noChangeArrowheads="1"/>
              </p:cNvSpPr>
              <p:nvPr/>
            </p:nvSpPr>
            <p:spPr bwMode="auto">
              <a:xfrm>
                <a:off x="-121" y="2288"/>
                <a:ext cx="20006" cy="19918"/>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i="1" dirty="0" err="1">
                    <a:latin typeface="+mn-lt"/>
                  </a:rPr>
                  <a:t>Доготівельні</a:t>
                </a:r>
                <a:r>
                  <a:rPr lang="uk-UA" sz="1400" i="1" dirty="0">
                    <a:latin typeface="+mn-lt"/>
                  </a:rPr>
                  <a:t> цехи</a:t>
                </a:r>
                <a:endParaRPr lang="uk-UA" sz="1400" dirty="0">
                  <a:latin typeface="+mn-lt"/>
                </a:endParaRPr>
              </a:p>
            </p:txBody>
          </p:sp>
        </p:grpSp>
        <p:grpSp>
          <p:nvGrpSpPr>
            <p:cNvPr id="15" name="Group 41"/>
            <p:cNvGrpSpPr>
              <a:grpSpLocks/>
            </p:cNvGrpSpPr>
            <p:nvPr/>
          </p:nvGrpSpPr>
          <p:grpSpPr bwMode="auto">
            <a:xfrm>
              <a:off x="5478" y="6237"/>
              <a:ext cx="1874" cy="819"/>
              <a:chOff x="0" y="0"/>
              <a:chExt cx="20000" cy="20000"/>
            </a:xfrm>
            <a:grpFill/>
          </p:grpSpPr>
          <p:sp>
            <p:nvSpPr>
              <p:cNvPr id="9314" name="Freeform 42"/>
              <p:cNvSpPr>
                <a:spLocks/>
              </p:cNvSpPr>
              <p:nvPr/>
            </p:nvSpPr>
            <p:spPr bwMode="auto">
              <a:xfrm>
                <a:off x="0" y="0"/>
                <a:ext cx="20000" cy="20000"/>
              </a:xfrm>
              <a:custGeom>
                <a:avLst/>
                <a:gdLst>
                  <a:gd name="T0" fmla="*/ 0 w 20000"/>
                  <a:gd name="T1" fmla="*/ 0 h 20000"/>
                  <a:gd name="T2" fmla="*/ 0 w 20000"/>
                  <a:gd name="T3" fmla="*/ 19983 h 20000"/>
                  <a:gd name="T4" fmla="*/ 19989 w 20000"/>
                  <a:gd name="T5" fmla="*/ 19983 h 20000"/>
                  <a:gd name="T6" fmla="*/ 19989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9" y="19983"/>
                    </a:lnTo>
                    <a:lnTo>
                      <a:pt x="19989"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31" name="Rectangle 43"/>
              <p:cNvSpPr>
                <a:spLocks noChangeArrowheads="1"/>
              </p:cNvSpPr>
              <p:nvPr/>
            </p:nvSpPr>
            <p:spPr bwMode="auto">
              <a:xfrm>
                <a:off x="-12" y="24"/>
                <a:ext cx="20005" cy="20000"/>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Гарячий</a:t>
                </a:r>
              </a:p>
            </p:txBody>
          </p:sp>
        </p:grpSp>
        <p:grpSp>
          <p:nvGrpSpPr>
            <p:cNvPr id="16" name="Group 44"/>
            <p:cNvGrpSpPr>
              <a:grpSpLocks/>
            </p:cNvGrpSpPr>
            <p:nvPr/>
          </p:nvGrpSpPr>
          <p:grpSpPr bwMode="auto">
            <a:xfrm>
              <a:off x="7350" y="6237"/>
              <a:ext cx="1874" cy="819"/>
              <a:chOff x="0" y="0"/>
              <a:chExt cx="20000" cy="20000"/>
            </a:xfrm>
            <a:grpFill/>
          </p:grpSpPr>
          <p:sp>
            <p:nvSpPr>
              <p:cNvPr id="9312" name="Freeform 45"/>
              <p:cNvSpPr>
                <a:spLocks/>
              </p:cNvSpPr>
              <p:nvPr/>
            </p:nvSpPr>
            <p:spPr bwMode="auto">
              <a:xfrm>
                <a:off x="0" y="0"/>
                <a:ext cx="20000" cy="20000"/>
              </a:xfrm>
              <a:custGeom>
                <a:avLst/>
                <a:gdLst>
                  <a:gd name="T0" fmla="*/ 0 w 20000"/>
                  <a:gd name="T1" fmla="*/ 0 h 20000"/>
                  <a:gd name="T2" fmla="*/ 0 w 20000"/>
                  <a:gd name="T3" fmla="*/ 19983 h 20000"/>
                  <a:gd name="T4" fmla="*/ 19989 w 20000"/>
                  <a:gd name="T5" fmla="*/ 19983 h 20000"/>
                  <a:gd name="T6" fmla="*/ 19989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3"/>
                    </a:lnTo>
                    <a:lnTo>
                      <a:pt x="19989" y="19983"/>
                    </a:lnTo>
                    <a:lnTo>
                      <a:pt x="19989"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29" name="Rectangle 46"/>
              <p:cNvSpPr>
                <a:spLocks noChangeArrowheads="1"/>
              </p:cNvSpPr>
              <p:nvPr/>
            </p:nvSpPr>
            <p:spPr bwMode="auto">
              <a:xfrm>
                <a:off x="-13" y="24"/>
                <a:ext cx="20005" cy="20000"/>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Холодний</a:t>
                </a:r>
              </a:p>
            </p:txBody>
          </p:sp>
        </p:grpSp>
        <p:grpSp>
          <p:nvGrpSpPr>
            <p:cNvPr id="17" name="Group 47"/>
            <p:cNvGrpSpPr>
              <a:grpSpLocks/>
            </p:cNvGrpSpPr>
            <p:nvPr/>
          </p:nvGrpSpPr>
          <p:grpSpPr bwMode="auto">
            <a:xfrm>
              <a:off x="10368" y="5764"/>
              <a:ext cx="2018" cy="1297"/>
              <a:chOff x="0" y="0"/>
              <a:chExt cx="20000" cy="20000"/>
            </a:xfrm>
            <a:grpFill/>
          </p:grpSpPr>
          <p:sp>
            <p:nvSpPr>
              <p:cNvPr id="9310" name="Freeform 48"/>
              <p:cNvSpPr>
                <a:spLocks/>
              </p:cNvSpPr>
              <p:nvPr/>
            </p:nvSpPr>
            <p:spPr bwMode="auto">
              <a:xfrm>
                <a:off x="0" y="0"/>
                <a:ext cx="20000" cy="20000"/>
              </a:xfrm>
              <a:custGeom>
                <a:avLst/>
                <a:gdLst>
                  <a:gd name="T0" fmla="*/ 0 w 20000"/>
                  <a:gd name="T1" fmla="*/ 0 h 20000"/>
                  <a:gd name="T2" fmla="*/ 0 w 20000"/>
                  <a:gd name="T3" fmla="*/ 19985 h 20000"/>
                  <a:gd name="T4" fmla="*/ 19990 w 20000"/>
                  <a:gd name="T5" fmla="*/ 19985 h 20000"/>
                  <a:gd name="T6" fmla="*/ 1999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5"/>
                    </a:lnTo>
                    <a:lnTo>
                      <a:pt x="19990" y="19985"/>
                    </a:lnTo>
                    <a:lnTo>
                      <a:pt x="19990"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27" name="Rectangle 49"/>
              <p:cNvSpPr>
                <a:spLocks noChangeArrowheads="1"/>
              </p:cNvSpPr>
              <p:nvPr/>
            </p:nvSpPr>
            <p:spPr bwMode="auto">
              <a:xfrm>
                <a:off x="-4" y="6"/>
                <a:ext cx="20004" cy="20009"/>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Мийна</a:t>
                </a:r>
              </a:p>
              <a:p>
                <a:pPr algn="ctr">
                  <a:spcAft>
                    <a:spcPts val="0"/>
                  </a:spcAft>
                  <a:defRPr/>
                </a:pPr>
                <a:r>
                  <a:rPr lang="uk-UA" sz="1400" dirty="0">
                    <a:latin typeface="+mn-lt"/>
                  </a:rPr>
                  <a:t>кухонного</a:t>
                </a:r>
              </a:p>
              <a:p>
                <a:pPr algn="ctr">
                  <a:spcAft>
                    <a:spcPts val="0"/>
                  </a:spcAft>
                  <a:defRPr/>
                </a:pPr>
                <a:r>
                  <a:rPr lang="uk-UA" sz="1400" dirty="0">
                    <a:latin typeface="+mn-lt"/>
                  </a:rPr>
                  <a:t>посуду</a:t>
                </a:r>
              </a:p>
            </p:txBody>
          </p:sp>
        </p:grpSp>
        <p:grpSp>
          <p:nvGrpSpPr>
            <p:cNvPr id="18" name="Group 50"/>
            <p:cNvGrpSpPr>
              <a:grpSpLocks/>
            </p:cNvGrpSpPr>
            <p:nvPr/>
          </p:nvGrpSpPr>
          <p:grpSpPr bwMode="auto">
            <a:xfrm>
              <a:off x="12816" y="5624"/>
              <a:ext cx="2881" cy="1297"/>
              <a:chOff x="0" y="0"/>
              <a:chExt cx="20000" cy="20000"/>
            </a:xfrm>
            <a:grpFill/>
          </p:grpSpPr>
          <p:sp>
            <p:nvSpPr>
              <p:cNvPr id="9308" name="Freeform 51"/>
              <p:cNvSpPr>
                <a:spLocks/>
              </p:cNvSpPr>
              <p:nvPr/>
            </p:nvSpPr>
            <p:spPr bwMode="auto">
              <a:xfrm>
                <a:off x="0" y="0"/>
                <a:ext cx="20000" cy="20000"/>
              </a:xfrm>
              <a:custGeom>
                <a:avLst/>
                <a:gdLst>
                  <a:gd name="T0" fmla="*/ 0 w 20000"/>
                  <a:gd name="T1" fmla="*/ 0 h 20000"/>
                  <a:gd name="T2" fmla="*/ 0 w 20000"/>
                  <a:gd name="T3" fmla="*/ 19985 h 20000"/>
                  <a:gd name="T4" fmla="*/ 19993 w 20000"/>
                  <a:gd name="T5" fmla="*/ 19985 h 20000"/>
                  <a:gd name="T6" fmla="*/ 19993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85"/>
                    </a:lnTo>
                    <a:lnTo>
                      <a:pt x="19993" y="19985"/>
                    </a:lnTo>
                    <a:lnTo>
                      <a:pt x="19993"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25" name="Rectangle 52"/>
              <p:cNvSpPr>
                <a:spLocks noChangeArrowheads="1"/>
              </p:cNvSpPr>
              <p:nvPr/>
            </p:nvSpPr>
            <p:spPr bwMode="auto">
              <a:xfrm>
                <a:off x="-3" y="-4"/>
                <a:ext cx="20010" cy="20009"/>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Охолоджувана</a:t>
                </a:r>
              </a:p>
              <a:p>
                <a:pPr algn="ctr">
                  <a:spcAft>
                    <a:spcPts val="0"/>
                  </a:spcAft>
                  <a:defRPr/>
                </a:pPr>
                <a:r>
                  <a:rPr lang="uk-UA" sz="1400" dirty="0">
                    <a:latin typeface="+mn-lt"/>
                  </a:rPr>
                  <a:t>камера харчових</a:t>
                </a:r>
              </a:p>
              <a:p>
                <a:pPr algn="ctr">
                  <a:spcAft>
                    <a:spcPts val="0"/>
                  </a:spcAft>
                  <a:defRPr/>
                </a:pPr>
                <a:r>
                  <a:rPr lang="uk-UA" sz="1400" dirty="0">
                    <a:latin typeface="+mn-lt"/>
                  </a:rPr>
                  <a:t>відходів</a:t>
                </a:r>
              </a:p>
            </p:txBody>
          </p:sp>
        </p:grpSp>
        <p:grpSp>
          <p:nvGrpSpPr>
            <p:cNvPr id="19" name="Group 53"/>
            <p:cNvGrpSpPr>
              <a:grpSpLocks/>
            </p:cNvGrpSpPr>
            <p:nvPr/>
          </p:nvGrpSpPr>
          <p:grpSpPr bwMode="auto">
            <a:xfrm>
              <a:off x="1296" y="7765"/>
              <a:ext cx="2593" cy="721"/>
              <a:chOff x="0" y="0"/>
              <a:chExt cx="20000" cy="20000"/>
            </a:xfrm>
            <a:grpFill/>
          </p:grpSpPr>
          <p:sp>
            <p:nvSpPr>
              <p:cNvPr id="9306" name="Freeform 54"/>
              <p:cNvSpPr>
                <a:spLocks/>
              </p:cNvSpPr>
              <p:nvPr/>
            </p:nvSpPr>
            <p:spPr bwMode="auto">
              <a:xfrm>
                <a:off x="0" y="0"/>
                <a:ext cx="20000" cy="20000"/>
              </a:xfrm>
              <a:custGeom>
                <a:avLst/>
                <a:gdLst>
                  <a:gd name="T0" fmla="*/ 0 w 20000"/>
                  <a:gd name="T1" fmla="*/ 0 h 20000"/>
                  <a:gd name="T2" fmla="*/ 0 w 20000"/>
                  <a:gd name="T3" fmla="*/ 19972 h 20000"/>
                  <a:gd name="T4" fmla="*/ 19992 w 20000"/>
                  <a:gd name="T5" fmla="*/ 19972 h 20000"/>
                  <a:gd name="T6" fmla="*/ 19992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72"/>
                    </a:lnTo>
                    <a:lnTo>
                      <a:pt x="19992" y="19972"/>
                    </a:lnTo>
                    <a:lnTo>
                      <a:pt x="19992"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23" name="Rectangle 55"/>
              <p:cNvSpPr>
                <a:spLocks noChangeArrowheads="1"/>
              </p:cNvSpPr>
              <p:nvPr/>
            </p:nvSpPr>
            <p:spPr bwMode="auto">
              <a:xfrm>
                <a:off x="0" y="-1"/>
                <a:ext cx="19991" cy="19981"/>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Буфет</a:t>
                </a:r>
              </a:p>
              <a:p>
                <a:pPr algn="ctr">
                  <a:spcAft>
                    <a:spcPts val="1000"/>
                  </a:spcAft>
                  <a:defRPr/>
                </a:pPr>
                <a:r>
                  <a:rPr lang="uk-UA" sz="1400" dirty="0">
                    <a:latin typeface="+mn-lt"/>
                  </a:rPr>
                  <a:t>Хліборізка</a:t>
                </a:r>
              </a:p>
            </p:txBody>
          </p:sp>
        </p:grpSp>
        <p:grpSp>
          <p:nvGrpSpPr>
            <p:cNvPr id="20" name="Group 56"/>
            <p:cNvGrpSpPr>
              <a:grpSpLocks/>
            </p:cNvGrpSpPr>
            <p:nvPr/>
          </p:nvGrpSpPr>
          <p:grpSpPr bwMode="auto">
            <a:xfrm>
              <a:off x="4464" y="9649"/>
              <a:ext cx="7778" cy="605"/>
              <a:chOff x="0" y="0"/>
              <a:chExt cx="20000" cy="20000"/>
            </a:xfrm>
            <a:grpFill/>
          </p:grpSpPr>
          <p:sp>
            <p:nvSpPr>
              <p:cNvPr id="9304" name="Freeform 57"/>
              <p:cNvSpPr>
                <a:spLocks/>
              </p:cNvSpPr>
              <p:nvPr/>
            </p:nvSpPr>
            <p:spPr bwMode="auto">
              <a:xfrm>
                <a:off x="0" y="0"/>
                <a:ext cx="20000" cy="20000"/>
              </a:xfrm>
              <a:custGeom>
                <a:avLst/>
                <a:gdLst>
                  <a:gd name="T0" fmla="*/ 0 w 20000"/>
                  <a:gd name="T1" fmla="*/ 0 h 20000"/>
                  <a:gd name="T2" fmla="*/ 0 w 20000"/>
                  <a:gd name="T3" fmla="*/ 19967 h 20000"/>
                  <a:gd name="T4" fmla="*/ 19997 w 20000"/>
                  <a:gd name="T5" fmla="*/ 19967 h 20000"/>
                  <a:gd name="T6" fmla="*/ 19997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67"/>
                    </a:lnTo>
                    <a:lnTo>
                      <a:pt x="19997" y="19967"/>
                    </a:lnTo>
                    <a:lnTo>
                      <a:pt x="19997"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21" name="Rectangle 58"/>
              <p:cNvSpPr>
                <a:spLocks noChangeArrowheads="1"/>
              </p:cNvSpPr>
              <p:nvPr/>
            </p:nvSpPr>
            <p:spPr bwMode="auto">
              <a:xfrm>
                <a:off x="0" y="21"/>
                <a:ext cx="20001" cy="19979"/>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lnSpc>
                    <a:spcPct val="112000"/>
                  </a:lnSpc>
                  <a:spcAft>
                    <a:spcPts val="1000"/>
                  </a:spcAft>
                  <a:defRPr/>
                </a:pPr>
                <a:r>
                  <a:rPr lang="uk-UA" sz="1400" dirty="0">
                    <a:latin typeface="+mn-lt"/>
                  </a:rPr>
                  <a:t>Вестибюль з гардеробом та туалетними кімнатами</a:t>
                </a:r>
              </a:p>
            </p:txBody>
          </p:sp>
        </p:grpSp>
        <p:grpSp>
          <p:nvGrpSpPr>
            <p:cNvPr id="21" name="Group 59"/>
            <p:cNvGrpSpPr>
              <a:grpSpLocks/>
            </p:cNvGrpSpPr>
            <p:nvPr/>
          </p:nvGrpSpPr>
          <p:grpSpPr bwMode="auto">
            <a:xfrm>
              <a:off x="4464" y="8621"/>
              <a:ext cx="2015" cy="741"/>
              <a:chOff x="-2" y="-2"/>
              <a:chExt cx="15547" cy="20002"/>
            </a:xfrm>
            <a:grpFill/>
          </p:grpSpPr>
          <p:sp>
            <p:nvSpPr>
              <p:cNvPr id="9302" name="Freeform 60"/>
              <p:cNvSpPr>
                <a:spLocks/>
              </p:cNvSpPr>
              <p:nvPr/>
            </p:nvSpPr>
            <p:spPr bwMode="auto">
              <a:xfrm>
                <a:off x="-2" y="-2"/>
                <a:ext cx="15547" cy="20002"/>
              </a:xfrm>
              <a:custGeom>
                <a:avLst/>
                <a:gdLst>
                  <a:gd name="T0" fmla="*/ 0 w 20000"/>
                  <a:gd name="T1" fmla="*/ 0 h 20000"/>
                  <a:gd name="T2" fmla="*/ 0 w 20000"/>
                  <a:gd name="T3" fmla="*/ 19973 h 20000"/>
                  <a:gd name="T4" fmla="*/ 19992 w 20000"/>
                  <a:gd name="T5" fmla="*/ 19973 h 20000"/>
                  <a:gd name="T6" fmla="*/ 19992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73"/>
                    </a:lnTo>
                    <a:lnTo>
                      <a:pt x="19992" y="19973"/>
                    </a:lnTo>
                    <a:lnTo>
                      <a:pt x="19992"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19" name="Rectangle 61"/>
              <p:cNvSpPr>
                <a:spLocks noChangeArrowheads="1"/>
              </p:cNvSpPr>
              <p:nvPr/>
            </p:nvSpPr>
            <p:spPr bwMode="auto">
              <a:xfrm>
                <a:off x="-2" y="-2"/>
                <a:ext cx="13780" cy="19975"/>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Зал ресторану</a:t>
                </a:r>
              </a:p>
            </p:txBody>
          </p:sp>
        </p:grpSp>
        <p:grpSp>
          <p:nvGrpSpPr>
            <p:cNvPr id="22" name="Group 62"/>
            <p:cNvGrpSpPr>
              <a:grpSpLocks/>
            </p:cNvGrpSpPr>
            <p:nvPr/>
          </p:nvGrpSpPr>
          <p:grpSpPr bwMode="auto">
            <a:xfrm>
              <a:off x="12816" y="7337"/>
              <a:ext cx="2881" cy="866"/>
              <a:chOff x="0" y="0"/>
              <a:chExt cx="20000" cy="20000"/>
            </a:xfrm>
            <a:grpFill/>
          </p:grpSpPr>
          <p:sp>
            <p:nvSpPr>
              <p:cNvPr id="9300" name="Freeform 63"/>
              <p:cNvSpPr>
                <a:spLocks/>
              </p:cNvSpPr>
              <p:nvPr/>
            </p:nvSpPr>
            <p:spPr bwMode="auto">
              <a:xfrm>
                <a:off x="0" y="0"/>
                <a:ext cx="20000" cy="20000"/>
              </a:xfrm>
              <a:custGeom>
                <a:avLst/>
                <a:gdLst>
                  <a:gd name="T0" fmla="*/ 0 w 20000"/>
                  <a:gd name="T1" fmla="*/ 0 h 20000"/>
                  <a:gd name="T2" fmla="*/ 0 w 20000"/>
                  <a:gd name="T3" fmla="*/ 19977 h 20000"/>
                  <a:gd name="T4" fmla="*/ 19993 w 20000"/>
                  <a:gd name="T5" fmla="*/ 19977 h 20000"/>
                  <a:gd name="T6" fmla="*/ 19993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9977"/>
                    </a:lnTo>
                    <a:lnTo>
                      <a:pt x="19993" y="19977"/>
                    </a:lnTo>
                    <a:lnTo>
                      <a:pt x="19993" y="0"/>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17" name="Rectangle 64"/>
              <p:cNvSpPr>
                <a:spLocks noChangeArrowheads="1"/>
              </p:cNvSpPr>
              <p:nvPr/>
            </p:nvSpPr>
            <p:spPr bwMode="auto">
              <a:xfrm>
                <a:off x="-3" y="28"/>
                <a:ext cx="20010" cy="1999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Мийна</a:t>
                </a:r>
              </a:p>
              <a:p>
                <a:pPr algn="ctr">
                  <a:spcAft>
                    <a:spcPts val="0"/>
                  </a:spcAft>
                  <a:defRPr/>
                </a:pPr>
                <a:r>
                  <a:rPr lang="uk-UA" sz="1400" dirty="0">
                    <a:latin typeface="+mn-lt"/>
                  </a:rPr>
                  <a:t>столового посуду</a:t>
                </a:r>
              </a:p>
            </p:txBody>
          </p:sp>
        </p:grpSp>
        <p:sp>
          <p:nvSpPr>
            <p:cNvPr id="18457" name="Rectangle 68"/>
            <p:cNvSpPr>
              <a:spLocks noChangeArrowheads="1"/>
            </p:cNvSpPr>
            <p:nvPr/>
          </p:nvSpPr>
          <p:spPr bwMode="auto">
            <a:xfrm>
              <a:off x="8645" y="4082"/>
              <a:ext cx="1442" cy="1152"/>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Сухих</a:t>
              </a:r>
            </a:p>
            <a:p>
              <a:pPr algn="ctr">
                <a:spcAft>
                  <a:spcPts val="0"/>
                </a:spcAft>
                <a:defRPr/>
              </a:pPr>
              <a:r>
                <a:rPr lang="uk-UA" sz="1400" dirty="0">
                  <a:latin typeface="+mn-lt"/>
                </a:rPr>
                <a:t>продуктів</a:t>
              </a:r>
            </a:p>
          </p:txBody>
        </p:sp>
        <p:sp>
          <p:nvSpPr>
            <p:cNvPr id="18458" name="Rectangle 69"/>
            <p:cNvSpPr>
              <a:spLocks noChangeArrowheads="1"/>
            </p:cNvSpPr>
            <p:nvPr/>
          </p:nvSpPr>
          <p:spPr bwMode="auto">
            <a:xfrm>
              <a:off x="5472" y="7765"/>
              <a:ext cx="3746" cy="57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Роздавальна</a:t>
              </a:r>
            </a:p>
          </p:txBody>
        </p:sp>
        <p:sp>
          <p:nvSpPr>
            <p:cNvPr id="18459" name="Rectangle 70"/>
            <p:cNvSpPr>
              <a:spLocks noChangeArrowheads="1"/>
            </p:cNvSpPr>
            <p:nvPr/>
          </p:nvSpPr>
          <p:spPr bwMode="auto">
            <a:xfrm>
              <a:off x="1296" y="8670"/>
              <a:ext cx="2592" cy="155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Приміщення для надання інформаційно-консультативних</a:t>
              </a:r>
            </a:p>
            <a:p>
              <a:pPr algn="ctr">
                <a:spcAft>
                  <a:spcPts val="0"/>
                </a:spcAft>
                <a:defRPr/>
              </a:pPr>
              <a:r>
                <a:rPr lang="uk-UA" sz="1400" dirty="0">
                  <a:latin typeface="+mn-lt"/>
                </a:rPr>
                <a:t>послуг</a:t>
              </a:r>
            </a:p>
          </p:txBody>
        </p:sp>
        <p:sp>
          <p:nvSpPr>
            <p:cNvPr id="18460" name="Rectangle 71"/>
            <p:cNvSpPr>
              <a:spLocks noChangeArrowheads="1"/>
            </p:cNvSpPr>
            <p:nvPr/>
          </p:nvSpPr>
          <p:spPr bwMode="auto">
            <a:xfrm>
              <a:off x="10368" y="7632"/>
              <a:ext cx="2018" cy="57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Сервізна</a:t>
              </a:r>
            </a:p>
          </p:txBody>
        </p:sp>
        <p:sp>
          <p:nvSpPr>
            <p:cNvPr id="18461" name="Rectangle 72"/>
            <p:cNvSpPr>
              <a:spLocks noChangeArrowheads="1"/>
            </p:cNvSpPr>
            <p:nvPr/>
          </p:nvSpPr>
          <p:spPr bwMode="auto">
            <a:xfrm>
              <a:off x="12672" y="1586"/>
              <a:ext cx="3026" cy="720"/>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Комора</a:t>
              </a:r>
            </a:p>
            <a:p>
              <a:pPr algn="ctr">
                <a:spcAft>
                  <a:spcPts val="0"/>
                </a:spcAft>
                <a:defRPr/>
              </a:pPr>
              <a:r>
                <a:rPr lang="uk-UA" sz="1400" dirty="0">
                  <a:latin typeface="+mn-lt"/>
                </a:rPr>
                <a:t>та мийна тари</a:t>
              </a:r>
            </a:p>
          </p:txBody>
        </p:sp>
        <p:sp>
          <p:nvSpPr>
            <p:cNvPr id="18462" name="Rectangle 73"/>
            <p:cNvSpPr>
              <a:spLocks noChangeArrowheads="1"/>
            </p:cNvSpPr>
            <p:nvPr/>
          </p:nvSpPr>
          <p:spPr bwMode="auto">
            <a:xfrm>
              <a:off x="12679" y="2555"/>
              <a:ext cx="3024" cy="57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Комора інвентарю</a:t>
              </a:r>
            </a:p>
          </p:txBody>
        </p:sp>
        <p:sp>
          <p:nvSpPr>
            <p:cNvPr id="18463" name="Rectangle 74"/>
            <p:cNvSpPr>
              <a:spLocks noChangeArrowheads="1"/>
            </p:cNvSpPr>
            <p:nvPr/>
          </p:nvSpPr>
          <p:spPr bwMode="auto">
            <a:xfrm>
              <a:off x="7200" y="3312"/>
              <a:ext cx="4610" cy="432"/>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err="1">
                  <a:latin typeface="+mn-lt"/>
                </a:rPr>
                <a:t>Неохолоджувані</a:t>
              </a:r>
              <a:r>
                <a:rPr lang="uk-UA" sz="1400" dirty="0">
                  <a:latin typeface="+mn-lt"/>
                </a:rPr>
                <a:t> комори</a:t>
              </a:r>
            </a:p>
          </p:txBody>
        </p:sp>
        <p:sp>
          <p:nvSpPr>
            <p:cNvPr id="18465" name="AutoShape 76"/>
            <p:cNvSpPr>
              <a:spLocks noChangeArrowheads="1"/>
            </p:cNvSpPr>
            <p:nvPr/>
          </p:nvSpPr>
          <p:spPr bwMode="auto">
            <a:xfrm>
              <a:off x="1152" y="2624"/>
              <a:ext cx="10658" cy="543"/>
            </a:xfrm>
            <a:prstGeom prst="hexagon">
              <a:avLst>
                <a:gd name="adj" fmla="val 490654"/>
                <a:gd name="vf" fmla="val 115470"/>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1000"/>
                </a:spcAft>
                <a:defRPr/>
              </a:pPr>
              <a:r>
                <a:rPr lang="uk-UA" sz="1400" dirty="0">
                  <a:latin typeface="+mn-lt"/>
                </a:rPr>
                <a:t>Складські приміщення</a:t>
              </a:r>
            </a:p>
          </p:txBody>
        </p:sp>
        <p:sp>
          <p:nvSpPr>
            <p:cNvPr id="9250" name="Line 77"/>
            <p:cNvSpPr>
              <a:spLocks noChangeShapeType="1"/>
            </p:cNvSpPr>
            <p:nvPr/>
          </p:nvSpPr>
          <p:spPr bwMode="auto">
            <a:xfrm>
              <a:off x="10224" y="1873"/>
              <a:ext cx="2449"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1" name="Line 78"/>
            <p:cNvSpPr>
              <a:spLocks noChangeShapeType="1"/>
            </p:cNvSpPr>
            <p:nvPr/>
          </p:nvSpPr>
          <p:spPr bwMode="auto">
            <a:xfrm>
              <a:off x="3744" y="3024"/>
              <a:ext cx="7" cy="282"/>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2" name="Line 79"/>
            <p:cNvSpPr>
              <a:spLocks noChangeShapeType="1"/>
            </p:cNvSpPr>
            <p:nvPr/>
          </p:nvSpPr>
          <p:spPr bwMode="auto">
            <a:xfrm>
              <a:off x="9504" y="3024"/>
              <a:ext cx="7" cy="282"/>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3" name="Line 80"/>
            <p:cNvSpPr>
              <a:spLocks noChangeShapeType="1"/>
            </p:cNvSpPr>
            <p:nvPr/>
          </p:nvSpPr>
          <p:spPr bwMode="auto">
            <a:xfrm>
              <a:off x="1878"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4" name="Line 81"/>
            <p:cNvSpPr>
              <a:spLocks noChangeShapeType="1"/>
            </p:cNvSpPr>
            <p:nvPr/>
          </p:nvSpPr>
          <p:spPr bwMode="auto">
            <a:xfrm>
              <a:off x="3894"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5" name="Line 82"/>
            <p:cNvSpPr>
              <a:spLocks noChangeShapeType="1"/>
            </p:cNvSpPr>
            <p:nvPr/>
          </p:nvSpPr>
          <p:spPr bwMode="auto">
            <a:xfrm>
              <a:off x="6198"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6" name="Line 83"/>
            <p:cNvSpPr>
              <a:spLocks noChangeShapeType="1"/>
            </p:cNvSpPr>
            <p:nvPr/>
          </p:nvSpPr>
          <p:spPr bwMode="auto">
            <a:xfrm>
              <a:off x="7926"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7" name="Line 84"/>
            <p:cNvSpPr>
              <a:spLocks noChangeShapeType="1"/>
            </p:cNvSpPr>
            <p:nvPr/>
          </p:nvSpPr>
          <p:spPr bwMode="auto">
            <a:xfrm>
              <a:off x="9366"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8" name="Line 85"/>
            <p:cNvSpPr>
              <a:spLocks noChangeShapeType="1"/>
            </p:cNvSpPr>
            <p:nvPr/>
          </p:nvSpPr>
          <p:spPr bwMode="auto">
            <a:xfrm>
              <a:off x="10950" y="3765"/>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59" name="Line 86"/>
            <p:cNvSpPr>
              <a:spLocks noChangeShapeType="1"/>
            </p:cNvSpPr>
            <p:nvPr/>
          </p:nvSpPr>
          <p:spPr bwMode="auto">
            <a:xfrm flipH="1">
              <a:off x="12240" y="2845"/>
              <a:ext cx="7" cy="756"/>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0" name="Line 87"/>
            <p:cNvSpPr>
              <a:spLocks noChangeShapeType="1"/>
            </p:cNvSpPr>
            <p:nvPr/>
          </p:nvSpPr>
          <p:spPr bwMode="auto">
            <a:xfrm>
              <a:off x="12240" y="3600"/>
              <a:ext cx="433"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1" name="Line 88"/>
            <p:cNvSpPr>
              <a:spLocks noChangeShapeType="1"/>
            </p:cNvSpPr>
            <p:nvPr/>
          </p:nvSpPr>
          <p:spPr bwMode="auto">
            <a:xfrm flipH="1">
              <a:off x="12240" y="3769"/>
              <a:ext cx="433"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2" name="Line 89"/>
            <p:cNvSpPr>
              <a:spLocks noChangeShapeType="1"/>
            </p:cNvSpPr>
            <p:nvPr/>
          </p:nvSpPr>
          <p:spPr bwMode="auto">
            <a:xfrm>
              <a:off x="12240" y="3769"/>
              <a:ext cx="1" cy="1873"/>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3" name="Line 90"/>
            <p:cNvSpPr>
              <a:spLocks noChangeShapeType="1"/>
            </p:cNvSpPr>
            <p:nvPr/>
          </p:nvSpPr>
          <p:spPr bwMode="auto">
            <a:xfrm flipH="1">
              <a:off x="9216" y="5624"/>
              <a:ext cx="3025"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4" name="Line 91"/>
            <p:cNvSpPr>
              <a:spLocks noChangeShapeType="1"/>
            </p:cNvSpPr>
            <p:nvPr/>
          </p:nvSpPr>
          <p:spPr bwMode="auto">
            <a:xfrm>
              <a:off x="9792" y="6337"/>
              <a:ext cx="577"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5" name="Line 92"/>
            <p:cNvSpPr>
              <a:spLocks noChangeShapeType="1"/>
            </p:cNvSpPr>
            <p:nvPr/>
          </p:nvSpPr>
          <p:spPr bwMode="auto">
            <a:xfrm>
              <a:off x="12384" y="6337"/>
              <a:ext cx="433"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6" name="Line 93"/>
            <p:cNvSpPr>
              <a:spLocks noChangeShapeType="1"/>
            </p:cNvSpPr>
            <p:nvPr/>
          </p:nvSpPr>
          <p:spPr bwMode="auto">
            <a:xfrm>
              <a:off x="9216" y="5764"/>
              <a:ext cx="577"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7" name="Line 94"/>
            <p:cNvSpPr>
              <a:spLocks noChangeShapeType="1"/>
            </p:cNvSpPr>
            <p:nvPr/>
          </p:nvSpPr>
          <p:spPr bwMode="auto">
            <a:xfrm>
              <a:off x="9792" y="5764"/>
              <a:ext cx="1" cy="577"/>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8" name="Line 95"/>
            <p:cNvSpPr>
              <a:spLocks noChangeShapeType="1"/>
            </p:cNvSpPr>
            <p:nvPr/>
          </p:nvSpPr>
          <p:spPr bwMode="auto">
            <a:xfrm>
              <a:off x="1872" y="5185"/>
              <a:ext cx="1" cy="433"/>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69" name="Line 96"/>
            <p:cNvSpPr>
              <a:spLocks noChangeShapeType="1"/>
            </p:cNvSpPr>
            <p:nvPr/>
          </p:nvSpPr>
          <p:spPr bwMode="auto">
            <a:xfrm>
              <a:off x="1872" y="5617"/>
              <a:ext cx="3601"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0" name="Line 97"/>
            <p:cNvSpPr>
              <a:spLocks noChangeShapeType="1"/>
            </p:cNvSpPr>
            <p:nvPr/>
          </p:nvSpPr>
          <p:spPr bwMode="auto">
            <a:xfrm>
              <a:off x="3888" y="5185"/>
              <a:ext cx="1" cy="433"/>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1" name="Line 98"/>
            <p:cNvSpPr>
              <a:spLocks noChangeShapeType="1"/>
            </p:cNvSpPr>
            <p:nvPr/>
          </p:nvSpPr>
          <p:spPr bwMode="auto">
            <a:xfrm>
              <a:off x="14112" y="5053"/>
              <a:ext cx="1" cy="577"/>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2" name="Line 99"/>
            <p:cNvSpPr>
              <a:spLocks noChangeShapeType="1"/>
            </p:cNvSpPr>
            <p:nvPr/>
          </p:nvSpPr>
          <p:spPr bwMode="auto">
            <a:xfrm>
              <a:off x="9216" y="7905"/>
              <a:ext cx="1153"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3" name="Line 100"/>
            <p:cNvSpPr>
              <a:spLocks noChangeShapeType="1"/>
            </p:cNvSpPr>
            <p:nvPr/>
          </p:nvSpPr>
          <p:spPr bwMode="auto">
            <a:xfrm>
              <a:off x="12384" y="7765"/>
              <a:ext cx="433"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4" name="Line 101"/>
            <p:cNvSpPr>
              <a:spLocks noChangeShapeType="1"/>
            </p:cNvSpPr>
            <p:nvPr/>
          </p:nvSpPr>
          <p:spPr bwMode="auto">
            <a:xfrm flipV="1">
              <a:off x="14256" y="6909"/>
              <a:ext cx="1" cy="433"/>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5" name="Line 102"/>
            <p:cNvSpPr>
              <a:spLocks noChangeShapeType="1"/>
            </p:cNvSpPr>
            <p:nvPr/>
          </p:nvSpPr>
          <p:spPr bwMode="auto">
            <a:xfrm>
              <a:off x="3888" y="8049"/>
              <a:ext cx="1585"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6" name="Line 103"/>
            <p:cNvSpPr>
              <a:spLocks noChangeShapeType="1"/>
            </p:cNvSpPr>
            <p:nvPr/>
          </p:nvSpPr>
          <p:spPr bwMode="auto">
            <a:xfrm>
              <a:off x="2592" y="6481"/>
              <a:ext cx="1" cy="145"/>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7" name="Line 104"/>
            <p:cNvSpPr>
              <a:spLocks noChangeShapeType="1"/>
            </p:cNvSpPr>
            <p:nvPr/>
          </p:nvSpPr>
          <p:spPr bwMode="auto">
            <a:xfrm>
              <a:off x="3888" y="9937"/>
              <a:ext cx="577" cy="1"/>
            </a:xfrm>
            <a:prstGeom prst="line">
              <a:avLst/>
            </a:prstGeom>
            <a:grpFill/>
            <a:ln>
              <a:headEnd type="triangl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8" name="Line 105"/>
            <p:cNvSpPr>
              <a:spLocks noChangeShapeType="1"/>
            </p:cNvSpPr>
            <p:nvPr/>
          </p:nvSpPr>
          <p:spPr bwMode="auto">
            <a:xfrm>
              <a:off x="5760" y="8337"/>
              <a:ext cx="1" cy="289"/>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79" name="Line 106"/>
            <p:cNvSpPr>
              <a:spLocks noChangeShapeType="1"/>
            </p:cNvSpPr>
            <p:nvPr/>
          </p:nvSpPr>
          <p:spPr bwMode="auto">
            <a:xfrm>
              <a:off x="8928" y="8337"/>
              <a:ext cx="1" cy="145"/>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0" name="Line 107"/>
            <p:cNvSpPr>
              <a:spLocks noChangeShapeType="1"/>
            </p:cNvSpPr>
            <p:nvPr/>
          </p:nvSpPr>
          <p:spPr bwMode="auto">
            <a:xfrm>
              <a:off x="8928" y="8477"/>
              <a:ext cx="1873"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1" name="Line 108"/>
            <p:cNvSpPr>
              <a:spLocks noChangeShapeType="1"/>
            </p:cNvSpPr>
            <p:nvPr/>
          </p:nvSpPr>
          <p:spPr bwMode="auto">
            <a:xfrm>
              <a:off x="10800" y="8477"/>
              <a:ext cx="1" cy="145"/>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2" name="Line 109"/>
            <p:cNvSpPr>
              <a:spLocks noChangeShapeType="1"/>
            </p:cNvSpPr>
            <p:nvPr/>
          </p:nvSpPr>
          <p:spPr bwMode="auto">
            <a:xfrm>
              <a:off x="8352" y="9361"/>
              <a:ext cx="1" cy="289"/>
            </a:xfrm>
            <a:prstGeom prst="line">
              <a:avLst/>
            </a:prstGeom>
            <a:grpFill/>
            <a:ln>
              <a:headEnd type="triangl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3" name="Line 110"/>
            <p:cNvSpPr>
              <a:spLocks noChangeShapeType="1"/>
            </p:cNvSpPr>
            <p:nvPr/>
          </p:nvSpPr>
          <p:spPr bwMode="auto">
            <a:xfrm>
              <a:off x="9504" y="5197"/>
              <a:ext cx="1" cy="289"/>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4" name="Line 111"/>
            <p:cNvSpPr>
              <a:spLocks noChangeShapeType="1"/>
            </p:cNvSpPr>
            <p:nvPr/>
          </p:nvSpPr>
          <p:spPr bwMode="auto">
            <a:xfrm flipH="1">
              <a:off x="9216" y="5480"/>
              <a:ext cx="289" cy="1"/>
            </a:xfrm>
            <a:prstGeom prst="line">
              <a:avLst/>
            </a:prstGeom>
            <a:grpFill/>
            <a:ln>
              <a:headEnd type="none" w="sm" len="lg"/>
              <a:tailEnd type="triangl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5" name="Line 112"/>
            <p:cNvSpPr>
              <a:spLocks noChangeShapeType="1"/>
            </p:cNvSpPr>
            <p:nvPr/>
          </p:nvSpPr>
          <p:spPr bwMode="auto">
            <a:xfrm>
              <a:off x="11088" y="5197"/>
              <a:ext cx="1" cy="289"/>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6" name="Line 113"/>
            <p:cNvSpPr>
              <a:spLocks noChangeShapeType="1"/>
            </p:cNvSpPr>
            <p:nvPr/>
          </p:nvSpPr>
          <p:spPr bwMode="auto">
            <a:xfrm flipH="1">
              <a:off x="9504" y="5480"/>
              <a:ext cx="1585"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7" name="Line 114"/>
            <p:cNvSpPr>
              <a:spLocks noChangeShapeType="1"/>
            </p:cNvSpPr>
            <p:nvPr/>
          </p:nvSpPr>
          <p:spPr bwMode="auto">
            <a:xfrm>
              <a:off x="3888" y="6912"/>
              <a:ext cx="1585" cy="1"/>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88" name="Line 115"/>
            <p:cNvSpPr>
              <a:spLocks noChangeShapeType="1"/>
            </p:cNvSpPr>
            <p:nvPr/>
          </p:nvSpPr>
          <p:spPr bwMode="auto">
            <a:xfrm>
              <a:off x="7920" y="5185"/>
              <a:ext cx="1" cy="145"/>
            </a:xfrm>
            <a:prstGeom prst="line">
              <a:avLst/>
            </a:prstGeom>
            <a:grpFill/>
            <a:ln>
              <a:headEnd type="none" w="sm" len="lg"/>
              <a:tailEnd type="none" w="sm" len="lg"/>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8505" name="Rectangle 116"/>
            <p:cNvSpPr>
              <a:spLocks noChangeArrowheads="1"/>
            </p:cNvSpPr>
            <p:nvPr/>
          </p:nvSpPr>
          <p:spPr bwMode="auto">
            <a:xfrm>
              <a:off x="12528" y="9504"/>
              <a:ext cx="3170" cy="720"/>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spcAft>
                  <a:spcPts val="0"/>
                </a:spcAft>
                <a:defRPr/>
              </a:pPr>
              <a:r>
                <a:rPr lang="uk-UA" sz="1400" dirty="0">
                  <a:latin typeface="+mn-lt"/>
                </a:rPr>
                <a:t>Приміщення для</a:t>
              </a:r>
            </a:p>
            <a:p>
              <a:pPr algn="ctr">
                <a:spcAft>
                  <a:spcPts val="0"/>
                </a:spcAft>
                <a:defRPr/>
              </a:pPr>
              <a:r>
                <a:rPr lang="uk-UA" sz="1400" dirty="0">
                  <a:latin typeface="+mn-lt"/>
                </a:rPr>
                <a:t>відпускання страв на дім</a:t>
              </a:r>
            </a:p>
          </p:txBody>
        </p:sp>
        <p:sp>
          <p:nvSpPr>
            <p:cNvPr id="9290" name="Line 117"/>
            <p:cNvSpPr>
              <a:spLocks noChangeShapeType="1"/>
            </p:cNvSpPr>
            <p:nvPr/>
          </p:nvSpPr>
          <p:spPr bwMode="auto">
            <a:xfrm>
              <a:off x="12240" y="9937"/>
              <a:ext cx="289" cy="1"/>
            </a:xfrm>
            <a:prstGeom prst="line">
              <a:avLst/>
            </a:prstGeom>
            <a:grpFill/>
            <a:ln>
              <a:headEnd type="none" w="sm" len="med"/>
              <a:tailEnd type="triangle" w="sm" len="me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17526" name="Oval 118"/>
            <p:cNvSpPr>
              <a:spLocks noChangeArrowheads="1"/>
            </p:cNvSpPr>
            <p:nvPr/>
          </p:nvSpPr>
          <p:spPr bwMode="auto">
            <a:xfrm>
              <a:off x="4032" y="1440"/>
              <a:ext cx="6192" cy="863"/>
            </a:xfrm>
            <a:prstGeom prst="ellipse">
              <a:avLst/>
            </a:prstGeom>
            <a:grp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uk-UA" sz="1400" dirty="0">
                  <a:latin typeface="Times New Roman" pitchFamily="18" charset="0"/>
                </a:rPr>
                <a:t>ЗАВАНТАЖУВАЛЬНА</a:t>
              </a:r>
              <a:endParaRPr lang="uk-UA" dirty="0">
                <a:latin typeface="Arial" pitchFamily="34" charset="0"/>
              </a:endParaRPr>
            </a:p>
          </p:txBody>
        </p:sp>
        <p:sp>
          <p:nvSpPr>
            <p:cNvPr id="9292" name="AutoShape 119"/>
            <p:cNvSpPr>
              <a:spLocks noChangeArrowheads="1"/>
            </p:cNvSpPr>
            <p:nvPr/>
          </p:nvSpPr>
          <p:spPr bwMode="auto">
            <a:xfrm>
              <a:off x="6768" y="2304"/>
              <a:ext cx="432" cy="288"/>
            </a:xfrm>
            <a:prstGeom prst="downArrow">
              <a:avLst>
                <a:gd name="adj1" fmla="val 50000"/>
                <a:gd name="adj2" fmla="val 25000"/>
              </a:avLst>
            </a:pr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93" name="Line 120"/>
            <p:cNvSpPr>
              <a:spLocks noChangeShapeType="1"/>
            </p:cNvSpPr>
            <p:nvPr/>
          </p:nvSpPr>
          <p:spPr bwMode="auto">
            <a:xfrm>
              <a:off x="10512" y="2736"/>
              <a:ext cx="2160" cy="0"/>
            </a:xfrm>
            <a:prstGeom prst="line">
              <a:avLst/>
            </a:prstGeom>
            <a:grpFill/>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ru-RU"/>
            </a:p>
          </p:txBody>
        </p:sp>
        <p:sp>
          <p:nvSpPr>
            <p:cNvPr id="9294" name="Line 121"/>
            <p:cNvSpPr>
              <a:spLocks noChangeShapeType="1"/>
            </p:cNvSpPr>
            <p:nvPr/>
          </p:nvSpPr>
          <p:spPr bwMode="auto">
            <a:xfrm>
              <a:off x="11808" y="2880"/>
              <a:ext cx="432" cy="0"/>
            </a:xfrm>
            <a:prstGeom prst="line">
              <a:avLst/>
            </a:prstGeom>
            <a:grpFill/>
            <a:ln>
              <a:headEnd/>
              <a:tailEnd/>
            </a:ln>
          </p:spPr>
          <p:style>
            <a:lnRef idx="1">
              <a:schemeClr val="accent2"/>
            </a:lnRef>
            <a:fillRef idx="2">
              <a:schemeClr val="accent2"/>
            </a:fillRef>
            <a:effectRef idx="1">
              <a:schemeClr val="accent2"/>
            </a:effectRef>
            <a:fontRef idx="minor">
              <a:schemeClr val="dk1"/>
            </a:fontRef>
          </p:style>
          <p:txBody>
            <a:bodyPr/>
            <a:lstStyle/>
            <a:p>
              <a:endParaRPr lang="ru-RU"/>
            </a:p>
          </p:txBody>
        </p:sp>
        <p:grpSp>
          <p:nvGrpSpPr>
            <p:cNvPr id="23" name="Group 122"/>
            <p:cNvGrpSpPr>
              <a:grpSpLocks/>
            </p:cNvGrpSpPr>
            <p:nvPr/>
          </p:nvGrpSpPr>
          <p:grpSpPr bwMode="auto">
            <a:xfrm>
              <a:off x="4176" y="7056"/>
              <a:ext cx="8928" cy="576"/>
              <a:chOff x="0" y="0"/>
              <a:chExt cx="20000" cy="20000"/>
            </a:xfrm>
            <a:grpFill/>
          </p:grpSpPr>
          <p:sp>
            <p:nvSpPr>
              <p:cNvPr id="9296" name="Freeform 123"/>
              <p:cNvSpPr>
                <a:spLocks/>
              </p:cNvSpPr>
              <p:nvPr/>
            </p:nvSpPr>
            <p:spPr bwMode="auto">
              <a:xfrm>
                <a:off x="0" y="0"/>
                <a:ext cx="20000" cy="20000"/>
              </a:xfrm>
              <a:custGeom>
                <a:avLst/>
                <a:gdLst>
                  <a:gd name="T0" fmla="*/ 0 w 20000"/>
                  <a:gd name="T1" fmla="*/ 0 h 20000"/>
                  <a:gd name="T2" fmla="*/ 20000 w 20000"/>
                  <a:gd name="T3" fmla="*/ 0 h 20000"/>
                  <a:gd name="T4" fmla="*/ 20000 w 20000"/>
                  <a:gd name="T5" fmla="*/ 13333 h 20000"/>
                  <a:gd name="T6" fmla="*/ 11154 w 20000"/>
                  <a:gd name="T7" fmla="*/ 13333 h 20000"/>
                  <a:gd name="T8" fmla="*/ 11154 w 20000"/>
                  <a:gd name="T9" fmla="*/ 16285 h 20000"/>
                  <a:gd name="T10" fmla="*/ 12446 w 20000"/>
                  <a:gd name="T11" fmla="*/ 16285 h 20000"/>
                  <a:gd name="T12" fmla="*/ 10000 w 20000"/>
                  <a:gd name="T13" fmla="*/ 20000 h 20000"/>
                  <a:gd name="T14" fmla="*/ 7552 w 20000"/>
                  <a:gd name="T15" fmla="*/ 16285 h 20000"/>
                  <a:gd name="T16" fmla="*/ 8844 w 20000"/>
                  <a:gd name="T17" fmla="*/ 16285 h 20000"/>
                  <a:gd name="T18" fmla="*/ 8844 w 20000"/>
                  <a:gd name="T19" fmla="*/ 13333 h 20000"/>
                  <a:gd name="T20" fmla="*/ 0 w 20000"/>
                  <a:gd name="T21" fmla="*/ 13333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20000" y="0"/>
                    </a:lnTo>
                    <a:lnTo>
                      <a:pt x="20000" y="13333"/>
                    </a:lnTo>
                    <a:lnTo>
                      <a:pt x="11154" y="13333"/>
                    </a:lnTo>
                    <a:lnTo>
                      <a:pt x="11154" y="16285"/>
                    </a:lnTo>
                    <a:lnTo>
                      <a:pt x="12446" y="16285"/>
                    </a:lnTo>
                    <a:lnTo>
                      <a:pt x="10000" y="20000"/>
                    </a:lnTo>
                    <a:lnTo>
                      <a:pt x="7552" y="16285"/>
                    </a:lnTo>
                    <a:lnTo>
                      <a:pt x="8844" y="16285"/>
                    </a:lnTo>
                    <a:lnTo>
                      <a:pt x="8844" y="13333"/>
                    </a:lnTo>
                    <a:lnTo>
                      <a:pt x="0" y="13333"/>
                    </a:lnTo>
                    <a:lnTo>
                      <a:pt x="0" y="0"/>
                    </a:lnTo>
                  </a:path>
                </a:pathLst>
              </a:custGeom>
              <a:grpFill/>
              <a:ln>
                <a:headEnd/>
                <a:tailEnd/>
              </a:ln>
            </p:spPr>
            <p:style>
              <a:lnRef idx="1">
                <a:schemeClr val="accent2"/>
              </a:lnRef>
              <a:fillRef idx="2">
                <a:schemeClr val="accent2"/>
              </a:fillRef>
              <a:effectRef idx="1">
                <a:schemeClr val="accent2"/>
              </a:effectRef>
              <a:fontRef idx="minor">
                <a:schemeClr val="dk1"/>
              </a:fontRef>
            </p:style>
            <p:txBody>
              <a:bodyPr>
                <a:flatTx/>
              </a:bodyPr>
              <a:lstStyle/>
              <a:p>
                <a:endParaRPr lang="ru-RU"/>
              </a:p>
            </p:txBody>
          </p:sp>
          <p:sp>
            <p:nvSpPr>
              <p:cNvPr id="9297" name="Rectangle 124"/>
              <p:cNvSpPr>
                <a:spLocks noChangeArrowheads="1"/>
              </p:cNvSpPr>
              <p:nvPr/>
            </p:nvSpPr>
            <p:spPr bwMode="auto">
              <a:xfrm>
                <a:off x="0" y="0"/>
                <a:ext cx="20000" cy="13333"/>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lIns="22860" tIns="22860" rIns="22860" bIns="22860"/>
              <a:lstStyle/>
              <a:p>
                <a:pPr lvl="1" algn="ctr"/>
                <a:r>
                  <a:rPr lang="uk-UA" sz="1400" i="1">
                    <a:latin typeface="Times New Roman" pitchFamily="18" charset="0"/>
                  </a:rPr>
                  <a:t>Торговельні приміщення</a:t>
                </a:r>
                <a:endParaRPr lang="ru-RU"/>
              </a:p>
            </p:txBody>
          </p:sp>
        </p:grpSp>
      </p:grpSp>
      <p:sp>
        <p:nvSpPr>
          <p:cNvPr id="272" name="Rectangle 67"/>
          <p:cNvSpPr>
            <a:spLocks noChangeArrowheads="1"/>
          </p:cNvSpPr>
          <p:nvPr/>
        </p:nvSpPr>
        <p:spPr bwMode="auto">
          <a:xfrm>
            <a:off x="4355976" y="5805264"/>
            <a:ext cx="1800200" cy="476241"/>
          </a:xfrm>
          <a:prstGeom prst="rect">
            <a:avLst/>
          </a:prstGeom>
          <a:solidFill>
            <a:schemeClr val="accent4">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lIns="12700" tIns="12700" rIns="12700" bIns="12700"/>
          <a:lstStyle/>
          <a:p>
            <a:pPr algn="ctr">
              <a:lnSpc>
                <a:spcPts val="1500"/>
              </a:lnSpc>
              <a:spcAft>
                <a:spcPts val="0"/>
              </a:spcAft>
              <a:defRPr/>
            </a:pPr>
            <a:r>
              <a:rPr lang="uk-UA" sz="1400" dirty="0">
                <a:latin typeface="+mn-lt"/>
              </a:rPr>
              <a:t>Зал лобі-бару з </a:t>
            </a:r>
            <a:r>
              <a:rPr lang="uk-UA" sz="1400" dirty="0" err="1">
                <a:latin typeface="+mn-lt"/>
              </a:rPr>
              <a:t>барною</a:t>
            </a:r>
            <a:r>
              <a:rPr lang="uk-UA" sz="1400" dirty="0">
                <a:latin typeface="+mn-lt"/>
              </a:rPr>
              <a:t> стійкою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3" presetClass="entr" presetSubtype="16" fill="hold" grpId="0"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plus(in)">
                                      <p:cBhvr>
                                        <p:cTn id="12" dur="75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45F4B60-AE1E-403F-95C3-569A20E22CF4}"/>
              </a:ext>
            </a:extLst>
          </p:cNvPr>
          <p:cNvSpPr txBox="1">
            <a:spLocks/>
          </p:cNvSpPr>
          <p:nvPr/>
        </p:nvSpPr>
        <p:spPr bwMode="auto">
          <a:xfrm>
            <a:off x="53752" y="116632"/>
            <a:ext cx="9036496" cy="720080"/>
          </a:xfrm>
          <a:prstGeom prst="rect">
            <a:avLst/>
          </a:prstGeom>
          <a:solidFill>
            <a:schemeClr val="accent4">
              <a:lumMod val="60000"/>
              <a:lumOff val="40000"/>
            </a:schemeClr>
          </a:solidFill>
          <a:ln w="9525" cap="flat" cmpd="sng" algn="ctr">
            <a:solidFill>
              <a:schemeClr val="accent2">
                <a:shade val="48000"/>
                <a:satMod val="110000"/>
              </a:schemeClr>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lt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lt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lt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lt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0" lvl="0" indent="0" algn="ctr">
              <a:spcBef>
                <a:spcPct val="0"/>
              </a:spcBef>
              <a:buClrTx/>
              <a:buSzTx/>
              <a:buNone/>
              <a:tabLst>
                <a:tab pos="6515100" algn="l"/>
              </a:tabLst>
            </a:pPr>
            <a:r>
              <a:rPr lang="uk-UA" sz="3200" b="1" dirty="0"/>
              <a:t>Послідовність операцій із застосування НАССР</a:t>
            </a:r>
            <a:endParaRPr lang="en-GB" altLang="en-US" sz="3200" b="1" dirty="0">
              <a:solidFill>
                <a:schemeClr val="bg1"/>
              </a:solidFill>
            </a:endParaRPr>
          </a:p>
        </p:txBody>
      </p:sp>
      <p:pic>
        <p:nvPicPr>
          <p:cNvPr id="44" name="Рисунок 43">
            <a:extLst>
              <a:ext uri="{FF2B5EF4-FFF2-40B4-BE49-F238E27FC236}">
                <a16:creationId xmlns:a16="http://schemas.microsoft.com/office/drawing/2014/main" id="{43F9293D-204B-4FE9-89BE-1A9309F1B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824725"/>
            <a:ext cx="6768752" cy="6164783"/>
          </a:xfrm>
          <a:prstGeom prst="rect">
            <a:avLst/>
          </a:prstGeom>
          <a:solidFill>
            <a:schemeClr val="accent4">
              <a:lumMod val="60000"/>
              <a:lumOff val="40000"/>
            </a:schemeClr>
          </a:solidFill>
        </p:spPr>
      </p:pic>
    </p:spTree>
    <p:extLst>
      <p:ext uri="{BB962C8B-B14F-4D97-AF65-F5344CB8AC3E}">
        <p14:creationId xmlns:p14="http://schemas.microsoft.com/office/powerpoint/2010/main" val="1939385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
      <a:dk1>
        <a:sysClr val="windowText" lastClr="000000"/>
      </a:dk1>
      <a:lt1>
        <a:sysClr val="window" lastClr="FFFFFF"/>
      </a:lt1>
      <a:dk2>
        <a:srgbClr val="69676D"/>
      </a:dk2>
      <a:lt2>
        <a:srgbClr val="B367FF"/>
      </a:lt2>
      <a:accent1>
        <a:srgbClr val="CEB966"/>
      </a:accent1>
      <a:accent2>
        <a:srgbClr val="9CB084"/>
      </a:accent2>
      <a:accent3>
        <a:srgbClr val="6BB1C9"/>
      </a:accent3>
      <a:accent4>
        <a:srgbClr val="6585CF"/>
      </a:accent4>
      <a:accent5>
        <a:srgbClr val="7E6BC9"/>
      </a:accent5>
      <a:accent6>
        <a:srgbClr val="B367FF"/>
      </a:accent6>
      <a:hlink>
        <a:srgbClr val="410082"/>
      </a:hlink>
      <a:folHlink>
        <a:srgbClr val="932968"/>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1907</TotalTime>
  <Words>1345</Words>
  <Application>Microsoft Office PowerPoint</Application>
  <PresentationFormat>Экран (4:3)</PresentationFormat>
  <Paragraphs>200</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Calibri</vt:lpstr>
      <vt:lpstr>Cambria</vt:lpstr>
      <vt:lpstr>Symbol</vt:lpstr>
      <vt:lpstr>Times New Roman</vt:lpstr>
      <vt:lpstr>Times New Roman CYR</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Послуги ресторанного господарства</vt:lpstr>
      <vt:lpstr>ВИРОБНИЧО-ТОРГОВЕЛЬНА СТРУКТУРА ЗАКЛАДУ РЕСТОРАННОГО ГОСПОДАРСТВА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Оксана Давыдова</cp:lastModifiedBy>
  <cp:revision>218</cp:revision>
  <dcterms:created xsi:type="dcterms:W3CDTF">2006-06-04T14:17:08Z</dcterms:created>
  <dcterms:modified xsi:type="dcterms:W3CDTF">2023-12-20T03:22:16Z</dcterms:modified>
</cp:coreProperties>
</file>