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</p:sldIdLst>
  <p:sldSz cy="6858000" cx="12192000"/>
  <p:notesSz cx="6858000" cy="9144000"/>
  <p:embeddedFontLst>
    <p:embeddedFont>
      <p:font typeface="Century Schoolbook"/>
      <p:regular r:id="rId25"/>
      <p:bold r:id="rId26"/>
      <p:italic r:id="rId27"/>
      <p:boldItalic r:id="rId28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GoogleSlidesCustomDataVersion2">
      <go:slidesCustomData xmlns:go="http://customooxmlschemas.google.com/" r:id="rId29" roundtripDataSignature="AMtx7mhPPoHYB8ibNnbJscTnXDE4AuwMX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ED7DDB6E-19FC-4B6C-8B2F-A1A45761FE59}">
  <a:tblStyle styleId="{ED7DDB6E-19FC-4B6C-8B2F-A1A45761FE59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cap="flat" cmpd="sng" w="12700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12700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12700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12700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12700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12700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insideV>
        </a:tcBdr>
      </a:tc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</a:tblStyleLst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5.xml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24" Type="http://schemas.openxmlformats.org/officeDocument/2006/relationships/slide" Target="slides/slide19.xml"/><Relationship Id="rId23" Type="http://schemas.openxmlformats.org/officeDocument/2006/relationships/slide" Target="slides/slide18.xml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font" Target="fonts/CenturySchoolbook-bold.fntdata"/><Relationship Id="rId25" Type="http://schemas.openxmlformats.org/officeDocument/2006/relationships/font" Target="fonts/CenturySchoolbook-regular.fntdata"/><Relationship Id="rId28" Type="http://schemas.openxmlformats.org/officeDocument/2006/relationships/font" Target="fonts/CenturySchoolbook-boldItalic.fntdata"/><Relationship Id="rId27" Type="http://schemas.openxmlformats.org/officeDocument/2006/relationships/font" Target="fonts/CenturySchoolbook-italic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29" Type="http://customschemas.google.com/relationships/presentationmetadata" Target="metadata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9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1" name="Google Shape;141;p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7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g135f6372ca0_0_34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9" name="Google Shape;199;g135f6372ca0_0_342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4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g135f6372ca0_0_38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6" name="Google Shape;206;g135f6372ca0_0_381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g135f6372ca0_0_39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3" name="Google Shape;213;g135f6372ca0_0_390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9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Google Shape;220;g135f6372ca0_0_40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1" name="Google Shape;221;g135f6372ca0_0_404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6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Google Shape;227;p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8" name="Google Shape;228;p10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5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g2a7fdd8ad40_0_5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7" name="Google Shape;237;g2a7fdd8ad40_0_56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2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Google Shape;243;g2a7fdd8ad40_0_6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4" name="Google Shape;244;g2a7fdd8ad40_0_66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9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Google Shape;250;g135f6372ca0_0_36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1" name="Google Shape;251;g135f6372ca0_0_365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1" name="Shape 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Google Shape;262;g2a7fdd8ad40_0_7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3" name="Google Shape;263;g2a7fdd8ad40_0_74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8" name="Shape 2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" name="Google Shape;269;p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0" name="Google Shape;270;p17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5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7" name="Google Shape;147;p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3" name="Google Shape;153;p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8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g2a7fdd8ad40_0_2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0" name="Google Shape;160;g2a7fdd8ad40_0_28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5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g2a7fdd8ad40_0_3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7" name="Google Shape;167;g2a7fdd8ad40_0_36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2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4" name="Google Shape;174;p6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8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p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0" name="Google Shape;180;p7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4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g2a7fdd8ad40_0_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6" name="Google Shape;186;g2a7fdd8ad40_0_12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0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g2a7fdd8ad40_0_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2" name="Google Shape;192;g2a7fdd8ad40_0_20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Титульный слайд" showMasterSp="0" type="title">
  <p:cSld name="TITLE">
    <p:spTree>
      <p:nvGrpSpPr>
        <p:cNvPr id="22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oogle Shape;23;p19"/>
          <p:cNvGrpSpPr/>
          <p:nvPr/>
        </p:nvGrpSpPr>
        <p:grpSpPr>
          <a:xfrm>
            <a:off x="0" y="-8467"/>
            <a:ext cx="12192133" cy="6866580"/>
            <a:chOff x="0" y="-8467"/>
            <a:chExt cx="12192133" cy="6866580"/>
          </a:xfrm>
        </p:grpSpPr>
        <p:sp>
          <p:nvSpPr>
            <p:cNvPr id="24" name="Google Shape;24;p19"/>
            <p:cNvSpPr/>
            <p:nvPr/>
          </p:nvSpPr>
          <p:spPr>
            <a:xfrm>
              <a:off x="0" y="-7862"/>
              <a:ext cx="863600" cy="5698067"/>
            </a:xfrm>
            <a:custGeom>
              <a:rect b="b" l="l" r="r" t="t"/>
              <a:pathLst>
                <a:path extrusionOk="0" h="5698067" w="863600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69800"/>
              </a:schemeClr>
            </a:solidFill>
            <a:ln>
              <a:noFill/>
            </a:ln>
          </p:spPr>
        </p:sp>
        <p:cxnSp>
          <p:nvCxnSpPr>
            <p:cNvPr id="25" name="Google Shape;25;p19"/>
            <p:cNvCxnSpPr/>
            <p:nvPr/>
          </p:nvCxnSpPr>
          <p:spPr>
            <a:xfrm>
              <a:off x="9371012" y="0"/>
              <a:ext cx="1219200" cy="6858000"/>
            </a:xfrm>
            <a:prstGeom prst="straightConnector1">
              <a:avLst/>
            </a:prstGeom>
            <a:noFill/>
            <a:ln cap="flat" cmpd="sng" w="9525">
              <a:solidFill>
                <a:schemeClr val="accent1">
                  <a:alpha val="69800"/>
                </a:schemeClr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26" name="Google Shape;26;p19"/>
            <p:cNvCxnSpPr/>
            <p:nvPr/>
          </p:nvCxnSpPr>
          <p:spPr>
            <a:xfrm flipH="1">
              <a:off x="7425125" y="3681413"/>
              <a:ext cx="4763700" cy="3176700"/>
            </a:xfrm>
            <a:prstGeom prst="straightConnector1">
              <a:avLst/>
            </a:prstGeom>
            <a:noFill/>
            <a:ln cap="flat" cmpd="sng" w="9525">
              <a:solidFill>
                <a:schemeClr val="accent1">
                  <a:alpha val="69800"/>
                </a:schemeClr>
              </a:solidFill>
              <a:prstDash val="solid"/>
              <a:round/>
              <a:headEnd len="sm" w="sm" type="none"/>
              <a:tailEnd len="sm" w="sm" type="none"/>
            </a:ln>
          </p:spPr>
        </p:cxnSp>
        <p:sp>
          <p:nvSpPr>
            <p:cNvPr id="27" name="Google Shape;27;p19"/>
            <p:cNvSpPr/>
            <p:nvPr/>
          </p:nvSpPr>
          <p:spPr>
            <a:xfrm>
              <a:off x="9181476" y="-8467"/>
              <a:ext cx="3007349" cy="6866467"/>
            </a:xfrm>
            <a:custGeom>
              <a:rect b="b" l="l" r="r" t="t"/>
              <a:pathLst>
                <a:path extrusionOk="0" h="6866467" w="3007349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5690"/>
              </a:schemeClr>
            </a:solidFill>
            <a:ln>
              <a:noFill/>
            </a:ln>
          </p:spPr>
        </p:sp>
        <p:sp>
          <p:nvSpPr>
            <p:cNvPr id="28" name="Google Shape;28;p19"/>
            <p:cNvSpPr/>
            <p:nvPr/>
          </p:nvSpPr>
          <p:spPr>
            <a:xfrm>
              <a:off x="9603442" y="-8467"/>
              <a:ext cx="2586178" cy="6866467"/>
            </a:xfrm>
            <a:custGeom>
              <a:rect b="b" l="l" r="r" t="t"/>
              <a:pathLst>
                <a:path extrusionOk="0" h="6866467" w="2573311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</p:spPr>
        </p:sp>
        <p:sp>
          <p:nvSpPr>
            <p:cNvPr id="29" name="Google Shape;29;p19"/>
            <p:cNvSpPr/>
            <p:nvPr/>
          </p:nvSpPr>
          <p:spPr>
            <a:xfrm>
              <a:off x="8932333" y="3048000"/>
              <a:ext cx="3259800" cy="3810000"/>
            </a:xfrm>
            <a:prstGeom prst="triangle">
              <a:avLst>
                <a:gd fmla="val 100000" name="adj"/>
              </a:avLst>
            </a:prstGeom>
            <a:solidFill>
              <a:srgbClr val="16B0E3">
                <a:alpha val="6588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" name="Google Shape;30;p19"/>
            <p:cNvSpPr/>
            <p:nvPr/>
          </p:nvSpPr>
          <p:spPr>
            <a:xfrm>
              <a:off x="9334500" y="-8467"/>
              <a:ext cx="2850868" cy="6866467"/>
            </a:xfrm>
            <a:custGeom>
              <a:rect b="b" l="l" r="r" t="t"/>
              <a:pathLst>
                <a:path extrusionOk="0" h="6866467" w="2858013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6B0E3">
                <a:alpha val="49800"/>
              </a:srgbClr>
            </a:solidFill>
            <a:ln>
              <a:noFill/>
            </a:ln>
          </p:spPr>
        </p:sp>
        <p:sp>
          <p:nvSpPr>
            <p:cNvPr id="31" name="Google Shape;31;p19"/>
            <p:cNvSpPr/>
            <p:nvPr/>
          </p:nvSpPr>
          <p:spPr>
            <a:xfrm>
              <a:off x="10898730" y="-8467"/>
              <a:ext cx="1290094" cy="6858000"/>
            </a:xfrm>
            <a:custGeom>
              <a:rect b="b" l="l" r="r" t="t"/>
              <a:pathLst>
                <a:path extrusionOk="0" h="6858000" w="1290094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69800"/>
              </a:schemeClr>
            </a:solidFill>
            <a:ln>
              <a:noFill/>
            </a:ln>
          </p:spPr>
        </p:sp>
        <p:sp>
          <p:nvSpPr>
            <p:cNvPr id="32" name="Google Shape;32;p19"/>
            <p:cNvSpPr/>
            <p:nvPr/>
          </p:nvSpPr>
          <p:spPr>
            <a:xfrm>
              <a:off x="10938999" y="-8467"/>
              <a:ext cx="1249825" cy="6858000"/>
            </a:xfrm>
            <a:custGeom>
              <a:rect b="b" l="l" r="r" t="t"/>
              <a:pathLst>
                <a:path extrusionOk="0" h="6858000" w="1249825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26292">
                <a:alpha val="80000"/>
              </a:srgbClr>
            </a:solidFill>
            <a:ln>
              <a:noFill/>
            </a:ln>
          </p:spPr>
        </p:sp>
        <p:sp>
          <p:nvSpPr>
            <p:cNvPr id="33" name="Google Shape;33;p19"/>
            <p:cNvSpPr/>
            <p:nvPr/>
          </p:nvSpPr>
          <p:spPr>
            <a:xfrm>
              <a:off x="10371666" y="3589867"/>
              <a:ext cx="1817100" cy="3268200"/>
            </a:xfrm>
            <a:prstGeom prst="triangle">
              <a:avLst>
                <a:gd fmla="val 100000" name="adj"/>
              </a:avLst>
            </a:prstGeom>
            <a:solidFill>
              <a:srgbClr val="16B0E3">
                <a:alpha val="6588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34" name="Google Shape;34;p19"/>
          <p:cNvSpPr txBox="1"/>
          <p:nvPr>
            <p:ph type="ctrTitle"/>
          </p:nvPr>
        </p:nvSpPr>
        <p:spPr>
          <a:xfrm>
            <a:off x="1507067" y="2404534"/>
            <a:ext cx="7767000" cy="16464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400"/>
              <a:buFont typeface="Trebuchet MS"/>
              <a:buNone/>
              <a:defRPr sz="5400">
                <a:solidFill>
                  <a:schemeClr val="accent1"/>
                </a:solidFill>
              </a:defRPr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19"/>
          <p:cNvSpPr txBox="1"/>
          <p:nvPr>
            <p:ph idx="1" type="subTitle"/>
          </p:nvPr>
        </p:nvSpPr>
        <p:spPr>
          <a:xfrm>
            <a:off x="1507067" y="4050833"/>
            <a:ext cx="7767000" cy="1096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rtl="0" algn="r">
              <a:spcBef>
                <a:spcPts val="1000"/>
              </a:spcBef>
              <a:spcAft>
                <a:spcPts val="0"/>
              </a:spcAft>
              <a:buSzPts val="1440"/>
              <a:buNone/>
              <a:defRPr>
                <a:solidFill>
                  <a:srgbClr val="7F7F7F"/>
                </a:solidFill>
              </a:defRPr>
            </a:lvl1pPr>
            <a:lvl2pPr lvl="1" rtl="0" algn="ctr">
              <a:spcBef>
                <a:spcPts val="1000"/>
              </a:spcBef>
              <a:spcAft>
                <a:spcPts val="0"/>
              </a:spcAft>
              <a:buSzPts val="1280"/>
              <a:buNone/>
              <a:defRPr>
                <a:solidFill>
                  <a:srgbClr val="888888"/>
                </a:solidFill>
              </a:defRPr>
            </a:lvl2pPr>
            <a:lvl3pPr lvl="2" rtl="0" algn="ctr">
              <a:spcBef>
                <a:spcPts val="1000"/>
              </a:spcBef>
              <a:spcAft>
                <a:spcPts val="0"/>
              </a:spcAft>
              <a:buSzPts val="1120"/>
              <a:buNone/>
              <a:defRPr>
                <a:solidFill>
                  <a:srgbClr val="888888"/>
                </a:solidFill>
              </a:defRPr>
            </a:lvl3pPr>
            <a:lvl4pPr lvl="3" rtl="0" algn="ctr">
              <a:spcBef>
                <a:spcPts val="1000"/>
              </a:spcBef>
              <a:spcAft>
                <a:spcPts val="0"/>
              </a:spcAft>
              <a:buSzPts val="960"/>
              <a:buNone/>
              <a:defRPr>
                <a:solidFill>
                  <a:srgbClr val="888888"/>
                </a:solidFill>
              </a:defRPr>
            </a:lvl4pPr>
            <a:lvl5pPr lvl="4" rtl="0" algn="ctr">
              <a:spcBef>
                <a:spcPts val="1000"/>
              </a:spcBef>
              <a:spcAft>
                <a:spcPts val="0"/>
              </a:spcAft>
              <a:buSzPts val="960"/>
              <a:buNone/>
              <a:defRPr>
                <a:solidFill>
                  <a:srgbClr val="888888"/>
                </a:solidFill>
              </a:defRPr>
            </a:lvl5pPr>
            <a:lvl6pPr lvl="5" rtl="0" algn="ctr">
              <a:spcBef>
                <a:spcPts val="1000"/>
              </a:spcBef>
              <a:spcAft>
                <a:spcPts val="0"/>
              </a:spcAft>
              <a:buSzPts val="960"/>
              <a:buNone/>
              <a:defRPr>
                <a:solidFill>
                  <a:srgbClr val="888888"/>
                </a:solidFill>
              </a:defRPr>
            </a:lvl6pPr>
            <a:lvl7pPr lvl="6" rtl="0" algn="ctr">
              <a:spcBef>
                <a:spcPts val="1000"/>
              </a:spcBef>
              <a:spcAft>
                <a:spcPts val="0"/>
              </a:spcAft>
              <a:buSzPts val="960"/>
              <a:buNone/>
              <a:defRPr>
                <a:solidFill>
                  <a:srgbClr val="888888"/>
                </a:solidFill>
              </a:defRPr>
            </a:lvl7pPr>
            <a:lvl8pPr lvl="7" rtl="0" algn="ctr">
              <a:spcBef>
                <a:spcPts val="1000"/>
              </a:spcBef>
              <a:spcAft>
                <a:spcPts val="0"/>
              </a:spcAft>
              <a:buSzPts val="960"/>
              <a:buNone/>
              <a:defRPr>
                <a:solidFill>
                  <a:srgbClr val="888888"/>
                </a:solidFill>
              </a:defRPr>
            </a:lvl8pPr>
            <a:lvl9pPr lvl="8" rtl="0" algn="ctr">
              <a:spcBef>
                <a:spcPts val="1000"/>
              </a:spcBef>
              <a:spcAft>
                <a:spcPts val="0"/>
              </a:spcAft>
              <a:buSzPts val="960"/>
              <a:buNone/>
              <a:defRPr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36" name="Google Shape;36;p19"/>
          <p:cNvSpPr txBox="1"/>
          <p:nvPr>
            <p:ph idx="10" type="dt"/>
          </p:nvPr>
        </p:nvSpPr>
        <p:spPr>
          <a:xfrm>
            <a:off x="7205133" y="6041362"/>
            <a:ext cx="9120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7" name="Google Shape;37;p19"/>
          <p:cNvSpPr txBox="1"/>
          <p:nvPr>
            <p:ph idx="11" type="ftr"/>
          </p:nvPr>
        </p:nvSpPr>
        <p:spPr>
          <a:xfrm>
            <a:off x="677334" y="6041362"/>
            <a:ext cx="6297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" name="Google Shape;38;p19"/>
          <p:cNvSpPr txBox="1"/>
          <p:nvPr>
            <p:ph idx="12" type="sldNum"/>
          </p:nvPr>
        </p:nvSpPr>
        <p:spPr>
          <a:xfrm>
            <a:off x="8590663" y="6041362"/>
            <a:ext cx="6834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rtl="0" algn="r">
              <a:spcBef>
                <a:spcPts val="0"/>
              </a:spcBef>
              <a:buNone/>
              <a:defRPr/>
            </a:lvl1pPr>
            <a:lvl2pPr indent="0" lvl="1" marL="0" rtl="0" algn="r">
              <a:spcBef>
                <a:spcPts val="0"/>
              </a:spcBef>
              <a:buNone/>
              <a:defRPr/>
            </a:lvl2pPr>
            <a:lvl3pPr indent="0" lvl="2" marL="0" rtl="0" algn="r">
              <a:spcBef>
                <a:spcPts val="0"/>
              </a:spcBef>
              <a:buNone/>
              <a:defRPr/>
            </a:lvl3pPr>
            <a:lvl4pPr indent="0" lvl="3" marL="0" rtl="0" algn="r">
              <a:spcBef>
                <a:spcPts val="0"/>
              </a:spcBef>
              <a:buNone/>
              <a:defRPr/>
            </a:lvl4pPr>
            <a:lvl5pPr indent="0" lvl="4" marL="0" rtl="0" algn="r">
              <a:spcBef>
                <a:spcPts val="0"/>
              </a:spcBef>
              <a:buNone/>
              <a:defRPr/>
            </a:lvl5pPr>
            <a:lvl6pPr indent="0" lvl="5" marL="0" rtl="0" algn="r">
              <a:spcBef>
                <a:spcPts val="0"/>
              </a:spcBef>
              <a:buNone/>
              <a:defRPr/>
            </a:lvl6pPr>
            <a:lvl7pPr indent="0" lvl="6" marL="0" rtl="0" algn="r">
              <a:spcBef>
                <a:spcPts val="0"/>
              </a:spcBef>
              <a:buNone/>
              <a:defRPr/>
            </a:lvl7pPr>
            <a:lvl8pPr indent="0" lvl="7" marL="0" rtl="0" algn="r">
              <a:spcBef>
                <a:spcPts val="0"/>
              </a:spcBef>
              <a:buNone/>
              <a:defRPr/>
            </a:lvl8pPr>
            <a:lvl9pPr indent="0" lvl="8" marL="0" rt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Заголовок и подпись">
  <p:cSld name="Заголовок и подпись"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28"/>
          <p:cNvSpPr txBox="1"/>
          <p:nvPr>
            <p:ph type="title"/>
          </p:nvPr>
        </p:nvSpPr>
        <p:spPr>
          <a:xfrm>
            <a:off x="677335" y="609600"/>
            <a:ext cx="8596800" cy="3403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400"/>
              <a:buFont typeface="Trebuchet MS"/>
              <a:buNone/>
              <a:defRPr b="0" sz="4400" cap="none"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2" name="Google Shape;92;p28"/>
          <p:cNvSpPr txBox="1"/>
          <p:nvPr>
            <p:ph idx="1" type="body"/>
          </p:nvPr>
        </p:nvSpPr>
        <p:spPr>
          <a:xfrm>
            <a:off x="677335" y="4470400"/>
            <a:ext cx="8596800" cy="1571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rtl="0" algn="l">
              <a:spcBef>
                <a:spcPts val="1000"/>
              </a:spcBef>
              <a:spcAft>
                <a:spcPts val="0"/>
              </a:spcAft>
              <a:buSzPts val="1440"/>
              <a:buNone/>
              <a:defRPr sz="1800">
                <a:solidFill>
                  <a:srgbClr val="3F3F3F"/>
                </a:solidFill>
              </a:defRPr>
            </a:lvl1pPr>
            <a:lvl2pPr indent="-228600" lvl="1" marL="914400" rtl="0" algn="l">
              <a:spcBef>
                <a:spcPts val="1000"/>
              </a:spcBef>
              <a:spcAft>
                <a:spcPts val="0"/>
              </a:spcAft>
              <a:buSzPts val="1440"/>
              <a:buNone/>
              <a:defRPr sz="1800">
                <a:solidFill>
                  <a:srgbClr val="888888"/>
                </a:solidFill>
              </a:defRPr>
            </a:lvl2pPr>
            <a:lvl3pPr indent="-228600" lvl="2" marL="1371600" rtl="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>
                <a:solidFill>
                  <a:srgbClr val="888888"/>
                </a:solidFill>
              </a:defRPr>
            </a:lvl3pPr>
            <a:lvl4pPr indent="-228600" lvl="3" marL="1828800" rtl="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4pPr>
            <a:lvl5pPr indent="-228600" lvl="4" marL="2286000" rtl="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5pPr>
            <a:lvl6pPr indent="-228600" lvl="5" marL="2743200" rtl="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6pPr>
            <a:lvl7pPr indent="-228600" lvl="6" marL="3200400" rtl="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7pPr>
            <a:lvl8pPr indent="-228600" lvl="7" marL="3657600" rtl="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8pPr>
            <a:lvl9pPr indent="-228600" lvl="8" marL="4114800" rtl="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93" name="Google Shape;93;p28"/>
          <p:cNvSpPr txBox="1"/>
          <p:nvPr>
            <p:ph idx="10" type="dt"/>
          </p:nvPr>
        </p:nvSpPr>
        <p:spPr>
          <a:xfrm>
            <a:off x="7205133" y="6041362"/>
            <a:ext cx="9120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4" name="Google Shape;94;p28"/>
          <p:cNvSpPr txBox="1"/>
          <p:nvPr>
            <p:ph idx="11" type="ftr"/>
          </p:nvPr>
        </p:nvSpPr>
        <p:spPr>
          <a:xfrm>
            <a:off x="677334" y="6041362"/>
            <a:ext cx="6297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5" name="Google Shape;95;p28"/>
          <p:cNvSpPr txBox="1"/>
          <p:nvPr>
            <p:ph idx="12" type="sldNum"/>
          </p:nvPr>
        </p:nvSpPr>
        <p:spPr>
          <a:xfrm>
            <a:off x="8590663" y="6041362"/>
            <a:ext cx="6834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rtl="0" algn="r">
              <a:spcBef>
                <a:spcPts val="0"/>
              </a:spcBef>
              <a:buNone/>
              <a:defRPr/>
            </a:lvl1pPr>
            <a:lvl2pPr indent="0" lvl="1" marL="0" rtl="0" algn="r">
              <a:spcBef>
                <a:spcPts val="0"/>
              </a:spcBef>
              <a:buNone/>
              <a:defRPr/>
            </a:lvl2pPr>
            <a:lvl3pPr indent="0" lvl="2" marL="0" rtl="0" algn="r">
              <a:spcBef>
                <a:spcPts val="0"/>
              </a:spcBef>
              <a:buNone/>
              <a:defRPr/>
            </a:lvl3pPr>
            <a:lvl4pPr indent="0" lvl="3" marL="0" rtl="0" algn="r">
              <a:spcBef>
                <a:spcPts val="0"/>
              </a:spcBef>
              <a:buNone/>
              <a:defRPr/>
            </a:lvl4pPr>
            <a:lvl5pPr indent="0" lvl="4" marL="0" rtl="0" algn="r">
              <a:spcBef>
                <a:spcPts val="0"/>
              </a:spcBef>
              <a:buNone/>
              <a:defRPr/>
            </a:lvl5pPr>
            <a:lvl6pPr indent="0" lvl="5" marL="0" rtl="0" algn="r">
              <a:spcBef>
                <a:spcPts val="0"/>
              </a:spcBef>
              <a:buNone/>
              <a:defRPr/>
            </a:lvl6pPr>
            <a:lvl7pPr indent="0" lvl="6" marL="0" rtl="0" algn="r">
              <a:spcBef>
                <a:spcPts val="0"/>
              </a:spcBef>
              <a:buNone/>
              <a:defRPr/>
            </a:lvl7pPr>
            <a:lvl8pPr indent="0" lvl="7" marL="0" rtl="0" algn="r">
              <a:spcBef>
                <a:spcPts val="0"/>
              </a:spcBef>
              <a:buNone/>
              <a:defRPr/>
            </a:lvl8pPr>
            <a:lvl9pPr indent="0" lvl="8" marL="0" rt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Цитата с подписью">
  <p:cSld name="Цитата с подписью"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29"/>
          <p:cNvSpPr txBox="1"/>
          <p:nvPr>
            <p:ph type="title"/>
          </p:nvPr>
        </p:nvSpPr>
        <p:spPr>
          <a:xfrm>
            <a:off x="931334" y="609600"/>
            <a:ext cx="8094000" cy="3022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400"/>
              <a:buFont typeface="Trebuchet MS"/>
              <a:buNone/>
              <a:defRPr b="0" sz="4400" cap="none"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8" name="Google Shape;98;p29"/>
          <p:cNvSpPr txBox="1"/>
          <p:nvPr>
            <p:ph idx="1" type="body"/>
          </p:nvPr>
        </p:nvSpPr>
        <p:spPr>
          <a:xfrm>
            <a:off x="1366139" y="3632200"/>
            <a:ext cx="7224600" cy="381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rtl="0" algn="l">
              <a:spcBef>
                <a:spcPts val="1000"/>
              </a:spcBef>
              <a:spcAft>
                <a:spcPts val="0"/>
              </a:spcAft>
              <a:buSzPts val="1280"/>
              <a:buFont typeface="Trebuchet MS"/>
              <a:buNone/>
              <a:defRPr sz="1600">
                <a:solidFill>
                  <a:srgbClr val="7F7F7F"/>
                </a:solidFill>
              </a:defRPr>
            </a:lvl1pPr>
            <a:lvl2pPr indent="-228600" lvl="1" marL="914400" rtl="0" algn="l">
              <a:spcBef>
                <a:spcPts val="1000"/>
              </a:spcBef>
              <a:spcAft>
                <a:spcPts val="0"/>
              </a:spcAft>
              <a:buSzPts val="1280"/>
              <a:buFont typeface="Trebuchet MS"/>
              <a:buNone/>
              <a:defRPr/>
            </a:lvl2pPr>
            <a:lvl3pPr indent="-228600" lvl="2" marL="1371600" rtl="0" algn="l">
              <a:spcBef>
                <a:spcPts val="1000"/>
              </a:spcBef>
              <a:spcAft>
                <a:spcPts val="0"/>
              </a:spcAft>
              <a:buSzPts val="1120"/>
              <a:buFont typeface="Trebuchet MS"/>
              <a:buNone/>
              <a:defRPr/>
            </a:lvl3pPr>
            <a:lvl4pPr indent="-228600" lvl="3" marL="1828800" rtl="0" algn="l">
              <a:spcBef>
                <a:spcPts val="1000"/>
              </a:spcBef>
              <a:spcAft>
                <a:spcPts val="0"/>
              </a:spcAft>
              <a:buSzPts val="960"/>
              <a:buFont typeface="Trebuchet MS"/>
              <a:buNone/>
              <a:defRPr/>
            </a:lvl4pPr>
            <a:lvl5pPr indent="-228600" lvl="4" marL="2286000" rtl="0" algn="l">
              <a:spcBef>
                <a:spcPts val="1000"/>
              </a:spcBef>
              <a:spcAft>
                <a:spcPts val="0"/>
              </a:spcAft>
              <a:buSzPts val="960"/>
              <a:buFont typeface="Trebuchet MS"/>
              <a:buNone/>
              <a:defRPr/>
            </a:lvl5pPr>
            <a:lvl6pPr indent="-320039" lvl="5" marL="2743200" rtl="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6pPr>
            <a:lvl7pPr indent="-320039" lvl="6" marL="3200400" rtl="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7pPr>
            <a:lvl8pPr indent="-320040" lvl="7" marL="3657600" rtl="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8pPr>
            <a:lvl9pPr indent="-320040" lvl="8" marL="4114800" rtl="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9pPr>
          </a:lstStyle>
          <a:p/>
        </p:txBody>
      </p:sp>
      <p:sp>
        <p:nvSpPr>
          <p:cNvPr id="99" name="Google Shape;99;p29"/>
          <p:cNvSpPr txBox="1"/>
          <p:nvPr>
            <p:ph idx="2" type="body"/>
          </p:nvPr>
        </p:nvSpPr>
        <p:spPr>
          <a:xfrm>
            <a:off x="677335" y="4470400"/>
            <a:ext cx="8596800" cy="1571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rtl="0" algn="l">
              <a:spcBef>
                <a:spcPts val="1000"/>
              </a:spcBef>
              <a:spcAft>
                <a:spcPts val="0"/>
              </a:spcAft>
              <a:buSzPts val="1440"/>
              <a:buNone/>
              <a:defRPr sz="1800">
                <a:solidFill>
                  <a:srgbClr val="3F3F3F"/>
                </a:solidFill>
              </a:defRPr>
            </a:lvl1pPr>
            <a:lvl2pPr indent="-228600" lvl="1" marL="914400" rtl="0" algn="l">
              <a:spcBef>
                <a:spcPts val="1000"/>
              </a:spcBef>
              <a:spcAft>
                <a:spcPts val="0"/>
              </a:spcAft>
              <a:buSzPts val="1440"/>
              <a:buNone/>
              <a:defRPr sz="1800">
                <a:solidFill>
                  <a:srgbClr val="888888"/>
                </a:solidFill>
              </a:defRPr>
            </a:lvl2pPr>
            <a:lvl3pPr indent="-228600" lvl="2" marL="1371600" rtl="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>
                <a:solidFill>
                  <a:srgbClr val="888888"/>
                </a:solidFill>
              </a:defRPr>
            </a:lvl3pPr>
            <a:lvl4pPr indent="-228600" lvl="3" marL="1828800" rtl="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4pPr>
            <a:lvl5pPr indent="-228600" lvl="4" marL="2286000" rtl="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5pPr>
            <a:lvl6pPr indent="-228600" lvl="5" marL="2743200" rtl="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6pPr>
            <a:lvl7pPr indent="-228600" lvl="6" marL="3200400" rtl="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7pPr>
            <a:lvl8pPr indent="-228600" lvl="7" marL="3657600" rtl="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8pPr>
            <a:lvl9pPr indent="-228600" lvl="8" marL="4114800" rtl="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100" name="Google Shape;100;p29"/>
          <p:cNvSpPr txBox="1"/>
          <p:nvPr>
            <p:ph idx="10" type="dt"/>
          </p:nvPr>
        </p:nvSpPr>
        <p:spPr>
          <a:xfrm>
            <a:off x="7205133" y="6041362"/>
            <a:ext cx="9120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1" name="Google Shape;101;p29"/>
          <p:cNvSpPr txBox="1"/>
          <p:nvPr>
            <p:ph idx="11" type="ftr"/>
          </p:nvPr>
        </p:nvSpPr>
        <p:spPr>
          <a:xfrm>
            <a:off x="677334" y="6041362"/>
            <a:ext cx="6297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2" name="Google Shape;102;p29"/>
          <p:cNvSpPr txBox="1"/>
          <p:nvPr>
            <p:ph idx="12" type="sldNum"/>
          </p:nvPr>
        </p:nvSpPr>
        <p:spPr>
          <a:xfrm>
            <a:off x="8590663" y="6041362"/>
            <a:ext cx="6834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rtl="0" algn="r">
              <a:spcBef>
                <a:spcPts val="0"/>
              </a:spcBef>
              <a:buNone/>
              <a:defRPr/>
            </a:lvl1pPr>
            <a:lvl2pPr indent="0" lvl="1" marL="0" rtl="0" algn="r">
              <a:spcBef>
                <a:spcPts val="0"/>
              </a:spcBef>
              <a:buNone/>
              <a:defRPr/>
            </a:lvl2pPr>
            <a:lvl3pPr indent="0" lvl="2" marL="0" rtl="0" algn="r">
              <a:spcBef>
                <a:spcPts val="0"/>
              </a:spcBef>
              <a:buNone/>
              <a:defRPr/>
            </a:lvl3pPr>
            <a:lvl4pPr indent="0" lvl="3" marL="0" rtl="0" algn="r">
              <a:spcBef>
                <a:spcPts val="0"/>
              </a:spcBef>
              <a:buNone/>
              <a:defRPr/>
            </a:lvl4pPr>
            <a:lvl5pPr indent="0" lvl="4" marL="0" rtl="0" algn="r">
              <a:spcBef>
                <a:spcPts val="0"/>
              </a:spcBef>
              <a:buNone/>
              <a:defRPr/>
            </a:lvl5pPr>
            <a:lvl6pPr indent="0" lvl="5" marL="0" rtl="0" algn="r">
              <a:spcBef>
                <a:spcPts val="0"/>
              </a:spcBef>
              <a:buNone/>
              <a:defRPr/>
            </a:lvl6pPr>
            <a:lvl7pPr indent="0" lvl="6" marL="0" rtl="0" algn="r">
              <a:spcBef>
                <a:spcPts val="0"/>
              </a:spcBef>
              <a:buNone/>
              <a:defRPr/>
            </a:lvl7pPr>
            <a:lvl8pPr indent="0" lvl="7" marL="0" rtl="0" algn="r">
              <a:spcBef>
                <a:spcPts val="0"/>
              </a:spcBef>
              <a:buNone/>
              <a:defRPr/>
            </a:lvl8pPr>
            <a:lvl9pPr indent="0" lvl="8" marL="0" rt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sp>
        <p:nvSpPr>
          <p:cNvPr id="103" name="Google Shape;103;p29"/>
          <p:cNvSpPr txBox="1"/>
          <p:nvPr/>
        </p:nvSpPr>
        <p:spPr>
          <a:xfrm>
            <a:off x="541870" y="790378"/>
            <a:ext cx="609600" cy="584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8000">
                <a:solidFill>
                  <a:srgbClr val="9EDFF5"/>
                </a:solidFill>
                <a:latin typeface="Arial"/>
                <a:ea typeface="Arial"/>
                <a:cs typeface="Arial"/>
                <a:sym typeface="Arial"/>
              </a:rPr>
              <a:t>“</a:t>
            </a:r>
            <a:endParaRPr/>
          </a:p>
        </p:txBody>
      </p:sp>
      <p:sp>
        <p:nvSpPr>
          <p:cNvPr id="104" name="Google Shape;104;p29"/>
          <p:cNvSpPr txBox="1"/>
          <p:nvPr/>
        </p:nvSpPr>
        <p:spPr>
          <a:xfrm>
            <a:off x="8893011" y="2886556"/>
            <a:ext cx="609600" cy="584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8000">
                <a:solidFill>
                  <a:srgbClr val="9EDFF5"/>
                </a:solidFill>
                <a:latin typeface="Arial"/>
                <a:ea typeface="Arial"/>
                <a:cs typeface="Arial"/>
                <a:sym typeface="Arial"/>
              </a:rPr>
              <a:t>”</a:t>
            </a:r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Карточка имени">
  <p:cSld name="Карточка имени"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30"/>
          <p:cNvSpPr txBox="1"/>
          <p:nvPr>
            <p:ph type="title"/>
          </p:nvPr>
        </p:nvSpPr>
        <p:spPr>
          <a:xfrm>
            <a:off x="677335" y="1931988"/>
            <a:ext cx="8596800" cy="2595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400"/>
              <a:buFont typeface="Trebuchet MS"/>
              <a:buNone/>
              <a:defRPr b="0" sz="4400" cap="none"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7" name="Google Shape;107;p30"/>
          <p:cNvSpPr txBox="1"/>
          <p:nvPr>
            <p:ph idx="1" type="body"/>
          </p:nvPr>
        </p:nvSpPr>
        <p:spPr>
          <a:xfrm>
            <a:off x="677335" y="4527448"/>
            <a:ext cx="8596800" cy="1513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rtl="0" algn="l">
              <a:spcBef>
                <a:spcPts val="1000"/>
              </a:spcBef>
              <a:spcAft>
                <a:spcPts val="0"/>
              </a:spcAft>
              <a:buSzPts val="1440"/>
              <a:buNone/>
              <a:defRPr sz="1800">
                <a:solidFill>
                  <a:srgbClr val="3F3F3F"/>
                </a:solidFill>
              </a:defRPr>
            </a:lvl1pPr>
            <a:lvl2pPr indent="-228600" lvl="1" marL="914400" rtl="0" algn="l">
              <a:spcBef>
                <a:spcPts val="1000"/>
              </a:spcBef>
              <a:spcAft>
                <a:spcPts val="0"/>
              </a:spcAft>
              <a:buSzPts val="1440"/>
              <a:buNone/>
              <a:defRPr sz="1800">
                <a:solidFill>
                  <a:srgbClr val="888888"/>
                </a:solidFill>
              </a:defRPr>
            </a:lvl2pPr>
            <a:lvl3pPr indent="-228600" lvl="2" marL="1371600" rtl="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>
                <a:solidFill>
                  <a:srgbClr val="888888"/>
                </a:solidFill>
              </a:defRPr>
            </a:lvl3pPr>
            <a:lvl4pPr indent="-228600" lvl="3" marL="1828800" rtl="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4pPr>
            <a:lvl5pPr indent="-228600" lvl="4" marL="2286000" rtl="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5pPr>
            <a:lvl6pPr indent="-228600" lvl="5" marL="2743200" rtl="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6pPr>
            <a:lvl7pPr indent="-228600" lvl="6" marL="3200400" rtl="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7pPr>
            <a:lvl8pPr indent="-228600" lvl="7" marL="3657600" rtl="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8pPr>
            <a:lvl9pPr indent="-228600" lvl="8" marL="4114800" rtl="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108" name="Google Shape;108;p30"/>
          <p:cNvSpPr txBox="1"/>
          <p:nvPr>
            <p:ph idx="10" type="dt"/>
          </p:nvPr>
        </p:nvSpPr>
        <p:spPr>
          <a:xfrm>
            <a:off x="7205133" y="6041362"/>
            <a:ext cx="9120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9" name="Google Shape;109;p30"/>
          <p:cNvSpPr txBox="1"/>
          <p:nvPr>
            <p:ph idx="11" type="ftr"/>
          </p:nvPr>
        </p:nvSpPr>
        <p:spPr>
          <a:xfrm>
            <a:off x="677334" y="6041362"/>
            <a:ext cx="6297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0" name="Google Shape;110;p30"/>
          <p:cNvSpPr txBox="1"/>
          <p:nvPr>
            <p:ph idx="12" type="sldNum"/>
          </p:nvPr>
        </p:nvSpPr>
        <p:spPr>
          <a:xfrm>
            <a:off x="8590663" y="6041362"/>
            <a:ext cx="6834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rtl="0" algn="r">
              <a:spcBef>
                <a:spcPts val="0"/>
              </a:spcBef>
              <a:buNone/>
              <a:defRPr/>
            </a:lvl1pPr>
            <a:lvl2pPr indent="0" lvl="1" marL="0" rtl="0" algn="r">
              <a:spcBef>
                <a:spcPts val="0"/>
              </a:spcBef>
              <a:buNone/>
              <a:defRPr/>
            </a:lvl2pPr>
            <a:lvl3pPr indent="0" lvl="2" marL="0" rtl="0" algn="r">
              <a:spcBef>
                <a:spcPts val="0"/>
              </a:spcBef>
              <a:buNone/>
              <a:defRPr/>
            </a:lvl3pPr>
            <a:lvl4pPr indent="0" lvl="3" marL="0" rtl="0" algn="r">
              <a:spcBef>
                <a:spcPts val="0"/>
              </a:spcBef>
              <a:buNone/>
              <a:defRPr/>
            </a:lvl4pPr>
            <a:lvl5pPr indent="0" lvl="4" marL="0" rtl="0" algn="r">
              <a:spcBef>
                <a:spcPts val="0"/>
              </a:spcBef>
              <a:buNone/>
              <a:defRPr/>
            </a:lvl5pPr>
            <a:lvl6pPr indent="0" lvl="5" marL="0" rtl="0" algn="r">
              <a:spcBef>
                <a:spcPts val="0"/>
              </a:spcBef>
              <a:buNone/>
              <a:defRPr/>
            </a:lvl6pPr>
            <a:lvl7pPr indent="0" lvl="6" marL="0" rtl="0" algn="r">
              <a:spcBef>
                <a:spcPts val="0"/>
              </a:spcBef>
              <a:buNone/>
              <a:defRPr/>
            </a:lvl7pPr>
            <a:lvl8pPr indent="0" lvl="7" marL="0" rtl="0" algn="r">
              <a:spcBef>
                <a:spcPts val="0"/>
              </a:spcBef>
              <a:buNone/>
              <a:defRPr/>
            </a:lvl8pPr>
            <a:lvl9pPr indent="0" lvl="8" marL="0" rt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Цитата карточки имени">
  <p:cSld name="Цитата карточки имени"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31"/>
          <p:cNvSpPr txBox="1"/>
          <p:nvPr>
            <p:ph type="title"/>
          </p:nvPr>
        </p:nvSpPr>
        <p:spPr>
          <a:xfrm>
            <a:off x="931334" y="609600"/>
            <a:ext cx="8094000" cy="3022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400"/>
              <a:buFont typeface="Trebuchet MS"/>
              <a:buNone/>
              <a:defRPr b="0" sz="4400" cap="none"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3" name="Google Shape;113;p31"/>
          <p:cNvSpPr txBox="1"/>
          <p:nvPr>
            <p:ph idx="1" type="body"/>
          </p:nvPr>
        </p:nvSpPr>
        <p:spPr>
          <a:xfrm>
            <a:off x="677332" y="4013200"/>
            <a:ext cx="8596800" cy="514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rtl="0" algn="l">
              <a:spcBef>
                <a:spcPts val="1000"/>
              </a:spcBef>
              <a:spcAft>
                <a:spcPts val="0"/>
              </a:spcAft>
              <a:buSzPts val="1920"/>
              <a:buFont typeface="Trebuchet MS"/>
              <a:buNone/>
              <a:defRPr sz="2400">
                <a:solidFill>
                  <a:srgbClr val="3F3F3F"/>
                </a:solidFill>
              </a:defRPr>
            </a:lvl1pPr>
            <a:lvl2pPr indent="-228600" lvl="1" marL="914400" rtl="0" algn="l">
              <a:spcBef>
                <a:spcPts val="1000"/>
              </a:spcBef>
              <a:spcAft>
                <a:spcPts val="0"/>
              </a:spcAft>
              <a:buSzPts val="1280"/>
              <a:buFont typeface="Trebuchet MS"/>
              <a:buNone/>
              <a:defRPr/>
            </a:lvl2pPr>
            <a:lvl3pPr indent="-228600" lvl="2" marL="1371600" rtl="0" algn="l">
              <a:spcBef>
                <a:spcPts val="1000"/>
              </a:spcBef>
              <a:spcAft>
                <a:spcPts val="0"/>
              </a:spcAft>
              <a:buSzPts val="1120"/>
              <a:buFont typeface="Trebuchet MS"/>
              <a:buNone/>
              <a:defRPr/>
            </a:lvl3pPr>
            <a:lvl4pPr indent="-228600" lvl="3" marL="1828800" rtl="0" algn="l">
              <a:spcBef>
                <a:spcPts val="1000"/>
              </a:spcBef>
              <a:spcAft>
                <a:spcPts val="0"/>
              </a:spcAft>
              <a:buSzPts val="960"/>
              <a:buFont typeface="Trebuchet MS"/>
              <a:buNone/>
              <a:defRPr/>
            </a:lvl4pPr>
            <a:lvl5pPr indent="-228600" lvl="4" marL="2286000" rtl="0" algn="l">
              <a:spcBef>
                <a:spcPts val="1000"/>
              </a:spcBef>
              <a:spcAft>
                <a:spcPts val="0"/>
              </a:spcAft>
              <a:buSzPts val="960"/>
              <a:buFont typeface="Trebuchet MS"/>
              <a:buNone/>
              <a:defRPr/>
            </a:lvl5pPr>
            <a:lvl6pPr indent="-320039" lvl="5" marL="2743200" rtl="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6pPr>
            <a:lvl7pPr indent="-320039" lvl="6" marL="3200400" rtl="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7pPr>
            <a:lvl8pPr indent="-320040" lvl="7" marL="3657600" rtl="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8pPr>
            <a:lvl9pPr indent="-320040" lvl="8" marL="4114800" rtl="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9pPr>
          </a:lstStyle>
          <a:p/>
        </p:txBody>
      </p:sp>
      <p:sp>
        <p:nvSpPr>
          <p:cNvPr id="114" name="Google Shape;114;p31"/>
          <p:cNvSpPr txBox="1"/>
          <p:nvPr>
            <p:ph idx="2" type="body"/>
          </p:nvPr>
        </p:nvSpPr>
        <p:spPr>
          <a:xfrm>
            <a:off x="677335" y="4527448"/>
            <a:ext cx="8596800" cy="1513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rtl="0" algn="l">
              <a:spcBef>
                <a:spcPts val="1000"/>
              </a:spcBef>
              <a:spcAft>
                <a:spcPts val="0"/>
              </a:spcAft>
              <a:buSzPts val="1440"/>
              <a:buNone/>
              <a:defRPr sz="1800">
                <a:solidFill>
                  <a:srgbClr val="7F7F7F"/>
                </a:solidFill>
              </a:defRPr>
            </a:lvl1pPr>
            <a:lvl2pPr indent="-228600" lvl="1" marL="914400" rtl="0" algn="l">
              <a:spcBef>
                <a:spcPts val="1000"/>
              </a:spcBef>
              <a:spcAft>
                <a:spcPts val="0"/>
              </a:spcAft>
              <a:buSzPts val="1440"/>
              <a:buNone/>
              <a:defRPr sz="1800">
                <a:solidFill>
                  <a:srgbClr val="888888"/>
                </a:solidFill>
              </a:defRPr>
            </a:lvl2pPr>
            <a:lvl3pPr indent="-228600" lvl="2" marL="1371600" rtl="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>
                <a:solidFill>
                  <a:srgbClr val="888888"/>
                </a:solidFill>
              </a:defRPr>
            </a:lvl3pPr>
            <a:lvl4pPr indent="-228600" lvl="3" marL="1828800" rtl="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4pPr>
            <a:lvl5pPr indent="-228600" lvl="4" marL="2286000" rtl="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5pPr>
            <a:lvl6pPr indent="-228600" lvl="5" marL="2743200" rtl="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6pPr>
            <a:lvl7pPr indent="-228600" lvl="6" marL="3200400" rtl="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7pPr>
            <a:lvl8pPr indent="-228600" lvl="7" marL="3657600" rtl="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8pPr>
            <a:lvl9pPr indent="-228600" lvl="8" marL="4114800" rtl="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115" name="Google Shape;115;p31"/>
          <p:cNvSpPr txBox="1"/>
          <p:nvPr>
            <p:ph idx="10" type="dt"/>
          </p:nvPr>
        </p:nvSpPr>
        <p:spPr>
          <a:xfrm>
            <a:off x="7205133" y="6041362"/>
            <a:ext cx="9120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6" name="Google Shape;116;p31"/>
          <p:cNvSpPr txBox="1"/>
          <p:nvPr>
            <p:ph idx="11" type="ftr"/>
          </p:nvPr>
        </p:nvSpPr>
        <p:spPr>
          <a:xfrm>
            <a:off x="677334" y="6041362"/>
            <a:ext cx="6297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7" name="Google Shape;117;p31"/>
          <p:cNvSpPr txBox="1"/>
          <p:nvPr>
            <p:ph idx="12" type="sldNum"/>
          </p:nvPr>
        </p:nvSpPr>
        <p:spPr>
          <a:xfrm>
            <a:off x="8590663" y="6041362"/>
            <a:ext cx="6834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rtl="0" algn="r">
              <a:spcBef>
                <a:spcPts val="0"/>
              </a:spcBef>
              <a:buNone/>
              <a:defRPr/>
            </a:lvl1pPr>
            <a:lvl2pPr indent="0" lvl="1" marL="0" rtl="0" algn="r">
              <a:spcBef>
                <a:spcPts val="0"/>
              </a:spcBef>
              <a:buNone/>
              <a:defRPr/>
            </a:lvl2pPr>
            <a:lvl3pPr indent="0" lvl="2" marL="0" rtl="0" algn="r">
              <a:spcBef>
                <a:spcPts val="0"/>
              </a:spcBef>
              <a:buNone/>
              <a:defRPr/>
            </a:lvl3pPr>
            <a:lvl4pPr indent="0" lvl="3" marL="0" rtl="0" algn="r">
              <a:spcBef>
                <a:spcPts val="0"/>
              </a:spcBef>
              <a:buNone/>
              <a:defRPr/>
            </a:lvl4pPr>
            <a:lvl5pPr indent="0" lvl="4" marL="0" rtl="0" algn="r">
              <a:spcBef>
                <a:spcPts val="0"/>
              </a:spcBef>
              <a:buNone/>
              <a:defRPr/>
            </a:lvl5pPr>
            <a:lvl6pPr indent="0" lvl="5" marL="0" rtl="0" algn="r">
              <a:spcBef>
                <a:spcPts val="0"/>
              </a:spcBef>
              <a:buNone/>
              <a:defRPr/>
            </a:lvl6pPr>
            <a:lvl7pPr indent="0" lvl="6" marL="0" rtl="0" algn="r">
              <a:spcBef>
                <a:spcPts val="0"/>
              </a:spcBef>
              <a:buNone/>
              <a:defRPr/>
            </a:lvl7pPr>
            <a:lvl8pPr indent="0" lvl="7" marL="0" rtl="0" algn="r">
              <a:spcBef>
                <a:spcPts val="0"/>
              </a:spcBef>
              <a:buNone/>
              <a:defRPr/>
            </a:lvl8pPr>
            <a:lvl9pPr indent="0" lvl="8" marL="0" rt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sp>
        <p:nvSpPr>
          <p:cNvPr id="118" name="Google Shape;118;p31"/>
          <p:cNvSpPr txBox="1"/>
          <p:nvPr/>
        </p:nvSpPr>
        <p:spPr>
          <a:xfrm>
            <a:off x="541870" y="790378"/>
            <a:ext cx="609600" cy="584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8000">
                <a:solidFill>
                  <a:srgbClr val="9EDFF5"/>
                </a:solidFill>
                <a:latin typeface="Arial"/>
                <a:ea typeface="Arial"/>
                <a:cs typeface="Arial"/>
                <a:sym typeface="Arial"/>
              </a:rPr>
              <a:t>“</a:t>
            </a:r>
            <a:endParaRPr/>
          </a:p>
        </p:txBody>
      </p:sp>
      <p:sp>
        <p:nvSpPr>
          <p:cNvPr id="119" name="Google Shape;119;p31"/>
          <p:cNvSpPr txBox="1"/>
          <p:nvPr/>
        </p:nvSpPr>
        <p:spPr>
          <a:xfrm>
            <a:off x="8893011" y="2886556"/>
            <a:ext cx="609600" cy="584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8000">
                <a:solidFill>
                  <a:srgbClr val="9EDFF5"/>
                </a:solidFill>
                <a:latin typeface="Arial"/>
                <a:ea typeface="Arial"/>
                <a:cs typeface="Arial"/>
                <a:sym typeface="Arial"/>
              </a:rPr>
              <a:t>”</a:t>
            </a:r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Истина или ложь">
  <p:cSld name="Истина или ложь"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32"/>
          <p:cNvSpPr txBox="1"/>
          <p:nvPr>
            <p:ph type="title"/>
          </p:nvPr>
        </p:nvSpPr>
        <p:spPr>
          <a:xfrm>
            <a:off x="685799" y="609600"/>
            <a:ext cx="8588100" cy="3022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400"/>
              <a:buFont typeface="Trebuchet MS"/>
              <a:buNone/>
              <a:defRPr b="0" sz="4400" cap="none"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2" name="Google Shape;122;p32"/>
          <p:cNvSpPr txBox="1"/>
          <p:nvPr>
            <p:ph idx="1" type="body"/>
          </p:nvPr>
        </p:nvSpPr>
        <p:spPr>
          <a:xfrm>
            <a:off x="677332" y="4013200"/>
            <a:ext cx="8596800" cy="514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rtl="0" algn="l">
              <a:spcBef>
                <a:spcPts val="1000"/>
              </a:spcBef>
              <a:spcAft>
                <a:spcPts val="0"/>
              </a:spcAft>
              <a:buSzPts val="1920"/>
              <a:buFont typeface="Trebuchet MS"/>
              <a:buNone/>
              <a:defRPr sz="2400">
                <a:solidFill>
                  <a:schemeClr val="accent1"/>
                </a:solidFill>
              </a:defRPr>
            </a:lvl1pPr>
            <a:lvl2pPr indent="-228600" lvl="1" marL="914400" rtl="0" algn="l">
              <a:spcBef>
                <a:spcPts val="1000"/>
              </a:spcBef>
              <a:spcAft>
                <a:spcPts val="0"/>
              </a:spcAft>
              <a:buSzPts val="1280"/>
              <a:buFont typeface="Trebuchet MS"/>
              <a:buNone/>
              <a:defRPr/>
            </a:lvl2pPr>
            <a:lvl3pPr indent="-228600" lvl="2" marL="1371600" rtl="0" algn="l">
              <a:spcBef>
                <a:spcPts val="1000"/>
              </a:spcBef>
              <a:spcAft>
                <a:spcPts val="0"/>
              </a:spcAft>
              <a:buSzPts val="1120"/>
              <a:buFont typeface="Trebuchet MS"/>
              <a:buNone/>
              <a:defRPr/>
            </a:lvl3pPr>
            <a:lvl4pPr indent="-228600" lvl="3" marL="1828800" rtl="0" algn="l">
              <a:spcBef>
                <a:spcPts val="1000"/>
              </a:spcBef>
              <a:spcAft>
                <a:spcPts val="0"/>
              </a:spcAft>
              <a:buSzPts val="960"/>
              <a:buFont typeface="Trebuchet MS"/>
              <a:buNone/>
              <a:defRPr/>
            </a:lvl4pPr>
            <a:lvl5pPr indent="-228600" lvl="4" marL="2286000" rtl="0" algn="l">
              <a:spcBef>
                <a:spcPts val="1000"/>
              </a:spcBef>
              <a:spcAft>
                <a:spcPts val="0"/>
              </a:spcAft>
              <a:buSzPts val="960"/>
              <a:buFont typeface="Trebuchet MS"/>
              <a:buNone/>
              <a:defRPr/>
            </a:lvl5pPr>
            <a:lvl6pPr indent="-320039" lvl="5" marL="2743200" rtl="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6pPr>
            <a:lvl7pPr indent="-320039" lvl="6" marL="3200400" rtl="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7pPr>
            <a:lvl8pPr indent="-320040" lvl="7" marL="3657600" rtl="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8pPr>
            <a:lvl9pPr indent="-320040" lvl="8" marL="4114800" rtl="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9pPr>
          </a:lstStyle>
          <a:p/>
        </p:txBody>
      </p:sp>
      <p:sp>
        <p:nvSpPr>
          <p:cNvPr id="123" name="Google Shape;123;p32"/>
          <p:cNvSpPr txBox="1"/>
          <p:nvPr>
            <p:ph idx="2" type="body"/>
          </p:nvPr>
        </p:nvSpPr>
        <p:spPr>
          <a:xfrm>
            <a:off x="677335" y="4527448"/>
            <a:ext cx="8596800" cy="1513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rtl="0" algn="l">
              <a:spcBef>
                <a:spcPts val="1000"/>
              </a:spcBef>
              <a:spcAft>
                <a:spcPts val="0"/>
              </a:spcAft>
              <a:buSzPts val="1440"/>
              <a:buNone/>
              <a:defRPr sz="1800">
                <a:solidFill>
                  <a:srgbClr val="7F7F7F"/>
                </a:solidFill>
              </a:defRPr>
            </a:lvl1pPr>
            <a:lvl2pPr indent="-228600" lvl="1" marL="914400" rtl="0" algn="l">
              <a:spcBef>
                <a:spcPts val="1000"/>
              </a:spcBef>
              <a:spcAft>
                <a:spcPts val="0"/>
              </a:spcAft>
              <a:buSzPts val="1440"/>
              <a:buNone/>
              <a:defRPr sz="1800">
                <a:solidFill>
                  <a:srgbClr val="888888"/>
                </a:solidFill>
              </a:defRPr>
            </a:lvl2pPr>
            <a:lvl3pPr indent="-228600" lvl="2" marL="1371600" rtl="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>
                <a:solidFill>
                  <a:srgbClr val="888888"/>
                </a:solidFill>
              </a:defRPr>
            </a:lvl3pPr>
            <a:lvl4pPr indent="-228600" lvl="3" marL="1828800" rtl="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4pPr>
            <a:lvl5pPr indent="-228600" lvl="4" marL="2286000" rtl="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5pPr>
            <a:lvl6pPr indent="-228600" lvl="5" marL="2743200" rtl="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6pPr>
            <a:lvl7pPr indent="-228600" lvl="6" marL="3200400" rtl="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7pPr>
            <a:lvl8pPr indent="-228600" lvl="7" marL="3657600" rtl="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8pPr>
            <a:lvl9pPr indent="-228600" lvl="8" marL="4114800" rtl="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124" name="Google Shape;124;p32"/>
          <p:cNvSpPr txBox="1"/>
          <p:nvPr>
            <p:ph idx="10" type="dt"/>
          </p:nvPr>
        </p:nvSpPr>
        <p:spPr>
          <a:xfrm>
            <a:off x="7205133" y="6041362"/>
            <a:ext cx="9120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5" name="Google Shape;125;p32"/>
          <p:cNvSpPr txBox="1"/>
          <p:nvPr>
            <p:ph idx="11" type="ftr"/>
          </p:nvPr>
        </p:nvSpPr>
        <p:spPr>
          <a:xfrm>
            <a:off x="677334" y="6041362"/>
            <a:ext cx="6297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6" name="Google Shape;126;p32"/>
          <p:cNvSpPr txBox="1"/>
          <p:nvPr>
            <p:ph idx="12" type="sldNum"/>
          </p:nvPr>
        </p:nvSpPr>
        <p:spPr>
          <a:xfrm>
            <a:off x="8590663" y="6041362"/>
            <a:ext cx="6834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rtl="0" algn="r">
              <a:spcBef>
                <a:spcPts val="0"/>
              </a:spcBef>
              <a:buNone/>
              <a:defRPr/>
            </a:lvl1pPr>
            <a:lvl2pPr indent="0" lvl="1" marL="0" rtl="0" algn="r">
              <a:spcBef>
                <a:spcPts val="0"/>
              </a:spcBef>
              <a:buNone/>
              <a:defRPr/>
            </a:lvl2pPr>
            <a:lvl3pPr indent="0" lvl="2" marL="0" rtl="0" algn="r">
              <a:spcBef>
                <a:spcPts val="0"/>
              </a:spcBef>
              <a:buNone/>
              <a:defRPr/>
            </a:lvl3pPr>
            <a:lvl4pPr indent="0" lvl="3" marL="0" rtl="0" algn="r">
              <a:spcBef>
                <a:spcPts val="0"/>
              </a:spcBef>
              <a:buNone/>
              <a:defRPr/>
            </a:lvl4pPr>
            <a:lvl5pPr indent="0" lvl="4" marL="0" rtl="0" algn="r">
              <a:spcBef>
                <a:spcPts val="0"/>
              </a:spcBef>
              <a:buNone/>
              <a:defRPr/>
            </a:lvl5pPr>
            <a:lvl6pPr indent="0" lvl="5" marL="0" rtl="0" algn="r">
              <a:spcBef>
                <a:spcPts val="0"/>
              </a:spcBef>
              <a:buNone/>
              <a:defRPr/>
            </a:lvl6pPr>
            <a:lvl7pPr indent="0" lvl="6" marL="0" rtl="0" algn="r">
              <a:spcBef>
                <a:spcPts val="0"/>
              </a:spcBef>
              <a:buNone/>
              <a:defRPr/>
            </a:lvl7pPr>
            <a:lvl8pPr indent="0" lvl="7" marL="0" rtl="0" algn="r">
              <a:spcBef>
                <a:spcPts val="0"/>
              </a:spcBef>
              <a:buNone/>
              <a:defRPr/>
            </a:lvl8pPr>
            <a:lvl9pPr indent="0" lvl="8" marL="0" rt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Заголовок и вертикальный текст" type="vertTx">
  <p:cSld name="VERTICAL_TEXT"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33"/>
          <p:cNvSpPr txBox="1"/>
          <p:nvPr>
            <p:ph type="title"/>
          </p:nvPr>
        </p:nvSpPr>
        <p:spPr>
          <a:xfrm>
            <a:off x="677334" y="609600"/>
            <a:ext cx="8596800" cy="1320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9" name="Google Shape;129;p33"/>
          <p:cNvSpPr txBox="1"/>
          <p:nvPr>
            <p:ph idx="1" type="body"/>
          </p:nvPr>
        </p:nvSpPr>
        <p:spPr>
          <a:xfrm rot="5400000">
            <a:off x="3035202" y="-197411"/>
            <a:ext cx="3880800" cy="8596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20040" lvl="0" marL="457200" rtl="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1pPr>
            <a:lvl2pPr indent="-320040" lvl="1" marL="914400" rtl="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2pPr>
            <a:lvl3pPr indent="-320039" lvl="2" marL="1371600" rtl="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3pPr>
            <a:lvl4pPr indent="-320039" lvl="3" marL="1828800" rtl="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4pPr>
            <a:lvl5pPr indent="-320039" lvl="4" marL="2286000" rtl="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5pPr>
            <a:lvl6pPr indent="-320039" lvl="5" marL="2743200" rtl="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6pPr>
            <a:lvl7pPr indent="-320039" lvl="6" marL="3200400" rtl="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7pPr>
            <a:lvl8pPr indent="-320040" lvl="7" marL="3657600" rtl="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8pPr>
            <a:lvl9pPr indent="-320040" lvl="8" marL="4114800" rtl="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9pPr>
          </a:lstStyle>
          <a:p/>
        </p:txBody>
      </p:sp>
      <p:sp>
        <p:nvSpPr>
          <p:cNvPr id="130" name="Google Shape;130;p33"/>
          <p:cNvSpPr txBox="1"/>
          <p:nvPr>
            <p:ph idx="10" type="dt"/>
          </p:nvPr>
        </p:nvSpPr>
        <p:spPr>
          <a:xfrm>
            <a:off x="7205133" y="6041362"/>
            <a:ext cx="9120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1" name="Google Shape;131;p33"/>
          <p:cNvSpPr txBox="1"/>
          <p:nvPr>
            <p:ph idx="11" type="ftr"/>
          </p:nvPr>
        </p:nvSpPr>
        <p:spPr>
          <a:xfrm>
            <a:off x="677334" y="6041362"/>
            <a:ext cx="6297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2" name="Google Shape;132;p33"/>
          <p:cNvSpPr txBox="1"/>
          <p:nvPr>
            <p:ph idx="12" type="sldNum"/>
          </p:nvPr>
        </p:nvSpPr>
        <p:spPr>
          <a:xfrm>
            <a:off x="8590663" y="6041362"/>
            <a:ext cx="6834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rtl="0" algn="r">
              <a:spcBef>
                <a:spcPts val="0"/>
              </a:spcBef>
              <a:buNone/>
              <a:defRPr/>
            </a:lvl1pPr>
            <a:lvl2pPr indent="0" lvl="1" marL="0" rtl="0" algn="r">
              <a:spcBef>
                <a:spcPts val="0"/>
              </a:spcBef>
              <a:buNone/>
              <a:defRPr/>
            </a:lvl2pPr>
            <a:lvl3pPr indent="0" lvl="2" marL="0" rtl="0" algn="r">
              <a:spcBef>
                <a:spcPts val="0"/>
              </a:spcBef>
              <a:buNone/>
              <a:defRPr/>
            </a:lvl3pPr>
            <a:lvl4pPr indent="0" lvl="3" marL="0" rtl="0" algn="r">
              <a:spcBef>
                <a:spcPts val="0"/>
              </a:spcBef>
              <a:buNone/>
              <a:defRPr/>
            </a:lvl4pPr>
            <a:lvl5pPr indent="0" lvl="4" marL="0" rtl="0" algn="r">
              <a:spcBef>
                <a:spcPts val="0"/>
              </a:spcBef>
              <a:buNone/>
              <a:defRPr/>
            </a:lvl5pPr>
            <a:lvl6pPr indent="0" lvl="5" marL="0" rtl="0" algn="r">
              <a:spcBef>
                <a:spcPts val="0"/>
              </a:spcBef>
              <a:buNone/>
              <a:defRPr/>
            </a:lvl6pPr>
            <a:lvl7pPr indent="0" lvl="6" marL="0" rtl="0" algn="r">
              <a:spcBef>
                <a:spcPts val="0"/>
              </a:spcBef>
              <a:buNone/>
              <a:defRPr/>
            </a:lvl7pPr>
            <a:lvl8pPr indent="0" lvl="7" marL="0" rtl="0" algn="r">
              <a:spcBef>
                <a:spcPts val="0"/>
              </a:spcBef>
              <a:buNone/>
              <a:defRPr/>
            </a:lvl8pPr>
            <a:lvl9pPr indent="0" lvl="8" marL="0" rt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Вертикальный заголовок и текст" type="vertTitleAndTx">
  <p:cSld name="VERTICAL_TITLE_AND_VERTICAL_TEXT"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34"/>
          <p:cNvSpPr txBox="1"/>
          <p:nvPr>
            <p:ph type="title"/>
          </p:nvPr>
        </p:nvSpPr>
        <p:spPr>
          <a:xfrm rot="5400000">
            <a:off x="5994316" y="2582999"/>
            <a:ext cx="5251500" cy="1304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5" name="Google Shape;135;p34"/>
          <p:cNvSpPr txBox="1"/>
          <p:nvPr>
            <p:ph idx="1" type="body"/>
          </p:nvPr>
        </p:nvSpPr>
        <p:spPr>
          <a:xfrm rot="5400000">
            <a:off x="1581635" y="-294750"/>
            <a:ext cx="5251500" cy="7060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20040" lvl="0" marL="457200" rtl="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1pPr>
            <a:lvl2pPr indent="-320040" lvl="1" marL="914400" rtl="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2pPr>
            <a:lvl3pPr indent="-320039" lvl="2" marL="1371600" rtl="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3pPr>
            <a:lvl4pPr indent="-320039" lvl="3" marL="1828800" rtl="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4pPr>
            <a:lvl5pPr indent="-320039" lvl="4" marL="2286000" rtl="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5pPr>
            <a:lvl6pPr indent="-320039" lvl="5" marL="2743200" rtl="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6pPr>
            <a:lvl7pPr indent="-320039" lvl="6" marL="3200400" rtl="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7pPr>
            <a:lvl8pPr indent="-320040" lvl="7" marL="3657600" rtl="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8pPr>
            <a:lvl9pPr indent="-320040" lvl="8" marL="4114800" rtl="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9pPr>
          </a:lstStyle>
          <a:p/>
        </p:txBody>
      </p:sp>
      <p:sp>
        <p:nvSpPr>
          <p:cNvPr id="136" name="Google Shape;136;p34"/>
          <p:cNvSpPr txBox="1"/>
          <p:nvPr>
            <p:ph idx="10" type="dt"/>
          </p:nvPr>
        </p:nvSpPr>
        <p:spPr>
          <a:xfrm>
            <a:off x="7205133" y="6041362"/>
            <a:ext cx="9120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7" name="Google Shape;137;p34"/>
          <p:cNvSpPr txBox="1"/>
          <p:nvPr>
            <p:ph idx="11" type="ftr"/>
          </p:nvPr>
        </p:nvSpPr>
        <p:spPr>
          <a:xfrm>
            <a:off x="677334" y="6041362"/>
            <a:ext cx="6297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8" name="Google Shape;138;p34"/>
          <p:cNvSpPr txBox="1"/>
          <p:nvPr>
            <p:ph idx="12" type="sldNum"/>
          </p:nvPr>
        </p:nvSpPr>
        <p:spPr>
          <a:xfrm>
            <a:off x="8590663" y="6041362"/>
            <a:ext cx="6834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rtl="0" algn="r">
              <a:spcBef>
                <a:spcPts val="0"/>
              </a:spcBef>
              <a:buNone/>
              <a:defRPr/>
            </a:lvl1pPr>
            <a:lvl2pPr indent="0" lvl="1" marL="0" rtl="0" algn="r">
              <a:spcBef>
                <a:spcPts val="0"/>
              </a:spcBef>
              <a:buNone/>
              <a:defRPr/>
            </a:lvl2pPr>
            <a:lvl3pPr indent="0" lvl="2" marL="0" rtl="0" algn="r">
              <a:spcBef>
                <a:spcPts val="0"/>
              </a:spcBef>
              <a:buNone/>
              <a:defRPr/>
            </a:lvl3pPr>
            <a:lvl4pPr indent="0" lvl="3" marL="0" rtl="0" algn="r">
              <a:spcBef>
                <a:spcPts val="0"/>
              </a:spcBef>
              <a:buNone/>
              <a:defRPr/>
            </a:lvl4pPr>
            <a:lvl5pPr indent="0" lvl="4" marL="0" rtl="0" algn="r">
              <a:spcBef>
                <a:spcPts val="0"/>
              </a:spcBef>
              <a:buNone/>
              <a:defRPr/>
            </a:lvl5pPr>
            <a:lvl6pPr indent="0" lvl="5" marL="0" rtl="0" algn="r">
              <a:spcBef>
                <a:spcPts val="0"/>
              </a:spcBef>
              <a:buNone/>
              <a:defRPr/>
            </a:lvl6pPr>
            <a:lvl7pPr indent="0" lvl="6" marL="0" rtl="0" algn="r">
              <a:spcBef>
                <a:spcPts val="0"/>
              </a:spcBef>
              <a:buNone/>
              <a:defRPr/>
            </a:lvl7pPr>
            <a:lvl8pPr indent="0" lvl="7" marL="0" rtl="0" algn="r">
              <a:spcBef>
                <a:spcPts val="0"/>
              </a:spcBef>
              <a:buNone/>
              <a:defRPr/>
            </a:lvl8pPr>
            <a:lvl9pPr indent="0" lvl="8" marL="0" rt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Заголовок и объект" type="obj">
  <p:cSld name="OBJECT">
    <p:spTree>
      <p:nvGrpSpPr>
        <p:cNvPr id="39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20"/>
          <p:cNvSpPr txBox="1"/>
          <p:nvPr>
            <p:ph type="title"/>
          </p:nvPr>
        </p:nvSpPr>
        <p:spPr>
          <a:xfrm>
            <a:off x="677334" y="609600"/>
            <a:ext cx="8596800" cy="1320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1" name="Google Shape;41;p20"/>
          <p:cNvSpPr txBox="1"/>
          <p:nvPr>
            <p:ph idx="1" type="body"/>
          </p:nvPr>
        </p:nvSpPr>
        <p:spPr>
          <a:xfrm>
            <a:off x="677334" y="2160589"/>
            <a:ext cx="8596800" cy="3880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20040" lvl="0" marL="457200" rtl="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1pPr>
            <a:lvl2pPr indent="-320040" lvl="1" marL="914400" rtl="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2pPr>
            <a:lvl3pPr indent="-320039" lvl="2" marL="1371600" rtl="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3pPr>
            <a:lvl4pPr indent="-320039" lvl="3" marL="1828800" rtl="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4pPr>
            <a:lvl5pPr indent="-320039" lvl="4" marL="2286000" rtl="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5pPr>
            <a:lvl6pPr indent="-320039" lvl="5" marL="2743200" rtl="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6pPr>
            <a:lvl7pPr indent="-320039" lvl="6" marL="3200400" rtl="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7pPr>
            <a:lvl8pPr indent="-320040" lvl="7" marL="3657600" rtl="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8pPr>
            <a:lvl9pPr indent="-320040" lvl="8" marL="4114800" rtl="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9pPr>
          </a:lstStyle>
          <a:p/>
        </p:txBody>
      </p:sp>
      <p:sp>
        <p:nvSpPr>
          <p:cNvPr id="42" name="Google Shape;42;p20"/>
          <p:cNvSpPr txBox="1"/>
          <p:nvPr>
            <p:ph idx="10" type="dt"/>
          </p:nvPr>
        </p:nvSpPr>
        <p:spPr>
          <a:xfrm>
            <a:off x="7205133" y="6041362"/>
            <a:ext cx="9120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3" name="Google Shape;43;p20"/>
          <p:cNvSpPr txBox="1"/>
          <p:nvPr>
            <p:ph idx="11" type="ftr"/>
          </p:nvPr>
        </p:nvSpPr>
        <p:spPr>
          <a:xfrm>
            <a:off x="677334" y="6041362"/>
            <a:ext cx="6297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4" name="Google Shape;44;p20"/>
          <p:cNvSpPr txBox="1"/>
          <p:nvPr>
            <p:ph idx="12" type="sldNum"/>
          </p:nvPr>
        </p:nvSpPr>
        <p:spPr>
          <a:xfrm>
            <a:off x="8590663" y="6041362"/>
            <a:ext cx="6834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rtl="0" algn="r">
              <a:spcBef>
                <a:spcPts val="0"/>
              </a:spcBef>
              <a:buNone/>
              <a:defRPr/>
            </a:lvl1pPr>
            <a:lvl2pPr indent="0" lvl="1" marL="0" rtl="0" algn="r">
              <a:spcBef>
                <a:spcPts val="0"/>
              </a:spcBef>
              <a:buNone/>
              <a:defRPr/>
            </a:lvl2pPr>
            <a:lvl3pPr indent="0" lvl="2" marL="0" rtl="0" algn="r">
              <a:spcBef>
                <a:spcPts val="0"/>
              </a:spcBef>
              <a:buNone/>
              <a:defRPr/>
            </a:lvl3pPr>
            <a:lvl4pPr indent="0" lvl="3" marL="0" rtl="0" algn="r">
              <a:spcBef>
                <a:spcPts val="0"/>
              </a:spcBef>
              <a:buNone/>
              <a:defRPr/>
            </a:lvl4pPr>
            <a:lvl5pPr indent="0" lvl="4" marL="0" rtl="0" algn="r">
              <a:spcBef>
                <a:spcPts val="0"/>
              </a:spcBef>
              <a:buNone/>
              <a:defRPr/>
            </a:lvl5pPr>
            <a:lvl6pPr indent="0" lvl="5" marL="0" rtl="0" algn="r">
              <a:spcBef>
                <a:spcPts val="0"/>
              </a:spcBef>
              <a:buNone/>
              <a:defRPr/>
            </a:lvl6pPr>
            <a:lvl7pPr indent="0" lvl="6" marL="0" rtl="0" algn="r">
              <a:spcBef>
                <a:spcPts val="0"/>
              </a:spcBef>
              <a:buNone/>
              <a:defRPr/>
            </a:lvl7pPr>
            <a:lvl8pPr indent="0" lvl="7" marL="0" rtl="0" algn="r">
              <a:spcBef>
                <a:spcPts val="0"/>
              </a:spcBef>
              <a:buNone/>
              <a:defRPr/>
            </a:lvl8pPr>
            <a:lvl9pPr indent="0" lvl="8" marL="0" rt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Заголовок раздела" type="secHead">
  <p:cSld name="SECTION_HEADER"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21"/>
          <p:cNvSpPr txBox="1"/>
          <p:nvPr>
            <p:ph type="title"/>
          </p:nvPr>
        </p:nvSpPr>
        <p:spPr>
          <a:xfrm>
            <a:off x="677335" y="2700867"/>
            <a:ext cx="8596800" cy="1826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000"/>
              <a:buFont typeface="Trebuchet MS"/>
              <a:buNone/>
              <a:defRPr b="0" sz="4000" cap="none"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" name="Google Shape;47;p21"/>
          <p:cNvSpPr txBox="1"/>
          <p:nvPr>
            <p:ph idx="1" type="body"/>
          </p:nvPr>
        </p:nvSpPr>
        <p:spPr>
          <a:xfrm>
            <a:off x="677335" y="4527448"/>
            <a:ext cx="8596800" cy="860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rtl="0" algn="l">
              <a:spcBef>
                <a:spcPts val="1000"/>
              </a:spcBef>
              <a:spcAft>
                <a:spcPts val="0"/>
              </a:spcAft>
              <a:buSzPts val="1600"/>
              <a:buNone/>
              <a:defRPr sz="2000">
                <a:solidFill>
                  <a:srgbClr val="7F7F7F"/>
                </a:solidFill>
              </a:defRPr>
            </a:lvl1pPr>
            <a:lvl2pPr indent="-228600" lvl="1" marL="914400" rtl="0" algn="l">
              <a:spcBef>
                <a:spcPts val="1000"/>
              </a:spcBef>
              <a:spcAft>
                <a:spcPts val="0"/>
              </a:spcAft>
              <a:buSzPts val="1440"/>
              <a:buNone/>
              <a:defRPr sz="1800">
                <a:solidFill>
                  <a:srgbClr val="888888"/>
                </a:solidFill>
              </a:defRPr>
            </a:lvl2pPr>
            <a:lvl3pPr indent="-228600" lvl="2" marL="1371600" rtl="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>
                <a:solidFill>
                  <a:srgbClr val="888888"/>
                </a:solidFill>
              </a:defRPr>
            </a:lvl3pPr>
            <a:lvl4pPr indent="-228600" lvl="3" marL="1828800" rtl="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4pPr>
            <a:lvl5pPr indent="-228600" lvl="4" marL="2286000" rtl="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5pPr>
            <a:lvl6pPr indent="-228600" lvl="5" marL="2743200" rtl="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6pPr>
            <a:lvl7pPr indent="-228600" lvl="6" marL="3200400" rtl="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7pPr>
            <a:lvl8pPr indent="-228600" lvl="7" marL="3657600" rtl="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8pPr>
            <a:lvl9pPr indent="-228600" lvl="8" marL="4114800" rtl="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48" name="Google Shape;48;p21"/>
          <p:cNvSpPr txBox="1"/>
          <p:nvPr>
            <p:ph idx="10" type="dt"/>
          </p:nvPr>
        </p:nvSpPr>
        <p:spPr>
          <a:xfrm>
            <a:off x="7205133" y="6041362"/>
            <a:ext cx="9120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9" name="Google Shape;49;p21"/>
          <p:cNvSpPr txBox="1"/>
          <p:nvPr>
            <p:ph idx="11" type="ftr"/>
          </p:nvPr>
        </p:nvSpPr>
        <p:spPr>
          <a:xfrm>
            <a:off x="677334" y="6041362"/>
            <a:ext cx="6297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0" name="Google Shape;50;p21"/>
          <p:cNvSpPr txBox="1"/>
          <p:nvPr>
            <p:ph idx="12" type="sldNum"/>
          </p:nvPr>
        </p:nvSpPr>
        <p:spPr>
          <a:xfrm>
            <a:off x="8590663" y="6041362"/>
            <a:ext cx="6834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rtl="0" algn="r">
              <a:spcBef>
                <a:spcPts val="0"/>
              </a:spcBef>
              <a:buNone/>
              <a:defRPr/>
            </a:lvl1pPr>
            <a:lvl2pPr indent="0" lvl="1" marL="0" rtl="0" algn="r">
              <a:spcBef>
                <a:spcPts val="0"/>
              </a:spcBef>
              <a:buNone/>
              <a:defRPr/>
            </a:lvl2pPr>
            <a:lvl3pPr indent="0" lvl="2" marL="0" rtl="0" algn="r">
              <a:spcBef>
                <a:spcPts val="0"/>
              </a:spcBef>
              <a:buNone/>
              <a:defRPr/>
            </a:lvl3pPr>
            <a:lvl4pPr indent="0" lvl="3" marL="0" rtl="0" algn="r">
              <a:spcBef>
                <a:spcPts val="0"/>
              </a:spcBef>
              <a:buNone/>
              <a:defRPr/>
            </a:lvl4pPr>
            <a:lvl5pPr indent="0" lvl="4" marL="0" rtl="0" algn="r">
              <a:spcBef>
                <a:spcPts val="0"/>
              </a:spcBef>
              <a:buNone/>
              <a:defRPr/>
            </a:lvl5pPr>
            <a:lvl6pPr indent="0" lvl="5" marL="0" rtl="0" algn="r">
              <a:spcBef>
                <a:spcPts val="0"/>
              </a:spcBef>
              <a:buNone/>
              <a:defRPr/>
            </a:lvl6pPr>
            <a:lvl7pPr indent="0" lvl="6" marL="0" rtl="0" algn="r">
              <a:spcBef>
                <a:spcPts val="0"/>
              </a:spcBef>
              <a:buNone/>
              <a:defRPr/>
            </a:lvl7pPr>
            <a:lvl8pPr indent="0" lvl="7" marL="0" rtl="0" algn="r">
              <a:spcBef>
                <a:spcPts val="0"/>
              </a:spcBef>
              <a:buNone/>
              <a:defRPr/>
            </a:lvl8pPr>
            <a:lvl9pPr indent="0" lvl="8" marL="0" rt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Два объекта" type="twoObj">
  <p:cSld name="TWO_OBJECTS">
    <p:spTree>
      <p:nvGrpSpPr>
        <p:cNvPr id="5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22"/>
          <p:cNvSpPr txBox="1"/>
          <p:nvPr>
            <p:ph type="title"/>
          </p:nvPr>
        </p:nvSpPr>
        <p:spPr>
          <a:xfrm>
            <a:off x="677334" y="609600"/>
            <a:ext cx="8596800" cy="1320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" name="Google Shape;53;p22"/>
          <p:cNvSpPr txBox="1"/>
          <p:nvPr>
            <p:ph idx="1" type="body"/>
          </p:nvPr>
        </p:nvSpPr>
        <p:spPr>
          <a:xfrm>
            <a:off x="677334" y="2160589"/>
            <a:ext cx="4184100" cy="3880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20040" lvl="0" marL="457200" rtl="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1pPr>
            <a:lvl2pPr indent="-320040" lvl="1" marL="914400" rtl="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2pPr>
            <a:lvl3pPr indent="-320039" lvl="2" marL="1371600" rtl="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3pPr>
            <a:lvl4pPr indent="-320039" lvl="3" marL="1828800" rtl="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4pPr>
            <a:lvl5pPr indent="-320039" lvl="4" marL="2286000" rtl="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5pPr>
            <a:lvl6pPr indent="-320039" lvl="5" marL="2743200" rtl="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6pPr>
            <a:lvl7pPr indent="-320039" lvl="6" marL="3200400" rtl="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7pPr>
            <a:lvl8pPr indent="-320040" lvl="7" marL="3657600" rtl="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8pPr>
            <a:lvl9pPr indent="-320040" lvl="8" marL="4114800" rtl="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9pPr>
          </a:lstStyle>
          <a:p/>
        </p:txBody>
      </p:sp>
      <p:sp>
        <p:nvSpPr>
          <p:cNvPr id="54" name="Google Shape;54;p22"/>
          <p:cNvSpPr txBox="1"/>
          <p:nvPr>
            <p:ph idx="2" type="body"/>
          </p:nvPr>
        </p:nvSpPr>
        <p:spPr>
          <a:xfrm>
            <a:off x="5089970" y="2160589"/>
            <a:ext cx="4184100" cy="3880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20040" lvl="0" marL="457200" rtl="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1pPr>
            <a:lvl2pPr indent="-320040" lvl="1" marL="914400" rtl="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2pPr>
            <a:lvl3pPr indent="-320039" lvl="2" marL="1371600" rtl="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3pPr>
            <a:lvl4pPr indent="-320039" lvl="3" marL="1828800" rtl="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4pPr>
            <a:lvl5pPr indent="-320039" lvl="4" marL="2286000" rtl="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5pPr>
            <a:lvl6pPr indent="-320039" lvl="5" marL="2743200" rtl="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6pPr>
            <a:lvl7pPr indent="-320039" lvl="6" marL="3200400" rtl="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7pPr>
            <a:lvl8pPr indent="-320040" lvl="7" marL="3657600" rtl="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8pPr>
            <a:lvl9pPr indent="-320040" lvl="8" marL="4114800" rtl="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9pPr>
          </a:lstStyle>
          <a:p/>
        </p:txBody>
      </p:sp>
      <p:sp>
        <p:nvSpPr>
          <p:cNvPr id="55" name="Google Shape;55;p22"/>
          <p:cNvSpPr txBox="1"/>
          <p:nvPr>
            <p:ph idx="10" type="dt"/>
          </p:nvPr>
        </p:nvSpPr>
        <p:spPr>
          <a:xfrm>
            <a:off x="7205133" y="6041362"/>
            <a:ext cx="9120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22"/>
          <p:cNvSpPr txBox="1"/>
          <p:nvPr>
            <p:ph idx="11" type="ftr"/>
          </p:nvPr>
        </p:nvSpPr>
        <p:spPr>
          <a:xfrm>
            <a:off x="677334" y="6041362"/>
            <a:ext cx="6297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7" name="Google Shape;57;p22"/>
          <p:cNvSpPr txBox="1"/>
          <p:nvPr>
            <p:ph idx="12" type="sldNum"/>
          </p:nvPr>
        </p:nvSpPr>
        <p:spPr>
          <a:xfrm>
            <a:off x="8590663" y="6041362"/>
            <a:ext cx="6834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rtl="0" algn="r">
              <a:spcBef>
                <a:spcPts val="0"/>
              </a:spcBef>
              <a:buNone/>
              <a:defRPr/>
            </a:lvl1pPr>
            <a:lvl2pPr indent="0" lvl="1" marL="0" rtl="0" algn="r">
              <a:spcBef>
                <a:spcPts val="0"/>
              </a:spcBef>
              <a:buNone/>
              <a:defRPr/>
            </a:lvl2pPr>
            <a:lvl3pPr indent="0" lvl="2" marL="0" rtl="0" algn="r">
              <a:spcBef>
                <a:spcPts val="0"/>
              </a:spcBef>
              <a:buNone/>
              <a:defRPr/>
            </a:lvl3pPr>
            <a:lvl4pPr indent="0" lvl="3" marL="0" rtl="0" algn="r">
              <a:spcBef>
                <a:spcPts val="0"/>
              </a:spcBef>
              <a:buNone/>
              <a:defRPr/>
            </a:lvl4pPr>
            <a:lvl5pPr indent="0" lvl="4" marL="0" rtl="0" algn="r">
              <a:spcBef>
                <a:spcPts val="0"/>
              </a:spcBef>
              <a:buNone/>
              <a:defRPr/>
            </a:lvl5pPr>
            <a:lvl6pPr indent="0" lvl="5" marL="0" rtl="0" algn="r">
              <a:spcBef>
                <a:spcPts val="0"/>
              </a:spcBef>
              <a:buNone/>
              <a:defRPr/>
            </a:lvl6pPr>
            <a:lvl7pPr indent="0" lvl="6" marL="0" rtl="0" algn="r">
              <a:spcBef>
                <a:spcPts val="0"/>
              </a:spcBef>
              <a:buNone/>
              <a:defRPr/>
            </a:lvl7pPr>
            <a:lvl8pPr indent="0" lvl="7" marL="0" rtl="0" algn="r">
              <a:spcBef>
                <a:spcPts val="0"/>
              </a:spcBef>
              <a:buNone/>
              <a:defRPr/>
            </a:lvl8pPr>
            <a:lvl9pPr indent="0" lvl="8" marL="0" rt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Сравнение" type="twoTxTwoObj">
  <p:cSld name="TWO_OBJECTS_WITH_TEXT"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23"/>
          <p:cNvSpPr txBox="1"/>
          <p:nvPr>
            <p:ph type="title"/>
          </p:nvPr>
        </p:nvSpPr>
        <p:spPr>
          <a:xfrm>
            <a:off x="677334" y="609600"/>
            <a:ext cx="8596800" cy="1320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Trebuchet MS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23"/>
          <p:cNvSpPr txBox="1"/>
          <p:nvPr>
            <p:ph idx="1" type="body"/>
          </p:nvPr>
        </p:nvSpPr>
        <p:spPr>
          <a:xfrm>
            <a:off x="675745" y="2160983"/>
            <a:ext cx="4185600" cy="5763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rtl="0" algn="l">
              <a:spcBef>
                <a:spcPts val="1000"/>
              </a:spcBef>
              <a:spcAft>
                <a:spcPts val="0"/>
              </a:spcAft>
              <a:buSzPts val="1920"/>
              <a:buNone/>
              <a:defRPr b="0" sz="2400"/>
            </a:lvl1pPr>
            <a:lvl2pPr indent="-228600" lvl="1" marL="914400" rtl="0" algn="l">
              <a:spcBef>
                <a:spcPts val="1000"/>
              </a:spcBef>
              <a:spcAft>
                <a:spcPts val="0"/>
              </a:spcAft>
              <a:buSzPts val="1600"/>
              <a:buNone/>
              <a:defRPr b="1" sz="2000"/>
            </a:lvl2pPr>
            <a:lvl3pPr indent="-228600" lvl="2" marL="1371600" rtl="0" algn="l">
              <a:spcBef>
                <a:spcPts val="1000"/>
              </a:spcBef>
              <a:spcAft>
                <a:spcPts val="0"/>
              </a:spcAft>
              <a:buSzPts val="1440"/>
              <a:buNone/>
              <a:defRPr b="1" sz="1800"/>
            </a:lvl3pPr>
            <a:lvl4pPr indent="-228600" lvl="3" marL="1828800" rtl="0" algn="l"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4pPr>
            <a:lvl5pPr indent="-228600" lvl="4" marL="2286000" rtl="0" algn="l"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5pPr>
            <a:lvl6pPr indent="-228600" lvl="5" marL="2743200" rtl="0" algn="l"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6pPr>
            <a:lvl7pPr indent="-228600" lvl="6" marL="3200400" rtl="0" algn="l"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7pPr>
            <a:lvl8pPr indent="-228600" lvl="7" marL="3657600" rtl="0" algn="l"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8pPr>
            <a:lvl9pPr indent="-228600" lvl="8" marL="4114800" rtl="0" algn="l"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9pPr>
          </a:lstStyle>
          <a:p/>
        </p:txBody>
      </p:sp>
      <p:sp>
        <p:nvSpPr>
          <p:cNvPr id="61" name="Google Shape;61;p23"/>
          <p:cNvSpPr txBox="1"/>
          <p:nvPr>
            <p:ph idx="2" type="body"/>
          </p:nvPr>
        </p:nvSpPr>
        <p:spPr>
          <a:xfrm>
            <a:off x="675745" y="2737245"/>
            <a:ext cx="4185600" cy="3304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20040" lvl="0" marL="457200" rtl="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1pPr>
            <a:lvl2pPr indent="-320040" lvl="1" marL="914400" rtl="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2pPr>
            <a:lvl3pPr indent="-320039" lvl="2" marL="1371600" rtl="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3pPr>
            <a:lvl4pPr indent="-320039" lvl="3" marL="1828800" rtl="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4pPr>
            <a:lvl5pPr indent="-320039" lvl="4" marL="2286000" rtl="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5pPr>
            <a:lvl6pPr indent="-320039" lvl="5" marL="2743200" rtl="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6pPr>
            <a:lvl7pPr indent="-320039" lvl="6" marL="3200400" rtl="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7pPr>
            <a:lvl8pPr indent="-320040" lvl="7" marL="3657600" rtl="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8pPr>
            <a:lvl9pPr indent="-320040" lvl="8" marL="4114800" rtl="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9pPr>
          </a:lstStyle>
          <a:p/>
        </p:txBody>
      </p:sp>
      <p:sp>
        <p:nvSpPr>
          <p:cNvPr id="62" name="Google Shape;62;p23"/>
          <p:cNvSpPr txBox="1"/>
          <p:nvPr>
            <p:ph idx="3" type="body"/>
          </p:nvPr>
        </p:nvSpPr>
        <p:spPr>
          <a:xfrm>
            <a:off x="5088383" y="2160983"/>
            <a:ext cx="4185600" cy="5763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rtl="0" algn="l">
              <a:spcBef>
                <a:spcPts val="1000"/>
              </a:spcBef>
              <a:spcAft>
                <a:spcPts val="0"/>
              </a:spcAft>
              <a:buSzPts val="1920"/>
              <a:buNone/>
              <a:defRPr b="0" sz="2400"/>
            </a:lvl1pPr>
            <a:lvl2pPr indent="-228600" lvl="1" marL="914400" rtl="0" algn="l">
              <a:spcBef>
                <a:spcPts val="1000"/>
              </a:spcBef>
              <a:spcAft>
                <a:spcPts val="0"/>
              </a:spcAft>
              <a:buSzPts val="1600"/>
              <a:buNone/>
              <a:defRPr b="1" sz="2000"/>
            </a:lvl2pPr>
            <a:lvl3pPr indent="-228600" lvl="2" marL="1371600" rtl="0" algn="l">
              <a:spcBef>
                <a:spcPts val="1000"/>
              </a:spcBef>
              <a:spcAft>
                <a:spcPts val="0"/>
              </a:spcAft>
              <a:buSzPts val="1440"/>
              <a:buNone/>
              <a:defRPr b="1" sz="1800"/>
            </a:lvl3pPr>
            <a:lvl4pPr indent="-228600" lvl="3" marL="1828800" rtl="0" algn="l"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4pPr>
            <a:lvl5pPr indent="-228600" lvl="4" marL="2286000" rtl="0" algn="l"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5pPr>
            <a:lvl6pPr indent="-228600" lvl="5" marL="2743200" rtl="0" algn="l"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6pPr>
            <a:lvl7pPr indent="-228600" lvl="6" marL="3200400" rtl="0" algn="l"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7pPr>
            <a:lvl8pPr indent="-228600" lvl="7" marL="3657600" rtl="0" algn="l"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8pPr>
            <a:lvl9pPr indent="-228600" lvl="8" marL="4114800" rtl="0" algn="l"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9pPr>
          </a:lstStyle>
          <a:p/>
        </p:txBody>
      </p:sp>
      <p:sp>
        <p:nvSpPr>
          <p:cNvPr id="63" name="Google Shape;63;p23"/>
          <p:cNvSpPr txBox="1"/>
          <p:nvPr>
            <p:ph idx="4" type="body"/>
          </p:nvPr>
        </p:nvSpPr>
        <p:spPr>
          <a:xfrm>
            <a:off x="5088384" y="2737245"/>
            <a:ext cx="4185600" cy="3304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20040" lvl="0" marL="457200" rtl="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1pPr>
            <a:lvl2pPr indent="-320040" lvl="1" marL="914400" rtl="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2pPr>
            <a:lvl3pPr indent="-320039" lvl="2" marL="1371600" rtl="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3pPr>
            <a:lvl4pPr indent="-320039" lvl="3" marL="1828800" rtl="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4pPr>
            <a:lvl5pPr indent="-320039" lvl="4" marL="2286000" rtl="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5pPr>
            <a:lvl6pPr indent="-320039" lvl="5" marL="2743200" rtl="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6pPr>
            <a:lvl7pPr indent="-320039" lvl="6" marL="3200400" rtl="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7pPr>
            <a:lvl8pPr indent="-320040" lvl="7" marL="3657600" rtl="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8pPr>
            <a:lvl9pPr indent="-320040" lvl="8" marL="4114800" rtl="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9pPr>
          </a:lstStyle>
          <a:p/>
        </p:txBody>
      </p:sp>
      <p:sp>
        <p:nvSpPr>
          <p:cNvPr id="64" name="Google Shape;64;p23"/>
          <p:cNvSpPr txBox="1"/>
          <p:nvPr>
            <p:ph idx="10" type="dt"/>
          </p:nvPr>
        </p:nvSpPr>
        <p:spPr>
          <a:xfrm>
            <a:off x="7205133" y="6041362"/>
            <a:ext cx="9120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5" name="Google Shape;65;p23"/>
          <p:cNvSpPr txBox="1"/>
          <p:nvPr>
            <p:ph idx="11" type="ftr"/>
          </p:nvPr>
        </p:nvSpPr>
        <p:spPr>
          <a:xfrm>
            <a:off x="677334" y="6041362"/>
            <a:ext cx="6297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6" name="Google Shape;66;p23"/>
          <p:cNvSpPr txBox="1"/>
          <p:nvPr>
            <p:ph idx="12" type="sldNum"/>
          </p:nvPr>
        </p:nvSpPr>
        <p:spPr>
          <a:xfrm>
            <a:off x="8590663" y="6041362"/>
            <a:ext cx="6834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rtl="0" algn="r">
              <a:spcBef>
                <a:spcPts val="0"/>
              </a:spcBef>
              <a:buNone/>
              <a:defRPr/>
            </a:lvl1pPr>
            <a:lvl2pPr indent="0" lvl="1" marL="0" rtl="0" algn="r">
              <a:spcBef>
                <a:spcPts val="0"/>
              </a:spcBef>
              <a:buNone/>
              <a:defRPr/>
            </a:lvl2pPr>
            <a:lvl3pPr indent="0" lvl="2" marL="0" rtl="0" algn="r">
              <a:spcBef>
                <a:spcPts val="0"/>
              </a:spcBef>
              <a:buNone/>
              <a:defRPr/>
            </a:lvl3pPr>
            <a:lvl4pPr indent="0" lvl="3" marL="0" rtl="0" algn="r">
              <a:spcBef>
                <a:spcPts val="0"/>
              </a:spcBef>
              <a:buNone/>
              <a:defRPr/>
            </a:lvl4pPr>
            <a:lvl5pPr indent="0" lvl="4" marL="0" rtl="0" algn="r">
              <a:spcBef>
                <a:spcPts val="0"/>
              </a:spcBef>
              <a:buNone/>
              <a:defRPr/>
            </a:lvl5pPr>
            <a:lvl6pPr indent="0" lvl="5" marL="0" rtl="0" algn="r">
              <a:spcBef>
                <a:spcPts val="0"/>
              </a:spcBef>
              <a:buNone/>
              <a:defRPr/>
            </a:lvl6pPr>
            <a:lvl7pPr indent="0" lvl="6" marL="0" rtl="0" algn="r">
              <a:spcBef>
                <a:spcPts val="0"/>
              </a:spcBef>
              <a:buNone/>
              <a:defRPr/>
            </a:lvl7pPr>
            <a:lvl8pPr indent="0" lvl="7" marL="0" rtl="0" algn="r">
              <a:spcBef>
                <a:spcPts val="0"/>
              </a:spcBef>
              <a:buNone/>
              <a:defRPr/>
            </a:lvl8pPr>
            <a:lvl9pPr indent="0" lvl="8" marL="0" rt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Только заголовок" type="titleOnly">
  <p:cSld name="TITLE_ONLY"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24"/>
          <p:cNvSpPr txBox="1"/>
          <p:nvPr>
            <p:ph type="title"/>
          </p:nvPr>
        </p:nvSpPr>
        <p:spPr>
          <a:xfrm>
            <a:off x="677334" y="609600"/>
            <a:ext cx="8596800" cy="1320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9" name="Google Shape;69;p24"/>
          <p:cNvSpPr txBox="1"/>
          <p:nvPr>
            <p:ph idx="10" type="dt"/>
          </p:nvPr>
        </p:nvSpPr>
        <p:spPr>
          <a:xfrm>
            <a:off x="7205133" y="6041362"/>
            <a:ext cx="9120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24"/>
          <p:cNvSpPr txBox="1"/>
          <p:nvPr>
            <p:ph idx="11" type="ftr"/>
          </p:nvPr>
        </p:nvSpPr>
        <p:spPr>
          <a:xfrm>
            <a:off x="677334" y="6041362"/>
            <a:ext cx="6297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1" name="Google Shape;71;p24"/>
          <p:cNvSpPr txBox="1"/>
          <p:nvPr>
            <p:ph idx="12" type="sldNum"/>
          </p:nvPr>
        </p:nvSpPr>
        <p:spPr>
          <a:xfrm>
            <a:off x="8590663" y="6041362"/>
            <a:ext cx="6834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rtl="0" algn="r">
              <a:spcBef>
                <a:spcPts val="0"/>
              </a:spcBef>
              <a:buNone/>
              <a:defRPr/>
            </a:lvl1pPr>
            <a:lvl2pPr indent="0" lvl="1" marL="0" rtl="0" algn="r">
              <a:spcBef>
                <a:spcPts val="0"/>
              </a:spcBef>
              <a:buNone/>
              <a:defRPr/>
            </a:lvl2pPr>
            <a:lvl3pPr indent="0" lvl="2" marL="0" rtl="0" algn="r">
              <a:spcBef>
                <a:spcPts val="0"/>
              </a:spcBef>
              <a:buNone/>
              <a:defRPr/>
            </a:lvl3pPr>
            <a:lvl4pPr indent="0" lvl="3" marL="0" rtl="0" algn="r">
              <a:spcBef>
                <a:spcPts val="0"/>
              </a:spcBef>
              <a:buNone/>
              <a:defRPr/>
            </a:lvl4pPr>
            <a:lvl5pPr indent="0" lvl="4" marL="0" rtl="0" algn="r">
              <a:spcBef>
                <a:spcPts val="0"/>
              </a:spcBef>
              <a:buNone/>
              <a:defRPr/>
            </a:lvl5pPr>
            <a:lvl6pPr indent="0" lvl="5" marL="0" rtl="0" algn="r">
              <a:spcBef>
                <a:spcPts val="0"/>
              </a:spcBef>
              <a:buNone/>
              <a:defRPr/>
            </a:lvl6pPr>
            <a:lvl7pPr indent="0" lvl="6" marL="0" rtl="0" algn="r">
              <a:spcBef>
                <a:spcPts val="0"/>
              </a:spcBef>
              <a:buNone/>
              <a:defRPr/>
            </a:lvl7pPr>
            <a:lvl8pPr indent="0" lvl="7" marL="0" rtl="0" algn="r">
              <a:spcBef>
                <a:spcPts val="0"/>
              </a:spcBef>
              <a:buNone/>
              <a:defRPr/>
            </a:lvl8pPr>
            <a:lvl9pPr indent="0" lvl="8" marL="0" rt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Пустой слайд" type="blank">
  <p:cSld name="BLANK"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25"/>
          <p:cNvSpPr txBox="1"/>
          <p:nvPr>
            <p:ph idx="10" type="dt"/>
          </p:nvPr>
        </p:nvSpPr>
        <p:spPr>
          <a:xfrm>
            <a:off x="7205133" y="6041362"/>
            <a:ext cx="9120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4" name="Google Shape;74;p25"/>
          <p:cNvSpPr txBox="1"/>
          <p:nvPr>
            <p:ph idx="11" type="ftr"/>
          </p:nvPr>
        </p:nvSpPr>
        <p:spPr>
          <a:xfrm>
            <a:off x="677334" y="6041362"/>
            <a:ext cx="6297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5" name="Google Shape;75;p25"/>
          <p:cNvSpPr txBox="1"/>
          <p:nvPr>
            <p:ph idx="12" type="sldNum"/>
          </p:nvPr>
        </p:nvSpPr>
        <p:spPr>
          <a:xfrm>
            <a:off x="8590663" y="6041362"/>
            <a:ext cx="6834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rtl="0" algn="r">
              <a:spcBef>
                <a:spcPts val="0"/>
              </a:spcBef>
              <a:buNone/>
              <a:defRPr/>
            </a:lvl1pPr>
            <a:lvl2pPr indent="0" lvl="1" marL="0" rtl="0" algn="r">
              <a:spcBef>
                <a:spcPts val="0"/>
              </a:spcBef>
              <a:buNone/>
              <a:defRPr/>
            </a:lvl2pPr>
            <a:lvl3pPr indent="0" lvl="2" marL="0" rtl="0" algn="r">
              <a:spcBef>
                <a:spcPts val="0"/>
              </a:spcBef>
              <a:buNone/>
              <a:defRPr/>
            </a:lvl3pPr>
            <a:lvl4pPr indent="0" lvl="3" marL="0" rtl="0" algn="r">
              <a:spcBef>
                <a:spcPts val="0"/>
              </a:spcBef>
              <a:buNone/>
              <a:defRPr/>
            </a:lvl4pPr>
            <a:lvl5pPr indent="0" lvl="4" marL="0" rtl="0" algn="r">
              <a:spcBef>
                <a:spcPts val="0"/>
              </a:spcBef>
              <a:buNone/>
              <a:defRPr/>
            </a:lvl5pPr>
            <a:lvl6pPr indent="0" lvl="5" marL="0" rtl="0" algn="r">
              <a:spcBef>
                <a:spcPts val="0"/>
              </a:spcBef>
              <a:buNone/>
              <a:defRPr/>
            </a:lvl6pPr>
            <a:lvl7pPr indent="0" lvl="6" marL="0" rtl="0" algn="r">
              <a:spcBef>
                <a:spcPts val="0"/>
              </a:spcBef>
              <a:buNone/>
              <a:defRPr/>
            </a:lvl7pPr>
            <a:lvl8pPr indent="0" lvl="7" marL="0" rtl="0" algn="r">
              <a:spcBef>
                <a:spcPts val="0"/>
              </a:spcBef>
              <a:buNone/>
              <a:defRPr/>
            </a:lvl8pPr>
            <a:lvl9pPr indent="0" lvl="8" marL="0" rt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Объект с подписью" type="objTx">
  <p:cSld name="OBJECT_WITH_CAPTION_TEXT"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26"/>
          <p:cNvSpPr txBox="1"/>
          <p:nvPr>
            <p:ph type="title"/>
          </p:nvPr>
        </p:nvSpPr>
        <p:spPr>
          <a:xfrm>
            <a:off x="677334" y="1498604"/>
            <a:ext cx="3854400" cy="1278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Trebuchet MS"/>
              <a:buNone/>
              <a:defRPr sz="2000"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8" name="Google Shape;78;p26"/>
          <p:cNvSpPr txBox="1"/>
          <p:nvPr>
            <p:ph idx="1" type="body"/>
          </p:nvPr>
        </p:nvSpPr>
        <p:spPr>
          <a:xfrm>
            <a:off x="4760461" y="514924"/>
            <a:ext cx="4513500" cy="5526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20040" lvl="0" marL="457200" rtl="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1pPr>
            <a:lvl2pPr indent="-320040" lvl="1" marL="914400" rtl="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2pPr>
            <a:lvl3pPr indent="-320039" lvl="2" marL="1371600" rtl="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3pPr>
            <a:lvl4pPr indent="-320039" lvl="3" marL="1828800" rtl="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4pPr>
            <a:lvl5pPr indent="-320039" lvl="4" marL="2286000" rtl="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5pPr>
            <a:lvl6pPr indent="-320039" lvl="5" marL="2743200" rtl="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6pPr>
            <a:lvl7pPr indent="-320039" lvl="6" marL="3200400" rtl="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7pPr>
            <a:lvl8pPr indent="-320040" lvl="7" marL="3657600" rtl="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8pPr>
            <a:lvl9pPr indent="-320040" lvl="8" marL="4114800" rtl="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9pPr>
          </a:lstStyle>
          <a:p/>
        </p:txBody>
      </p:sp>
      <p:sp>
        <p:nvSpPr>
          <p:cNvPr id="79" name="Google Shape;79;p26"/>
          <p:cNvSpPr txBox="1"/>
          <p:nvPr>
            <p:ph idx="2" type="body"/>
          </p:nvPr>
        </p:nvSpPr>
        <p:spPr>
          <a:xfrm>
            <a:off x="677334" y="2777069"/>
            <a:ext cx="3854400" cy="2584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rtl="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/>
            </a:lvl1pPr>
            <a:lvl2pPr indent="-228600" lvl="1" marL="914400" rtl="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/>
            </a:lvl2pPr>
            <a:lvl3pPr indent="-228600" lvl="2" marL="1371600" rtl="0" algn="l">
              <a:spcBef>
                <a:spcPts val="1000"/>
              </a:spcBef>
              <a:spcAft>
                <a:spcPts val="0"/>
              </a:spcAft>
              <a:buSzPts val="960"/>
              <a:buNone/>
              <a:defRPr sz="1200"/>
            </a:lvl3pPr>
            <a:lvl4pPr indent="-228600" lvl="3" marL="1828800" rtl="0" algn="l">
              <a:spcBef>
                <a:spcPts val="1000"/>
              </a:spcBef>
              <a:spcAft>
                <a:spcPts val="0"/>
              </a:spcAft>
              <a:buSzPts val="800"/>
              <a:buNone/>
              <a:defRPr sz="1000"/>
            </a:lvl4pPr>
            <a:lvl5pPr indent="-228600" lvl="4" marL="2286000" rtl="0" algn="l">
              <a:spcBef>
                <a:spcPts val="1000"/>
              </a:spcBef>
              <a:spcAft>
                <a:spcPts val="0"/>
              </a:spcAft>
              <a:buSzPts val="800"/>
              <a:buNone/>
              <a:defRPr sz="1000"/>
            </a:lvl5pPr>
            <a:lvl6pPr indent="-228600" lvl="5" marL="2743200" rtl="0" algn="l">
              <a:spcBef>
                <a:spcPts val="1000"/>
              </a:spcBef>
              <a:spcAft>
                <a:spcPts val="0"/>
              </a:spcAft>
              <a:buSzPts val="800"/>
              <a:buNone/>
              <a:defRPr sz="1000"/>
            </a:lvl6pPr>
            <a:lvl7pPr indent="-228600" lvl="6" marL="3200400" rtl="0" algn="l">
              <a:spcBef>
                <a:spcPts val="1000"/>
              </a:spcBef>
              <a:spcAft>
                <a:spcPts val="0"/>
              </a:spcAft>
              <a:buSzPts val="800"/>
              <a:buNone/>
              <a:defRPr sz="1000"/>
            </a:lvl7pPr>
            <a:lvl8pPr indent="-228600" lvl="7" marL="3657600" rtl="0" algn="l">
              <a:spcBef>
                <a:spcPts val="1000"/>
              </a:spcBef>
              <a:spcAft>
                <a:spcPts val="0"/>
              </a:spcAft>
              <a:buSzPts val="800"/>
              <a:buNone/>
              <a:defRPr sz="1000"/>
            </a:lvl8pPr>
            <a:lvl9pPr indent="-228600" lvl="8" marL="4114800" rtl="0" algn="l">
              <a:spcBef>
                <a:spcPts val="1000"/>
              </a:spcBef>
              <a:spcAft>
                <a:spcPts val="0"/>
              </a:spcAft>
              <a:buSzPts val="800"/>
              <a:buNone/>
              <a:defRPr sz="1000"/>
            </a:lvl9pPr>
          </a:lstStyle>
          <a:p/>
        </p:txBody>
      </p:sp>
      <p:sp>
        <p:nvSpPr>
          <p:cNvPr id="80" name="Google Shape;80;p26"/>
          <p:cNvSpPr txBox="1"/>
          <p:nvPr>
            <p:ph idx="10" type="dt"/>
          </p:nvPr>
        </p:nvSpPr>
        <p:spPr>
          <a:xfrm>
            <a:off x="7205133" y="6041362"/>
            <a:ext cx="9120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1" name="Google Shape;81;p26"/>
          <p:cNvSpPr txBox="1"/>
          <p:nvPr>
            <p:ph idx="11" type="ftr"/>
          </p:nvPr>
        </p:nvSpPr>
        <p:spPr>
          <a:xfrm>
            <a:off x="677334" y="6041362"/>
            <a:ext cx="6297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2" name="Google Shape;82;p26"/>
          <p:cNvSpPr txBox="1"/>
          <p:nvPr>
            <p:ph idx="12" type="sldNum"/>
          </p:nvPr>
        </p:nvSpPr>
        <p:spPr>
          <a:xfrm>
            <a:off x="8590663" y="6041362"/>
            <a:ext cx="6834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rtl="0" algn="r">
              <a:spcBef>
                <a:spcPts val="0"/>
              </a:spcBef>
              <a:buNone/>
              <a:defRPr/>
            </a:lvl1pPr>
            <a:lvl2pPr indent="0" lvl="1" marL="0" rtl="0" algn="r">
              <a:spcBef>
                <a:spcPts val="0"/>
              </a:spcBef>
              <a:buNone/>
              <a:defRPr/>
            </a:lvl2pPr>
            <a:lvl3pPr indent="0" lvl="2" marL="0" rtl="0" algn="r">
              <a:spcBef>
                <a:spcPts val="0"/>
              </a:spcBef>
              <a:buNone/>
              <a:defRPr/>
            </a:lvl3pPr>
            <a:lvl4pPr indent="0" lvl="3" marL="0" rtl="0" algn="r">
              <a:spcBef>
                <a:spcPts val="0"/>
              </a:spcBef>
              <a:buNone/>
              <a:defRPr/>
            </a:lvl4pPr>
            <a:lvl5pPr indent="0" lvl="4" marL="0" rtl="0" algn="r">
              <a:spcBef>
                <a:spcPts val="0"/>
              </a:spcBef>
              <a:buNone/>
              <a:defRPr/>
            </a:lvl5pPr>
            <a:lvl6pPr indent="0" lvl="5" marL="0" rtl="0" algn="r">
              <a:spcBef>
                <a:spcPts val="0"/>
              </a:spcBef>
              <a:buNone/>
              <a:defRPr/>
            </a:lvl6pPr>
            <a:lvl7pPr indent="0" lvl="6" marL="0" rtl="0" algn="r">
              <a:spcBef>
                <a:spcPts val="0"/>
              </a:spcBef>
              <a:buNone/>
              <a:defRPr/>
            </a:lvl7pPr>
            <a:lvl8pPr indent="0" lvl="7" marL="0" rtl="0" algn="r">
              <a:spcBef>
                <a:spcPts val="0"/>
              </a:spcBef>
              <a:buNone/>
              <a:defRPr/>
            </a:lvl8pPr>
            <a:lvl9pPr indent="0" lvl="8" marL="0" rt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Рисунок с подписью" type="picTx">
  <p:cSld name="PICTURE_WITH_CAPTION_TEXT"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27"/>
          <p:cNvSpPr txBox="1"/>
          <p:nvPr>
            <p:ph type="title"/>
          </p:nvPr>
        </p:nvSpPr>
        <p:spPr>
          <a:xfrm>
            <a:off x="677334" y="4800600"/>
            <a:ext cx="8596800" cy="566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Trebuchet MS"/>
              <a:buNone/>
              <a:defRPr b="0" sz="2400"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5" name="Google Shape;85;p27"/>
          <p:cNvSpPr/>
          <p:nvPr>
            <p:ph idx="2" type="pic"/>
          </p:nvPr>
        </p:nvSpPr>
        <p:spPr>
          <a:xfrm>
            <a:off x="677334" y="609600"/>
            <a:ext cx="8596800" cy="3845700"/>
          </a:xfrm>
          <a:prstGeom prst="rect">
            <a:avLst/>
          </a:prstGeom>
          <a:noFill/>
          <a:ln>
            <a:noFill/>
          </a:ln>
        </p:spPr>
      </p:sp>
      <p:sp>
        <p:nvSpPr>
          <p:cNvPr id="86" name="Google Shape;86;p27"/>
          <p:cNvSpPr txBox="1"/>
          <p:nvPr>
            <p:ph idx="1" type="body"/>
          </p:nvPr>
        </p:nvSpPr>
        <p:spPr>
          <a:xfrm>
            <a:off x="677334" y="5367338"/>
            <a:ext cx="8596800" cy="674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rtl="0" algn="l">
              <a:spcBef>
                <a:spcPts val="1000"/>
              </a:spcBef>
              <a:spcAft>
                <a:spcPts val="0"/>
              </a:spcAft>
              <a:buSzPts val="960"/>
              <a:buNone/>
              <a:defRPr sz="1200"/>
            </a:lvl1pPr>
            <a:lvl2pPr indent="-228600" lvl="1" marL="914400" rtl="0" algn="l">
              <a:spcBef>
                <a:spcPts val="1000"/>
              </a:spcBef>
              <a:spcAft>
                <a:spcPts val="0"/>
              </a:spcAft>
              <a:buSzPts val="960"/>
              <a:buNone/>
              <a:defRPr sz="1200"/>
            </a:lvl2pPr>
            <a:lvl3pPr indent="-228600" lvl="2" marL="1371600" rtl="0" algn="l">
              <a:spcBef>
                <a:spcPts val="1000"/>
              </a:spcBef>
              <a:spcAft>
                <a:spcPts val="0"/>
              </a:spcAft>
              <a:buSzPts val="800"/>
              <a:buNone/>
              <a:defRPr sz="1000"/>
            </a:lvl3pPr>
            <a:lvl4pPr indent="-228600" lvl="3" marL="1828800" rtl="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4pPr>
            <a:lvl5pPr indent="-228600" lvl="4" marL="2286000" rtl="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5pPr>
            <a:lvl6pPr indent="-228600" lvl="5" marL="2743200" rtl="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6pPr>
            <a:lvl7pPr indent="-228600" lvl="6" marL="3200400" rtl="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7pPr>
            <a:lvl8pPr indent="-228600" lvl="7" marL="3657600" rtl="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8pPr>
            <a:lvl9pPr indent="-228600" lvl="8" marL="4114800" rtl="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9pPr>
          </a:lstStyle>
          <a:p/>
        </p:txBody>
      </p:sp>
      <p:sp>
        <p:nvSpPr>
          <p:cNvPr id="87" name="Google Shape;87;p27"/>
          <p:cNvSpPr txBox="1"/>
          <p:nvPr>
            <p:ph idx="11" type="ftr"/>
          </p:nvPr>
        </p:nvSpPr>
        <p:spPr>
          <a:xfrm>
            <a:off x="677334" y="6041362"/>
            <a:ext cx="6297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8" name="Google Shape;88;p27"/>
          <p:cNvSpPr txBox="1"/>
          <p:nvPr>
            <p:ph idx="12" type="sldNum"/>
          </p:nvPr>
        </p:nvSpPr>
        <p:spPr>
          <a:xfrm>
            <a:off x="8590663" y="6041362"/>
            <a:ext cx="6834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rtl="0" algn="r">
              <a:spcBef>
                <a:spcPts val="0"/>
              </a:spcBef>
              <a:buNone/>
              <a:defRPr/>
            </a:lvl1pPr>
            <a:lvl2pPr indent="0" lvl="1" marL="0" rtl="0" algn="r">
              <a:spcBef>
                <a:spcPts val="0"/>
              </a:spcBef>
              <a:buNone/>
              <a:defRPr/>
            </a:lvl2pPr>
            <a:lvl3pPr indent="0" lvl="2" marL="0" rtl="0" algn="r">
              <a:spcBef>
                <a:spcPts val="0"/>
              </a:spcBef>
              <a:buNone/>
              <a:defRPr/>
            </a:lvl3pPr>
            <a:lvl4pPr indent="0" lvl="3" marL="0" rtl="0" algn="r">
              <a:spcBef>
                <a:spcPts val="0"/>
              </a:spcBef>
              <a:buNone/>
              <a:defRPr/>
            </a:lvl4pPr>
            <a:lvl5pPr indent="0" lvl="4" marL="0" rtl="0" algn="r">
              <a:spcBef>
                <a:spcPts val="0"/>
              </a:spcBef>
              <a:buNone/>
              <a:defRPr/>
            </a:lvl5pPr>
            <a:lvl6pPr indent="0" lvl="5" marL="0" rtl="0" algn="r">
              <a:spcBef>
                <a:spcPts val="0"/>
              </a:spcBef>
              <a:buNone/>
              <a:defRPr/>
            </a:lvl6pPr>
            <a:lvl7pPr indent="0" lvl="6" marL="0" rtl="0" algn="r">
              <a:spcBef>
                <a:spcPts val="0"/>
              </a:spcBef>
              <a:buNone/>
              <a:defRPr/>
            </a:lvl7pPr>
            <a:lvl8pPr indent="0" lvl="7" marL="0" rtl="0" algn="r">
              <a:spcBef>
                <a:spcPts val="0"/>
              </a:spcBef>
              <a:buNone/>
              <a:defRPr/>
            </a:lvl8pPr>
            <a:lvl9pPr indent="0" lvl="8" marL="0" rt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sp>
        <p:nvSpPr>
          <p:cNvPr id="89" name="Google Shape;89;p27"/>
          <p:cNvSpPr txBox="1"/>
          <p:nvPr>
            <p:ph idx="10" type="dt"/>
          </p:nvPr>
        </p:nvSpPr>
        <p:spPr>
          <a:xfrm>
            <a:off x="7205133" y="6041362"/>
            <a:ext cx="9120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5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14.xml"/><Relationship Id="rId17" Type="http://schemas.openxmlformats.org/officeDocument/2006/relationships/theme" Target="../theme/theme1.xml"/><Relationship Id="rId16" Type="http://schemas.openxmlformats.org/officeDocument/2006/relationships/slideLayout" Target="../slideLayouts/slideLayout16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oogle Shape;6;p18"/>
          <p:cNvGrpSpPr/>
          <p:nvPr/>
        </p:nvGrpSpPr>
        <p:grpSpPr>
          <a:xfrm>
            <a:off x="0" y="-8467"/>
            <a:ext cx="12192133" cy="6866580"/>
            <a:chOff x="0" y="-8467"/>
            <a:chExt cx="12192133" cy="6866580"/>
          </a:xfrm>
        </p:grpSpPr>
        <p:cxnSp>
          <p:nvCxnSpPr>
            <p:cNvPr id="7" name="Google Shape;7;p18"/>
            <p:cNvCxnSpPr/>
            <p:nvPr/>
          </p:nvCxnSpPr>
          <p:spPr>
            <a:xfrm>
              <a:off x="9371012" y="0"/>
              <a:ext cx="1219200" cy="6858000"/>
            </a:xfrm>
            <a:prstGeom prst="straightConnector1">
              <a:avLst/>
            </a:prstGeom>
            <a:noFill/>
            <a:ln cap="flat" cmpd="sng" w="9525">
              <a:solidFill>
                <a:schemeClr val="accent1">
                  <a:alpha val="69800"/>
                </a:schemeClr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8" name="Google Shape;8;p18"/>
            <p:cNvCxnSpPr/>
            <p:nvPr/>
          </p:nvCxnSpPr>
          <p:spPr>
            <a:xfrm flipH="1">
              <a:off x="7425125" y="3681413"/>
              <a:ext cx="4763700" cy="3176700"/>
            </a:xfrm>
            <a:prstGeom prst="straightConnector1">
              <a:avLst/>
            </a:prstGeom>
            <a:noFill/>
            <a:ln cap="flat" cmpd="sng" w="9525">
              <a:solidFill>
                <a:schemeClr val="accent1">
                  <a:alpha val="69800"/>
                </a:schemeClr>
              </a:solidFill>
              <a:prstDash val="solid"/>
              <a:round/>
              <a:headEnd len="sm" w="sm" type="none"/>
              <a:tailEnd len="sm" w="sm" type="none"/>
            </a:ln>
          </p:spPr>
        </p:cxnSp>
        <p:sp>
          <p:nvSpPr>
            <p:cNvPr id="9" name="Google Shape;9;p18"/>
            <p:cNvSpPr/>
            <p:nvPr/>
          </p:nvSpPr>
          <p:spPr>
            <a:xfrm>
              <a:off x="9181476" y="-8467"/>
              <a:ext cx="3007349" cy="6866467"/>
            </a:xfrm>
            <a:custGeom>
              <a:rect b="b" l="l" r="r" t="t"/>
              <a:pathLst>
                <a:path extrusionOk="0" h="6866467" w="3007349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5690"/>
              </a:schemeClr>
            </a:solidFill>
            <a:ln>
              <a:noFill/>
            </a:ln>
          </p:spPr>
        </p:sp>
        <p:sp>
          <p:nvSpPr>
            <p:cNvPr id="10" name="Google Shape;10;p18"/>
            <p:cNvSpPr/>
            <p:nvPr/>
          </p:nvSpPr>
          <p:spPr>
            <a:xfrm>
              <a:off x="9603442" y="-8467"/>
              <a:ext cx="2586178" cy="6866467"/>
            </a:xfrm>
            <a:custGeom>
              <a:rect b="b" l="l" r="r" t="t"/>
              <a:pathLst>
                <a:path extrusionOk="0" h="6866467" w="2573311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</p:spPr>
        </p:sp>
        <p:sp>
          <p:nvSpPr>
            <p:cNvPr id="11" name="Google Shape;11;p18"/>
            <p:cNvSpPr/>
            <p:nvPr/>
          </p:nvSpPr>
          <p:spPr>
            <a:xfrm>
              <a:off x="8932333" y="3048000"/>
              <a:ext cx="3259800" cy="3810000"/>
            </a:xfrm>
            <a:prstGeom prst="triangle">
              <a:avLst>
                <a:gd fmla="val 100000" name="adj"/>
              </a:avLst>
            </a:prstGeom>
            <a:solidFill>
              <a:srgbClr val="16B0E3">
                <a:alpha val="6588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" name="Google Shape;12;p18"/>
            <p:cNvSpPr/>
            <p:nvPr/>
          </p:nvSpPr>
          <p:spPr>
            <a:xfrm>
              <a:off x="9334500" y="-8467"/>
              <a:ext cx="2850868" cy="6866467"/>
            </a:xfrm>
            <a:custGeom>
              <a:rect b="b" l="l" r="r" t="t"/>
              <a:pathLst>
                <a:path extrusionOk="0" h="6866467" w="2858013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6B0E3">
                <a:alpha val="49800"/>
              </a:srgbClr>
            </a:solidFill>
            <a:ln>
              <a:noFill/>
            </a:ln>
          </p:spPr>
        </p:sp>
        <p:sp>
          <p:nvSpPr>
            <p:cNvPr id="13" name="Google Shape;13;p18"/>
            <p:cNvSpPr/>
            <p:nvPr/>
          </p:nvSpPr>
          <p:spPr>
            <a:xfrm>
              <a:off x="10898730" y="-8467"/>
              <a:ext cx="1290094" cy="6858000"/>
            </a:xfrm>
            <a:custGeom>
              <a:rect b="b" l="l" r="r" t="t"/>
              <a:pathLst>
                <a:path extrusionOk="0" h="6858000" w="1290094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69800"/>
              </a:schemeClr>
            </a:solidFill>
            <a:ln>
              <a:noFill/>
            </a:ln>
          </p:spPr>
        </p:sp>
        <p:sp>
          <p:nvSpPr>
            <p:cNvPr id="14" name="Google Shape;14;p18"/>
            <p:cNvSpPr/>
            <p:nvPr/>
          </p:nvSpPr>
          <p:spPr>
            <a:xfrm>
              <a:off x="10938999" y="-8467"/>
              <a:ext cx="1249825" cy="6858000"/>
            </a:xfrm>
            <a:custGeom>
              <a:rect b="b" l="l" r="r" t="t"/>
              <a:pathLst>
                <a:path extrusionOk="0" h="6858000" w="1249825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26292">
                <a:alpha val="80000"/>
              </a:srgbClr>
            </a:solidFill>
            <a:ln>
              <a:noFill/>
            </a:ln>
          </p:spPr>
        </p:sp>
        <p:sp>
          <p:nvSpPr>
            <p:cNvPr id="15" name="Google Shape;15;p18"/>
            <p:cNvSpPr/>
            <p:nvPr/>
          </p:nvSpPr>
          <p:spPr>
            <a:xfrm>
              <a:off x="10371666" y="3589867"/>
              <a:ext cx="1817100" cy="3268200"/>
            </a:xfrm>
            <a:prstGeom prst="triangle">
              <a:avLst>
                <a:gd fmla="val 100000" name="adj"/>
              </a:avLst>
            </a:prstGeom>
            <a:solidFill>
              <a:srgbClr val="16B0E3">
                <a:alpha val="6588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" name="Google Shape;16;p18"/>
            <p:cNvSpPr/>
            <p:nvPr/>
          </p:nvSpPr>
          <p:spPr>
            <a:xfrm>
              <a:off x="0" y="4013200"/>
              <a:ext cx="448800" cy="2844900"/>
            </a:xfrm>
            <a:prstGeom prst="triangle">
              <a:avLst>
                <a:gd fmla="val 0" name="adj"/>
              </a:avLst>
            </a:prstGeom>
            <a:solidFill>
              <a:schemeClr val="accent1">
                <a:alpha val="698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7" name="Google Shape;17;p18"/>
          <p:cNvSpPr txBox="1"/>
          <p:nvPr>
            <p:ph type="title"/>
          </p:nvPr>
        </p:nvSpPr>
        <p:spPr>
          <a:xfrm>
            <a:off x="677334" y="609600"/>
            <a:ext cx="8596800" cy="1320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Trebuchet MS"/>
              <a:buNone/>
              <a:defRPr b="0" i="0" sz="36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18" name="Google Shape;18;p18"/>
          <p:cNvSpPr txBox="1"/>
          <p:nvPr>
            <p:ph idx="1" type="body"/>
          </p:nvPr>
        </p:nvSpPr>
        <p:spPr>
          <a:xfrm>
            <a:off x="677334" y="2160589"/>
            <a:ext cx="8596800" cy="3880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20040" lvl="0" marL="4572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440"/>
              <a:buFont typeface="Noto Sans Symbols"/>
              <a:buChar char="►"/>
              <a:defRPr b="0" i="0" sz="18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-309880" lvl="1" marL="9144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Char char="►"/>
              <a:defRPr b="0" i="0" sz="16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-299719" lvl="2" marL="13716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120"/>
              <a:buFont typeface="Noto Sans Symbols"/>
              <a:buChar char="►"/>
              <a:defRPr b="0" i="0" sz="14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-289560" lvl="3" marL="18288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►"/>
              <a:defRPr b="0" i="0" sz="12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-289560" lvl="4" marL="22860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►"/>
              <a:defRPr b="0" i="0" sz="12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-289560" lvl="5" marL="27432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►"/>
              <a:defRPr b="0" i="0" sz="12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indent="-289560" lvl="6" marL="32004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►"/>
              <a:defRPr b="0" i="0" sz="12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indent="-289559" lvl="7" marL="36576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►"/>
              <a:defRPr b="0" i="0" sz="12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indent="-289559" lvl="8" marL="41148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►"/>
              <a:defRPr b="0" i="0" sz="12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/>
        </p:txBody>
      </p:sp>
      <p:sp>
        <p:nvSpPr>
          <p:cNvPr id="19" name="Google Shape;19;p18"/>
          <p:cNvSpPr txBox="1"/>
          <p:nvPr>
            <p:ph idx="10" type="dt"/>
          </p:nvPr>
        </p:nvSpPr>
        <p:spPr>
          <a:xfrm>
            <a:off x="7205133" y="6041362"/>
            <a:ext cx="9120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900" u="none" cap="none" strike="noStrik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/>
        </p:txBody>
      </p:sp>
      <p:sp>
        <p:nvSpPr>
          <p:cNvPr id="20" name="Google Shape;20;p18"/>
          <p:cNvSpPr txBox="1"/>
          <p:nvPr>
            <p:ph idx="11" type="ftr"/>
          </p:nvPr>
        </p:nvSpPr>
        <p:spPr>
          <a:xfrm>
            <a:off x="677334" y="6041362"/>
            <a:ext cx="6297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900" u="none" cap="none" strike="noStrik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/>
        </p:txBody>
      </p:sp>
      <p:sp>
        <p:nvSpPr>
          <p:cNvPr id="21" name="Google Shape;21;p18"/>
          <p:cNvSpPr txBox="1"/>
          <p:nvPr>
            <p:ph idx="12" type="sldNum"/>
          </p:nvPr>
        </p:nvSpPr>
        <p:spPr>
          <a:xfrm>
            <a:off x="8590663" y="6041362"/>
            <a:ext cx="6834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5.png"/><Relationship Id="rId4" Type="http://schemas.openxmlformats.org/officeDocument/2006/relationships/image" Target="../media/image3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Relationship Id="rId3" Type="http://schemas.openxmlformats.org/officeDocument/2006/relationships/hyperlink" Target="https://www.booking.com/hotel/ua/mirax-boutique.ru.html?aid=356980&amp;label=gog235jc-1DCAMYyQEo6QFCB2toYXJraXZIIVgDaOkBiAEBmAEhuAEXyAEM2AED6AEB-AECiAIBqAIDuAKOpIirBsACAdICJDE0NzQ2MjFjLTExY2UtNGZiNi1iZDk1LWM0MjZlNWNjYzg5NNgCBOACAQ&amp;sid=1077b3e310e2d1b400210b1b4c44bb55#map_opened-hotel_address" TargetMode="Externa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6.jp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7.png"/><Relationship Id="rId4" Type="http://schemas.openxmlformats.org/officeDocument/2006/relationships/image" Target="../media/image8.png"/><Relationship Id="rId5" Type="http://schemas.openxmlformats.org/officeDocument/2006/relationships/image" Target="../media/image9.pn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2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4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42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1"/>
          <p:cNvSpPr txBox="1"/>
          <p:nvPr>
            <p:ph type="ctrTitle"/>
          </p:nvPr>
        </p:nvSpPr>
        <p:spPr>
          <a:xfrm>
            <a:off x="1437700" y="561850"/>
            <a:ext cx="8973300" cy="33879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1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2900">
                <a:solidFill>
                  <a:schemeClr val="dk1"/>
                </a:solidFill>
              </a:rPr>
              <a:t>Графічний матеріал</a:t>
            </a:r>
            <a:r>
              <a:rPr lang="ru-RU" sz="1100">
                <a:solidFill>
                  <a:schemeClr val="dk1"/>
                </a:solidFill>
              </a:rPr>
              <a:t> </a:t>
            </a:r>
            <a:br>
              <a:rPr lang="ru-RU" sz="1100">
                <a:solidFill>
                  <a:schemeClr val="dk1"/>
                </a:solidFill>
              </a:rPr>
            </a:br>
            <a:r>
              <a:rPr lang="ru-RU" sz="1500">
                <a:solidFill>
                  <a:schemeClr val="dk1"/>
                </a:solidFill>
              </a:rPr>
              <a:t>до дипломної роботи</a:t>
            </a:r>
            <a:br>
              <a:rPr lang="ru-RU" sz="1100">
                <a:solidFill>
                  <a:schemeClr val="dk1"/>
                </a:solidFill>
              </a:rPr>
            </a:br>
            <a:r>
              <a:rPr lang="ru-RU" sz="1100">
                <a:solidFill>
                  <a:schemeClr val="dk1"/>
                </a:solidFill>
              </a:rPr>
              <a:t> </a:t>
            </a:r>
            <a:br>
              <a:rPr lang="ru-RU" sz="1100">
                <a:solidFill>
                  <a:schemeClr val="dk1"/>
                </a:solidFill>
              </a:rPr>
            </a:br>
            <a:r>
              <a:rPr lang="ru-RU" sz="1500" u="sng">
                <a:solidFill>
                  <a:schemeClr val="dk1"/>
                </a:solidFill>
              </a:rPr>
              <a:t>магістр</a:t>
            </a:r>
            <a:br>
              <a:rPr lang="ru-RU" sz="1100">
                <a:solidFill>
                  <a:schemeClr val="dk1"/>
                </a:solidFill>
              </a:rPr>
            </a:br>
            <a:r>
              <a:rPr lang="ru-RU" sz="700">
                <a:solidFill>
                  <a:schemeClr val="dk1"/>
                </a:solidFill>
              </a:rPr>
              <a:t>(</a:t>
            </a:r>
            <a:r>
              <a:rPr lang="ru-RU" sz="800">
                <a:solidFill>
                  <a:schemeClr val="dk1"/>
                </a:solidFill>
              </a:rPr>
              <a:t>освітній ступінь</a:t>
            </a:r>
            <a:r>
              <a:rPr lang="ru-RU" sz="700">
                <a:solidFill>
                  <a:schemeClr val="dk1"/>
                </a:solidFill>
              </a:rPr>
              <a:t>)</a:t>
            </a:r>
            <a:br>
              <a:rPr lang="ru-RU" sz="1100">
                <a:solidFill>
                  <a:schemeClr val="dk1"/>
                </a:solidFill>
              </a:rPr>
            </a:br>
            <a:r>
              <a:rPr lang="ru-RU" sz="1500">
                <a:solidFill>
                  <a:schemeClr val="dk1"/>
                </a:solidFill>
              </a:rPr>
              <a:t> </a:t>
            </a:r>
            <a:br>
              <a:rPr lang="ru-RU" sz="1100">
                <a:solidFill>
                  <a:schemeClr val="dk1"/>
                </a:solidFill>
              </a:rPr>
            </a:br>
            <a:r>
              <a:rPr lang="ru-RU" sz="2400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на тему</a:t>
            </a:r>
            <a:br>
              <a:rPr lang="ru-RU" sz="2400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</a:br>
            <a:r>
              <a:rPr lang="ru-RU" sz="2400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 </a:t>
            </a:r>
            <a:r>
              <a:rPr b="1" lang="ru-RU" sz="2400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«</a:t>
            </a:r>
            <a:r>
              <a:rPr lang="ru-RU" sz="25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Управління інвестиційною діяльністю підприємства </a:t>
            </a:r>
            <a:endParaRPr sz="25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1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5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готельно - ресторанного бізнесу</a:t>
            </a:r>
            <a:r>
              <a:rPr lang="ru-RU" sz="25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»</a:t>
            </a:r>
            <a:endParaRPr sz="25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1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700">
              <a:solidFill>
                <a:schemeClr val="dk1"/>
              </a:solidFill>
              <a:latin typeface="Century Schoolbook"/>
              <a:ea typeface="Century Schoolbook"/>
              <a:cs typeface="Century Schoolbook"/>
              <a:sym typeface="Century Schoolbook"/>
            </a:endParaRPr>
          </a:p>
          <a:p>
            <a:pPr indent="0" lvl="1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t/>
            </a:r>
            <a:endParaRPr b="1" sz="2700">
              <a:solidFill>
                <a:schemeClr val="dk1"/>
              </a:solidFill>
              <a:latin typeface="Century Schoolbook"/>
              <a:ea typeface="Century Schoolbook"/>
              <a:cs typeface="Century Schoolbook"/>
              <a:sym typeface="Century Schoolbook"/>
            </a:endParaRPr>
          </a:p>
        </p:txBody>
      </p:sp>
      <p:sp>
        <p:nvSpPr>
          <p:cNvPr id="144" name="Google Shape;144;p1"/>
          <p:cNvSpPr txBox="1"/>
          <p:nvPr>
            <p:ph idx="1" type="subTitle"/>
          </p:nvPr>
        </p:nvSpPr>
        <p:spPr>
          <a:xfrm>
            <a:off x="4179600" y="4269050"/>
            <a:ext cx="7767000" cy="2305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60"/>
              <a:buFont typeface="Arial"/>
              <a:buNone/>
            </a:pPr>
            <a:r>
              <a:t/>
            </a:r>
            <a:endParaRPr b="1">
              <a:solidFill>
                <a:schemeClr val="dk1"/>
              </a:solidFill>
              <a:latin typeface="Century Schoolbook"/>
              <a:ea typeface="Century Schoolbook"/>
              <a:cs typeface="Century Schoolbook"/>
              <a:sym typeface="Century Schoolbook"/>
            </a:endParaRPr>
          </a:p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60"/>
              <a:buFont typeface="Arial"/>
              <a:buNone/>
            </a:pPr>
            <a:r>
              <a:t/>
            </a:r>
            <a:endParaRPr b="1">
              <a:solidFill>
                <a:schemeClr val="dk1"/>
              </a:solidFill>
              <a:latin typeface="Century Schoolbook"/>
              <a:ea typeface="Century Schoolbook"/>
              <a:cs typeface="Century Schoolbook"/>
              <a:sym typeface="Century Schoolbook"/>
            </a:endParaRPr>
          </a:p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60"/>
              <a:buFont typeface="Arial"/>
              <a:buNone/>
            </a:pPr>
            <a:r>
              <a:rPr b="1" lang="ru-RU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Виконала: студентка групи 8.06.241.010.22.1</a:t>
            </a:r>
            <a:endParaRPr b="1">
              <a:solidFill>
                <a:srgbClr val="D1282E"/>
              </a:solidFill>
              <a:latin typeface="Century Schoolbook"/>
              <a:ea typeface="Century Schoolbook"/>
              <a:cs typeface="Century Schoolbook"/>
              <a:sym typeface="Century Schoolbook"/>
            </a:endParaRPr>
          </a:p>
          <a:p>
            <a:pPr indent="0" lvl="0" marL="0" rtl="0" algn="r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260"/>
              <a:buFont typeface="Arial"/>
              <a:buNone/>
            </a:pPr>
            <a:r>
              <a:rPr b="1" lang="ru-RU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спеціальності 241 “Готельно-ресторанна справа”,</a:t>
            </a:r>
            <a:endParaRPr b="1">
              <a:solidFill>
                <a:srgbClr val="D1282E"/>
              </a:solidFill>
              <a:latin typeface="Century Schoolbook"/>
              <a:ea typeface="Century Schoolbook"/>
              <a:cs typeface="Century Schoolbook"/>
              <a:sym typeface="Century Schoolbook"/>
            </a:endParaRPr>
          </a:p>
          <a:p>
            <a:pPr indent="0" lvl="0" marL="0" rtl="0" algn="r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260"/>
              <a:buFont typeface="Arial"/>
              <a:buNone/>
            </a:pPr>
            <a:r>
              <a:rPr b="1" lang="ru-RU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Бучнєва Юлія Владиславівна</a:t>
            </a:r>
            <a:endParaRPr b="1">
              <a:solidFill>
                <a:schemeClr val="dk1"/>
              </a:solidFill>
              <a:latin typeface="Century Schoolbook"/>
              <a:ea typeface="Century Schoolbook"/>
              <a:cs typeface="Century Schoolbook"/>
              <a:sym typeface="Century Schoolbook"/>
            </a:endParaRPr>
          </a:p>
          <a:p>
            <a:pPr indent="0" lvl="0" marL="0" rtl="0" algn="r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260"/>
              <a:buFont typeface="Arial"/>
              <a:buNone/>
            </a:pPr>
            <a:r>
              <a:rPr b="1" lang="ru-RU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Керівник: к.е.н., доцент В. В. Жуков.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0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g135f6372ca0_0_342"/>
          <p:cNvSpPr txBox="1"/>
          <p:nvPr/>
        </p:nvSpPr>
        <p:spPr>
          <a:xfrm>
            <a:off x="637340" y="263684"/>
            <a:ext cx="10705200" cy="3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202" name="Google Shape;202;g135f6372ca0_0_34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24225" y="1490659"/>
            <a:ext cx="5819775" cy="38766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03" name="Google Shape;203;g135f6372ca0_0_34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235525" y="1490663"/>
            <a:ext cx="5791224" cy="38766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7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g135f6372ca0_0_381"/>
          <p:cNvSpPr txBox="1"/>
          <p:nvPr/>
        </p:nvSpPr>
        <p:spPr>
          <a:xfrm>
            <a:off x="637340" y="263684"/>
            <a:ext cx="10705200" cy="3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9" name="Google Shape;209;g135f6372ca0_0_381"/>
          <p:cNvSpPr txBox="1"/>
          <p:nvPr/>
        </p:nvSpPr>
        <p:spPr>
          <a:xfrm>
            <a:off x="972600" y="177200"/>
            <a:ext cx="10246800" cy="1598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45720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-RU">
                <a:solidFill>
                  <a:srgbClr val="4594AE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Плакат 8</a:t>
            </a:r>
            <a:endParaRPr>
              <a:solidFill>
                <a:srgbClr val="4594AE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900">
                <a:solidFill>
                  <a:srgbClr val="4594AE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SWOT-аналіз зовнішнього середовища ТОВ «Харків»</a:t>
            </a:r>
            <a:endParaRPr sz="2900">
              <a:solidFill>
                <a:srgbClr val="4594AE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450215" lvl="0" marL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3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rgbClr val="4594AE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graphicFrame>
        <p:nvGraphicFramePr>
          <p:cNvPr id="210" name="Google Shape;210;g135f6372ca0_0_381"/>
          <p:cNvGraphicFramePr/>
          <p:nvPr/>
        </p:nvGraphicFramePr>
        <p:xfrm>
          <a:off x="562500" y="119562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{ED7DDB6E-19FC-4B6C-8B2F-A1A45761FE59}</a:tableStyleId>
              </a:tblPr>
              <a:tblGrid>
                <a:gridCol w="5532900"/>
                <a:gridCol w="5534100"/>
              </a:tblGrid>
              <a:tr h="4582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ru-RU" sz="15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Сильні сторони</a:t>
                      </a:r>
                      <a:endParaRPr b="1" sz="15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63500" marB="63500" marR="63500" marL="63500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ru-RU" sz="15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Слабкі сторони</a:t>
                      </a:r>
                      <a:endParaRPr b="1" sz="15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63500" marB="63500" marR="63500" marL="63500"/>
                </a:tc>
              </a:tr>
              <a:tr h="245565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5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1. Місце розташування (центр міста). </a:t>
                      </a:r>
                      <a:endParaRPr sz="15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5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2. Презентабельний вид будівлі готелю</a:t>
                      </a:r>
                      <a:endParaRPr sz="15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5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2. Високий рівень готельного сервісу. </a:t>
                      </a:r>
                      <a:endParaRPr sz="15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5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4. Диференціація номерного фонду. 5. Середні ціни на послуги проживання. </a:t>
                      </a:r>
                      <a:endParaRPr sz="15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5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6. Широкий спектр додаткових послуг. </a:t>
                      </a:r>
                      <a:endParaRPr sz="15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5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7. Ресторан з якісною кухнею.</a:t>
                      </a:r>
                      <a:endParaRPr sz="15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5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8. Можливість організації конференцій, зустрічей, бенкетів</a:t>
                      </a:r>
                      <a:endParaRPr sz="15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63500" marB="63500" marR="63500" marL="63500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5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1.Залежність завантаження готелю від святкових заходів міста. </a:t>
                      </a:r>
                      <a:endParaRPr sz="15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5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2. Велика кількість конкурентів в центрі міста.</a:t>
                      </a:r>
                      <a:endParaRPr sz="15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5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3. Нестача кваліфікованих фахівців. 4. Обмежений розмір капітальних вкладень для подальшого розвитку 5. Відсутність особистого сайту</a:t>
                      </a:r>
                      <a:endParaRPr sz="15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5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6. Відсутність пропозицій з розміщення в готелі на інших онлайн платформах.</a:t>
                      </a:r>
                      <a:endParaRPr sz="15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5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7. Неможливість забронювати номер в готелі онлайн. </a:t>
                      </a:r>
                      <a:endParaRPr sz="15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5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8. Відсутність будь якої реклами готельних послуг. </a:t>
                      </a:r>
                      <a:endParaRPr sz="15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63500" marB="63500" marR="63500" marL="63500"/>
                </a:tc>
              </a:tr>
              <a:tr h="4582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ru-RU" sz="15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Можливості</a:t>
                      </a:r>
                      <a:endParaRPr b="1" sz="15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63500" marB="63500" marR="63500" marL="63500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ru-RU" sz="15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Загрози</a:t>
                      </a:r>
                      <a:endParaRPr b="1" sz="15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63500" marB="63500" marR="63500" marL="63500"/>
                </a:tc>
              </a:tr>
              <a:tr h="18849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5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1. Розширення асортименту послуг, що надаються. </a:t>
                      </a:r>
                      <a:endParaRPr sz="15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5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2. Підвищення кваліфікації персоналу. </a:t>
                      </a:r>
                      <a:endParaRPr sz="15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5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3. Підвищення якості послуг. </a:t>
                      </a:r>
                      <a:endParaRPr sz="15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5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4. Заохочення постійних клієнтів зижками</a:t>
                      </a:r>
                      <a:endParaRPr sz="15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5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5. Присвоєння вищого статусу готелю</a:t>
                      </a:r>
                      <a:endParaRPr sz="15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5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6. Приєднання до готельного ланцюга. </a:t>
                      </a:r>
                      <a:endParaRPr sz="15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63500" marB="63500" marR="63500" marL="63500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5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1. Посилення позицій конкурентів. 2. Втрата клієнтів </a:t>
                      </a:r>
                      <a:endParaRPr sz="15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5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3. Невідповідність своєму статусом. </a:t>
                      </a:r>
                      <a:endParaRPr sz="15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5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4. Небезпечність регіону для туристичних подорожей. </a:t>
                      </a:r>
                      <a:endParaRPr sz="15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63500" marB="63500" marR="63500" marL="63500"/>
                </a:tc>
              </a:tr>
            </a:tbl>
          </a:graphicData>
        </a:graphic>
      </p:graphicFrame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4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g135f6372ca0_0_390"/>
          <p:cNvSpPr txBox="1"/>
          <p:nvPr/>
        </p:nvSpPr>
        <p:spPr>
          <a:xfrm>
            <a:off x="637340" y="263684"/>
            <a:ext cx="10705200" cy="3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6" name="Google Shape;216;g135f6372ca0_0_390"/>
          <p:cNvSpPr txBox="1"/>
          <p:nvPr/>
        </p:nvSpPr>
        <p:spPr>
          <a:xfrm>
            <a:off x="972600" y="263675"/>
            <a:ext cx="10246800" cy="1223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45720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-RU">
                <a:solidFill>
                  <a:srgbClr val="4594AE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Плакат 9</a:t>
            </a:r>
            <a:endParaRPr>
              <a:solidFill>
                <a:srgbClr val="4594AE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450215" lvl="0" marL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900">
                <a:solidFill>
                  <a:srgbClr val="4594AE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Порівняльний аналіз конкурентів</a:t>
            </a:r>
            <a:endParaRPr sz="2300">
              <a:solidFill>
                <a:srgbClr val="4594AE"/>
              </a:solidFill>
            </a:endParaRPr>
          </a:p>
          <a:p>
            <a:pPr indent="0" lvl="0" marL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rgbClr val="4594AE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graphicFrame>
        <p:nvGraphicFramePr>
          <p:cNvPr id="217" name="Google Shape;217;g135f6372ca0_0_390"/>
          <p:cNvGraphicFramePr/>
          <p:nvPr/>
        </p:nvGraphicFramePr>
        <p:xfrm>
          <a:off x="642663" y="122652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{ED7DDB6E-19FC-4B6C-8B2F-A1A45761FE59}</a:tableStyleId>
              </a:tblPr>
              <a:tblGrid>
                <a:gridCol w="2217700"/>
                <a:gridCol w="1417875"/>
                <a:gridCol w="1817775"/>
                <a:gridCol w="1817775"/>
                <a:gridCol w="1817775"/>
                <a:gridCol w="1817775"/>
              </a:tblGrid>
              <a:tr h="9518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ru-RU" sz="16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Показник</a:t>
                      </a:r>
                      <a:endParaRPr b="1" sz="16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63500" marB="63500" marR="63500" marL="63500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ru-RU" sz="16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Готель Харків</a:t>
                      </a:r>
                      <a:endParaRPr b="1" sz="16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63500" marB="63500" marR="63500" marL="63500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ru-RU" sz="16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Hotel Mandarin Clubhouse</a:t>
                      </a:r>
                      <a:endParaRPr b="1" sz="16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63500" marB="63500" marR="63500" marL="63500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ru-RU" sz="16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Mirax Sapphire </a:t>
                      </a:r>
                      <a:endParaRPr b="1" sz="16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63500" marB="63500" marR="63500" marL="63500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ru-RU" sz="16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Kiroff Hotel </a:t>
                      </a:r>
                      <a:endParaRPr b="1" sz="16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63500" marB="63500" marR="63500" marL="63500"/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ru-RU" sz="16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Kulikovskiy hotel</a:t>
                      </a:r>
                      <a:endParaRPr b="1" sz="16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63500" marB="63500" marR="63500" marL="63500"/>
                </a:tc>
              </a:tr>
              <a:tr h="36812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ru-RU" sz="16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Розташування</a:t>
                      </a:r>
                      <a:endParaRPr b="1" sz="16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63500" marB="63500" marR="63500" marL="63500"/>
                </a:tc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6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5</a:t>
                      </a:r>
                      <a:endParaRPr sz="16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63500" marB="63500" marR="63500" marL="63500"/>
                </a:tc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6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5</a:t>
                      </a:r>
                      <a:endParaRPr sz="16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63500" marB="63500" marR="63500" marL="63500"/>
                </a:tc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6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5</a:t>
                      </a:r>
                      <a:endParaRPr sz="16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63500" marB="63500" marR="63500" marL="63500"/>
                </a:tc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6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4</a:t>
                      </a:r>
                      <a:endParaRPr sz="16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63500" marB="63500" marR="63500" marL="63500"/>
                </a:tc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6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4</a:t>
                      </a:r>
                      <a:endParaRPr sz="16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63500" marB="63500" marR="63500" marL="63500"/>
                </a:tc>
              </a:tr>
              <a:tr h="36812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ru-RU" sz="16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Інтерьер</a:t>
                      </a:r>
                      <a:endParaRPr b="1" sz="16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63500" marB="63500" marR="63500" marL="63500"/>
                </a:tc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6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4</a:t>
                      </a:r>
                      <a:endParaRPr sz="16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63500" marB="63500" marR="63500" marL="63500"/>
                </a:tc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6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4</a:t>
                      </a:r>
                      <a:endParaRPr sz="16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63500" marB="63500" marR="63500" marL="63500"/>
                </a:tc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6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5</a:t>
                      </a:r>
                      <a:endParaRPr sz="16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63500" marB="63500" marR="63500" marL="63500"/>
                </a:tc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6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5</a:t>
                      </a:r>
                      <a:endParaRPr sz="16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63500" marB="63500" marR="63500" marL="63500"/>
                </a:tc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6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5</a:t>
                      </a:r>
                      <a:endParaRPr sz="16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63500" marB="63500" marR="63500" marL="63500"/>
                </a:tc>
              </a:tr>
              <a:tr h="36812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ru-RU" sz="16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Сервіс</a:t>
                      </a:r>
                      <a:endParaRPr b="1" sz="16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63500" marB="63500" marR="63500" marL="63500"/>
                </a:tc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6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4</a:t>
                      </a:r>
                      <a:endParaRPr sz="1600">
                        <a:solidFill>
                          <a:srgbClr val="1155CC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63500" marB="63500" marR="63500" marL="63500"/>
                </a:tc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6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5</a:t>
                      </a:r>
                      <a:r>
                        <a:rPr lang="ru-RU" sz="1600">
                          <a:solidFill>
                            <a:srgbClr val="1155CC"/>
                          </a:solidFill>
                          <a:uFill>
                            <a:noFill/>
                          </a:uFill>
                          <a:latin typeface="Times New Roman"/>
                          <a:ea typeface="Times New Roman"/>
                          <a:cs typeface="Times New Roman"/>
                          <a:sym typeface="Times New Roman"/>
                          <a:hlinkClick r:id="rId3">
                            <a:extLst>
                              <a:ext uri="{A12FA001-AC4F-418D-AE19-62706E023703}">
                                <ahyp:hlinkClr val="tx"/>
                              </a:ext>
                            </a:extLst>
                          </a:hlinkClick>
                        </a:rPr>
                        <a:t> </a:t>
                      </a:r>
                      <a:endParaRPr sz="1600">
                        <a:solidFill>
                          <a:srgbClr val="262626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63500" marB="63500" marR="63500" marL="63500"/>
                </a:tc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6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4</a:t>
                      </a:r>
                      <a:endParaRPr sz="16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63500" marB="63500" marR="63500" marL="63500"/>
                </a:tc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6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5</a:t>
                      </a:r>
                      <a:endParaRPr sz="16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63500" marB="63500" marR="63500" marL="63500"/>
                </a:tc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6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5</a:t>
                      </a:r>
                      <a:endParaRPr sz="16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63500" marB="63500" marR="63500" marL="63500"/>
                </a:tc>
              </a:tr>
              <a:tr h="402275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ru-RU" sz="16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Сайт</a:t>
                      </a:r>
                      <a:endParaRPr b="1" sz="16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63500" marB="63500" marR="63500" marL="63500"/>
                </a:tc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6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0</a:t>
                      </a:r>
                      <a:endParaRPr sz="16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63500" marB="63500" marR="63500" marL="63500"/>
                </a:tc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6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4</a:t>
                      </a:r>
                      <a:endParaRPr sz="16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63500" marB="63500" marR="63500" marL="63500"/>
                </a:tc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6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4</a:t>
                      </a:r>
                      <a:endParaRPr sz="16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63500" marB="63500" marR="63500" marL="63500"/>
                </a:tc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6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5</a:t>
                      </a:r>
                      <a:endParaRPr sz="16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63500" marB="63500" marR="63500" marL="63500"/>
                </a:tc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6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5</a:t>
                      </a:r>
                      <a:endParaRPr sz="16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63500" marB="63500" marR="63500" marL="63500"/>
                </a:tc>
              </a:tr>
              <a:tr h="36812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ru-RU" sz="16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Харчування</a:t>
                      </a:r>
                      <a:endParaRPr b="1" sz="16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63500" marB="63500" marR="63500" marL="63500"/>
                </a:tc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6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4</a:t>
                      </a:r>
                      <a:endParaRPr sz="16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63500" marB="63500" marR="63500" marL="63500"/>
                </a:tc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6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5</a:t>
                      </a:r>
                      <a:endParaRPr sz="16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63500" marB="63500" marR="63500" marL="63500"/>
                </a:tc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6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5</a:t>
                      </a:r>
                      <a:endParaRPr sz="16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63500" marB="63500" marR="63500" marL="63500"/>
                </a:tc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6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4</a:t>
                      </a:r>
                      <a:endParaRPr sz="16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63500" marB="63500" marR="63500" marL="63500"/>
                </a:tc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6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4</a:t>
                      </a:r>
                      <a:endParaRPr sz="16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63500" marB="63500" marR="63500" marL="63500"/>
                </a:tc>
              </a:tr>
              <a:tr h="58442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ru-RU" sz="16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Додаткові послуги</a:t>
                      </a:r>
                      <a:endParaRPr b="1" sz="16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63500" marB="63500" marR="63500" marL="63500"/>
                </a:tc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6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4</a:t>
                      </a:r>
                      <a:endParaRPr sz="16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63500" marB="63500" marR="63500" marL="63500"/>
                </a:tc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6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3</a:t>
                      </a:r>
                      <a:endParaRPr sz="16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63500" marB="63500" marR="63500" marL="63500"/>
                </a:tc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6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5</a:t>
                      </a:r>
                      <a:endParaRPr sz="16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63500" marB="63500" marR="63500" marL="63500"/>
                </a:tc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6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5</a:t>
                      </a:r>
                      <a:endParaRPr sz="16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63500" marB="63500" marR="63500" marL="63500"/>
                </a:tc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6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5</a:t>
                      </a:r>
                      <a:endParaRPr sz="16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63500" marB="63500" marR="63500" marL="63500"/>
                </a:tc>
              </a:tr>
              <a:tr h="58442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ru-RU" sz="16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Цінова політика</a:t>
                      </a:r>
                      <a:endParaRPr b="1" sz="16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63500" marB="63500" marR="63500" marL="63500"/>
                </a:tc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6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4</a:t>
                      </a:r>
                      <a:endParaRPr sz="16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63500" marB="63500" marR="63500" marL="63500"/>
                </a:tc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6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4</a:t>
                      </a:r>
                      <a:endParaRPr sz="16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63500" marB="63500" marR="63500" marL="63500"/>
                </a:tc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6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3</a:t>
                      </a:r>
                      <a:endParaRPr sz="16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63500" marB="63500" marR="63500" marL="63500"/>
                </a:tc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6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3</a:t>
                      </a:r>
                      <a:endParaRPr sz="16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63500" marB="63500" marR="63500" marL="63500"/>
                </a:tc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6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3</a:t>
                      </a:r>
                      <a:endParaRPr sz="16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63500" marB="63500" marR="63500" marL="63500"/>
                </a:tc>
              </a:tr>
            </a:tbl>
          </a:graphicData>
        </a:graphic>
      </p:graphicFrame>
      <p:sp>
        <p:nvSpPr>
          <p:cNvPr id="218" name="Google Shape;218;g135f6372ca0_0_390"/>
          <p:cNvSpPr txBox="1"/>
          <p:nvPr/>
        </p:nvSpPr>
        <p:spPr>
          <a:xfrm>
            <a:off x="642600" y="5497375"/>
            <a:ext cx="10906800" cy="7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457200" lvl="0" marL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За результатами порівняльної оцінки наведених показників 4х зіркових готелів Готель Харків, маючи одну з кращих локацій в місті отримав 3.6 балів через відсутність особистого сайту.   Mandarin Clubhouse 4.1, Mirax Sapphire 4.4, Kiroff Hotel 4,4, Kulikovskiy hotel 4.4. </a:t>
            </a:r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2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g135f6372ca0_0_404"/>
          <p:cNvSpPr txBox="1"/>
          <p:nvPr/>
        </p:nvSpPr>
        <p:spPr>
          <a:xfrm>
            <a:off x="637340" y="263684"/>
            <a:ext cx="10705200" cy="3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4" name="Google Shape;224;g135f6372ca0_0_404"/>
          <p:cNvSpPr txBox="1"/>
          <p:nvPr/>
        </p:nvSpPr>
        <p:spPr>
          <a:xfrm>
            <a:off x="972600" y="263675"/>
            <a:ext cx="10246800" cy="1223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45720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-RU">
                <a:solidFill>
                  <a:srgbClr val="4594AE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Плакат 10</a:t>
            </a:r>
            <a:endParaRPr>
              <a:solidFill>
                <a:srgbClr val="4594AE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450215" lvl="0" marL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900">
                <a:solidFill>
                  <a:srgbClr val="4594AE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Системний підход до управління інвестиційною діяльністью</a:t>
            </a:r>
            <a:endParaRPr sz="2300">
              <a:solidFill>
                <a:srgbClr val="4594AE"/>
              </a:solidFill>
            </a:endParaRPr>
          </a:p>
          <a:p>
            <a:pPr indent="0" lvl="0" marL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rgbClr val="4594AE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25" name="Google Shape;225;g135f6372ca0_0_404"/>
          <p:cNvSpPr txBox="1"/>
          <p:nvPr/>
        </p:nvSpPr>
        <p:spPr>
          <a:xfrm>
            <a:off x="486300" y="1128450"/>
            <a:ext cx="11219400" cy="4941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23850" lvl="0" marL="45720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Times New Roman"/>
              <a:buChar char="●"/>
            </a:pPr>
            <a:r>
              <a:rPr lang="ru-RU" sz="15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визначення чітких цілей і стратегій інвестування враховуючи стратегічні напрямки розвитку готелю.</a:t>
            </a:r>
            <a:endParaRPr sz="15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23850" lvl="0" marL="45720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Times New Roman"/>
              <a:buChar char="●"/>
            </a:pPr>
            <a:r>
              <a:rPr lang="ru-RU" sz="15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проведення регулярного аналізу ринку для визначення можливостей та визначення конкурентоспроможності.</a:t>
            </a:r>
            <a:endParaRPr sz="15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2385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Times New Roman"/>
              <a:buChar char="●"/>
            </a:pPr>
            <a:r>
              <a:rPr lang="ru-RU" sz="15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слідкування за інноваціями та трендами в готельній галузі.</a:t>
            </a:r>
            <a:endParaRPr sz="15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2385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Times New Roman"/>
              <a:buChar char="●"/>
            </a:pPr>
            <a:r>
              <a:rPr lang="ru-RU" sz="15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розробка ретельного фінансового плану на довгостроковий період,  ретельне вивчення та оцінка ризиків пов'язаних з інвестиційною діяльністю, визначення фінансового резерву.</a:t>
            </a:r>
            <a:endParaRPr sz="15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2385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Times New Roman"/>
              <a:buChar char="●"/>
            </a:pPr>
            <a:r>
              <a:rPr lang="ru-RU" sz="15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використання сучасних технологій для поліпшення обліку, аналізу та звітності.</a:t>
            </a:r>
            <a:endParaRPr sz="15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2385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Times New Roman"/>
              <a:buChar char="●"/>
            </a:pPr>
            <a:r>
              <a:rPr lang="ru-RU" sz="15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впровадження інноваційних рішень для покращення обслуговування гостей та оптимізації операцій.</a:t>
            </a:r>
            <a:endParaRPr sz="15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2385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Times New Roman"/>
              <a:buChar char="●"/>
            </a:pPr>
            <a:r>
              <a:rPr lang="ru-RU" sz="15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впровадження систем моніторингу для постійного відстеження витрат та результативності інвестицій.</a:t>
            </a:r>
            <a:endParaRPr sz="15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2385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Times New Roman"/>
              <a:buChar char="●"/>
            </a:pPr>
            <a:r>
              <a:rPr lang="ru-RU" sz="15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забезпечення відкритої комунікації між управлінням готелю та власниками.</a:t>
            </a:r>
            <a:endParaRPr sz="15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2385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Times New Roman"/>
              <a:buChar char="●"/>
            </a:pPr>
            <a:r>
              <a:rPr lang="ru-RU" sz="15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оцінка ефективності інвестицій за допомогою ключових показників продуктивності (KPI), вживання заходів для корекції стратегії в разі необхідності.</a:t>
            </a:r>
            <a:endParaRPr sz="15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2385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Times New Roman"/>
              <a:buChar char="●"/>
            </a:pPr>
            <a:r>
              <a:rPr lang="ru-RU" sz="15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забезпечення участі персоналу в освітніх програмах та тренінгах з управління інвестиціями та фінансами.</a:t>
            </a:r>
            <a:endParaRPr sz="15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23850" lvl="0" marL="45720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Times New Roman"/>
              <a:buChar char="●"/>
            </a:pPr>
            <a:r>
              <a:rPr lang="ru-RU" sz="15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залучення досвідчених фахівців та консультантів для надання порад та експертної допомоги.</a:t>
            </a:r>
            <a:endParaRPr sz="15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9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Google Shape;230;p10"/>
          <p:cNvSpPr txBox="1"/>
          <p:nvPr/>
        </p:nvSpPr>
        <p:spPr>
          <a:xfrm>
            <a:off x="637340" y="263684"/>
            <a:ext cx="10705200" cy="3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1" name="Google Shape;231;p10"/>
          <p:cNvSpPr txBox="1"/>
          <p:nvPr/>
        </p:nvSpPr>
        <p:spPr>
          <a:xfrm>
            <a:off x="997925" y="251100"/>
            <a:ext cx="10246800" cy="754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45720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>
                <a:solidFill>
                  <a:srgbClr val="4594AE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Плакат 11</a:t>
            </a:r>
            <a:endParaRPr>
              <a:solidFill>
                <a:srgbClr val="4594AE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900">
                <a:solidFill>
                  <a:srgbClr val="4594AE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Дерево цілей інвестиційного проєкту </a:t>
            </a:r>
            <a:endParaRPr sz="2900">
              <a:solidFill>
                <a:srgbClr val="4594AE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232" name="Google Shape;232;p10"/>
          <p:cNvPicPr preferRelativeResize="0"/>
          <p:nvPr/>
        </p:nvPicPr>
        <p:blipFill rotWithShape="1">
          <a:blip r:embed="rId3">
            <a:alphaModFix/>
          </a:blip>
          <a:srcRect b="17688" l="0" r="0" t="0"/>
          <a:stretch/>
        </p:blipFill>
        <p:spPr>
          <a:xfrm>
            <a:off x="997925" y="1201450"/>
            <a:ext cx="6747849" cy="3541300"/>
          </a:xfrm>
          <a:prstGeom prst="rect">
            <a:avLst/>
          </a:prstGeom>
          <a:noFill/>
          <a:ln>
            <a:noFill/>
          </a:ln>
        </p:spPr>
      </p:pic>
      <p:sp>
        <p:nvSpPr>
          <p:cNvPr id="233" name="Google Shape;233;p10"/>
          <p:cNvSpPr txBox="1"/>
          <p:nvPr/>
        </p:nvSpPr>
        <p:spPr>
          <a:xfrm>
            <a:off x="997925" y="4742750"/>
            <a:ext cx="6438600" cy="1693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175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"/>
            </a:pPr>
            <a:r>
              <a:rPr lang="ru-RU">
                <a:latin typeface="Times New Roman"/>
                <a:ea typeface="Times New Roman"/>
                <a:cs typeface="Times New Roman"/>
                <a:sym typeface="Times New Roman"/>
              </a:rPr>
              <a:t>Головні завдання </a:t>
            </a:r>
            <a:r>
              <a:rPr lang="ru-RU"/>
              <a:t>для</a:t>
            </a:r>
            <a:r>
              <a:rPr lang="ru-RU">
                <a:latin typeface="Times New Roman"/>
                <a:ea typeface="Times New Roman"/>
                <a:cs typeface="Times New Roman"/>
                <a:sym typeface="Times New Roman"/>
              </a:rPr>
              <a:t> внутрішньої команди: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-RU">
                <a:latin typeface="Times New Roman"/>
                <a:ea typeface="Times New Roman"/>
                <a:cs typeface="Times New Roman"/>
                <a:sym typeface="Times New Roman"/>
              </a:rPr>
              <a:t>опис готелю та його головних переваг (місцезнаходження, відстань до центру міста, аеропорту та головних туристичних локацій);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-RU">
                <a:latin typeface="Times New Roman"/>
                <a:ea typeface="Times New Roman"/>
                <a:cs typeface="Times New Roman"/>
                <a:sym typeface="Times New Roman"/>
              </a:rPr>
              <a:t>графічний матеріал, відео матеріал готеля та його територій, деталі інтер’єру номерів, вид з вікна, сніданки у ресторані;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-RU">
                <a:latin typeface="Times New Roman"/>
                <a:ea typeface="Times New Roman"/>
                <a:cs typeface="Times New Roman"/>
                <a:sym typeface="Times New Roman"/>
              </a:rPr>
              <a:t>опис сервісу та додаткових послуг, вартість проживання;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-RU">
                <a:latin typeface="Times New Roman"/>
                <a:ea typeface="Times New Roman"/>
                <a:cs typeface="Times New Roman"/>
                <a:sym typeface="Times New Roman"/>
              </a:rPr>
              <a:t>правила проживання та інформація про візову підтримку.</a:t>
            </a:r>
            <a:endParaRPr>
              <a:solidFill>
                <a:schemeClr val="dk1"/>
              </a:solidFill>
              <a:highlight>
                <a:srgbClr val="FFFFFF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34" name="Google Shape;234;p10"/>
          <p:cNvSpPr txBox="1"/>
          <p:nvPr/>
        </p:nvSpPr>
        <p:spPr>
          <a:xfrm>
            <a:off x="7745775" y="1201450"/>
            <a:ext cx="3932100" cy="4710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-RU"/>
              <a:t>В технічній стороні реалізації функціоналу та дизайну сайту будуть задіяні спеціалісти, комунікація з якими буде тривати на протязі втілення цього проекту у життя. Їх завдання: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-RU"/>
              <a:t>створення інтерфейсу користувача (UI) та взаємодії (UX);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-RU"/>
              <a:t>розробка функціоналу сайту;</a:t>
            </a:r>
            <a:endParaRPr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"/>
            </a:pPr>
            <a:r>
              <a:rPr lang="ru-RU"/>
              <a:t>вибір та впровадження технічного стеку (мови програмування, бази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-RU"/>
              <a:t>даних);</a:t>
            </a:r>
            <a:endParaRPr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"/>
            </a:pPr>
            <a:r>
              <a:rPr lang="ru-RU"/>
              <a:t>забезпечення оптимальної продуктивності та швидкості 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-RU"/>
              <a:t>завантаження;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-RU"/>
              <a:t>оптимізація контенту для пошукових систем;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-RU"/>
              <a:t>забезпечення адаптивності та сумісності з різними пристроями;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-RU"/>
              <a:t>встановлення інструментів аналітики для відстеження трафіку та поведінки користувачів.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-RU"/>
              <a:t>автоматичне створення регулярних звітів та аналіз результатів.</a:t>
            </a:r>
            <a:endParaRPr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8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Google Shape;239;g2a7fdd8ad40_0_56"/>
          <p:cNvSpPr txBox="1"/>
          <p:nvPr/>
        </p:nvSpPr>
        <p:spPr>
          <a:xfrm>
            <a:off x="637340" y="263684"/>
            <a:ext cx="10705200" cy="3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0" name="Google Shape;240;g2a7fdd8ad40_0_56"/>
          <p:cNvSpPr txBox="1"/>
          <p:nvPr/>
        </p:nvSpPr>
        <p:spPr>
          <a:xfrm>
            <a:off x="997925" y="251100"/>
            <a:ext cx="10246800" cy="1423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45720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>
                <a:solidFill>
                  <a:srgbClr val="4594AE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Плакат 12</a:t>
            </a:r>
            <a:endParaRPr>
              <a:solidFill>
                <a:srgbClr val="4594AE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900">
                <a:solidFill>
                  <a:srgbClr val="4594AE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Функціональна складова сайта</a:t>
            </a:r>
            <a:endParaRPr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900">
              <a:solidFill>
                <a:srgbClr val="4594AE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graphicFrame>
        <p:nvGraphicFramePr>
          <p:cNvPr id="241" name="Google Shape;241;g2a7fdd8ad40_0_56"/>
          <p:cNvGraphicFramePr/>
          <p:nvPr/>
        </p:nvGraphicFramePr>
        <p:xfrm>
          <a:off x="577125" y="1192213"/>
          <a:ext cx="3000000" cy="3000000"/>
        </p:xfrm>
        <a:graphic>
          <a:graphicData uri="http://schemas.openxmlformats.org/drawingml/2006/table">
            <a:tbl>
              <a:tblPr>
                <a:noFill/>
                <a:tableStyleId>{ED7DDB6E-19FC-4B6C-8B2F-A1A45761FE59}</a:tableStyleId>
              </a:tblPr>
              <a:tblGrid>
                <a:gridCol w="3182550"/>
                <a:gridCol w="7855200"/>
              </a:tblGrid>
              <a:tr h="3529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ru-RU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Назва</a:t>
                      </a:r>
                      <a:endParaRPr b="1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63500" marB="63500" marR="63500" marL="63500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ru-RU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Опис</a:t>
                      </a:r>
                      <a:endParaRPr b="1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63500" marB="63500" marR="63500" marL="63500"/>
                </a:tc>
              </a:tr>
              <a:tr h="352900">
                <a:tc gridSpan="2"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Кліент</a:t>
                      </a:r>
                      <a:endParaRPr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63500" marB="63500" marR="63500" marL="63500"/>
                </a:tc>
                <a:tc hMerge="1"/>
              </a:tr>
              <a:tr h="97505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Перегляд інформації про готель</a:t>
                      </a:r>
                      <a:endParaRPr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63500" marB="63500" marR="63500" marL="63500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Кожен користувач для прийняття рішення повинен мати можливість отримати повну інформацію про готель. Головним критерієм для вибору місця тимчасового проживання є локація, відстань до аэропорта, доступність трансфера, режим роботи, якими мовами персонал може комунікувати з гостями, інтер'єр, які є зручності для людей  з обмеженими можливостями.   </a:t>
                      </a:r>
                      <a:endParaRPr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63500" marB="63500" marR="63500" marL="63500"/>
                </a:tc>
              </a:tr>
              <a:tr h="5603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Пошук номерів та сервіс</a:t>
                      </a:r>
                      <a:endParaRPr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63500" marB="63500" marR="63500" marL="63500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Типи номерів та детальний опис зручностей, цінова політика. Важливо дати чітку інформацію, який вигляд має номер, яке меблювання, який вид з вікон.</a:t>
                      </a:r>
                      <a:endParaRPr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63500" marB="63500" marR="63500" marL="63500"/>
                </a:tc>
              </a:tr>
              <a:tr h="3529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Додаткові послуги</a:t>
                      </a:r>
                      <a:endParaRPr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63500" marB="63500" marR="63500" marL="63500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Перелік та умови надання додаткових послуг, інформаційне забезпечення. </a:t>
                      </a:r>
                      <a:endParaRPr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63500" marB="63500" marR="63500" marL="63500"/>
                </a:tc>
              </a:tr>
              <a:tr h="3529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Ресторан та меню</a:t>
                      </a:r>
                      <a:endParaRPr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63500" marB="63500" marR="63500" marL="63500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Потенційні клієнти мають знати, </a:t>
                      </a:r>
                      <a:endParaRPr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63500" marB="63500" marR="63500" marL="63500"/>
                </a:tc>
              </a:tr>
              <a:tr h="3529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Оформлення бронювання</a:t>
                      </a:r>
                      <a:endParaRPr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63500" marB="63500" marR="63500" marL="63500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Можливість легко і швидко оформити бронювання.</a:t>
                      </a:r>
                      <a:endParaRPr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63500" marB="63500" marR="63500" marL="63500"/>
                </a:tc>
              </a:tr>
              <a:tr h="5603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Онлайн книга відгуків</a:t>
                      </a:r>
                      <a:endParaRPr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63500" marB="63500" marR="63500" marL="63500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Одним з найголовнішим фактором впливу на остаточне рішення клієнта є відгуки людей, які вже користувались послугами готелю. Це додаткова реклама</a:t>
                      </a:r>
                      <a:endParaRPr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63500" marB="63500" marR="63500" marL="63500"/>
                </a:tc>
              </a:tr>
              <a:tr h="352900">
                <a:tc gridSpan="2"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Адміністратор</a:t>
                      </a:r>
                      <a:endParaRPr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63500" marB="63500" marR="63500" marL="63500"/>
                </a:tc>
                <a:tc hMerge="1"/>
              </a:tr>
              <a:tr h="5603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Редагування даних </a:t>
                      </a:r>
                      <a:endParaRPr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63500" marB="63500" marR="63500" marL="63500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Адміністратор на базовому рівні може редагувати дані на сайті та мати право видаляти  відгуки, що не несіть інформаційної користі.  </a:t>
                      </a:r>
                      <a:endParaRPr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63500" marB="63500" marR="63500" marL="63500"/>
                </a:tc>
              </a:tr>
              <a:tr h="3529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Перегляд бронювань</a:t>
                      </a:r>
                      <a:endParaRPr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63500" marB="63500" marR="63500" marL="63500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Адміністратор може переглядати бронювання відвідувачів сайту</a:t>
                      </a:r>
                      <a:endParaRPr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63500" marB="63500" marR="63500" marL="63500"/>
                </a:tc>
              </a:tr>
            </a:tbl>
          </a:graphicData>
        </a:graphic>
      </p:graphicFrame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5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Google Shape;246;g2a7fdd8ad40_0_66"/>
          <p:cNvSpPr txBox="1"/>
          <p:nvPr/>
        </p:nvSpPr>
        <p:spPr>
          <a:xfrm>
            <a:off x="637340" y="263684"/>
            <a:ext cx="10705200" cy="3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7" name="Google Shape;247;g2a7fdd8ad40_0_66"/>
          <p:cNvSpPr txBox="1"/>
          <p:nvPr/>
        </p:nvSpPr>
        <p:spPr>
          <a:xfrm>
            <a:off x="997925" y="251100"/>
            <a:ext cx="10246800" cy="1262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45720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>
                <a:solidFill>
                  <a:srgbClr val="4594AE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Плакат 13</a:t>
            </a:r>
            <a:endParaRPr>
              <a:solidFill>
                <a:srgbClr val="4594AE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200">
                <a:solidFill>
                  <a:srgbClr val="4594AE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Порівняльна характеристика компаній, що здійснють послугу з розробки сайтів</a:t>
            </a:r>
            <a:endParaRPr sz="22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900">
              <a:solidFill>
                <a:srgbClr val="4594AE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graphicFrame>
        <p:nvGraphicFramePr>
          <p:cNvPr id="248" name="Google Shape;248;g2a7fdd8ad40_0_66"/>
          <p:cNvGraphicFramePr/>
          <p:nvPr/>
        </p:nvGraphicFramePr>
        <p:xfrm>
          <a:off x="813425" y="119900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{ED7DDB6E-19FC-4B6C-8B2F-A1A45761FE59}</a:tableStyleId>
              </a:tblPr>
              <a:tblGrid>
                <a:gridCol w="649300"/>
                <a:gridCol w="3562350"/>
                <a:gridCol w="2333950"/>
                <a:gridCol w="1877700"/>
                <a:gridCol w="2105825"/>
              </a:tblGrid>
              <a:tr h="7971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700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№</a:t>
                      </a:r>
                      <a:endParaRPr sz="1700">
                        <a:solidFill>
                          <a:schemeClr val="dk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63500" marB="63500" marR="63500" marL="63500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700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Назва компанї</a:t>
                      </a:r>
                      <a:endParaRPr sz="1700">
                        <a:solidFill>
                          <a:schemeClr val="dk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63500" marB="63500" marR="63500" marL="63500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700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Ціна</a:t>
                      </a:r>
                      <a:endParaRPr sz="1700">
                        <a:solidFill>
                          <a:schemeClr val="dk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63500" marB="63500" marR="63500" marL="63500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700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Термін виконання</a:t>
                      </a:r>
                      <a:endParaRPr sz="1700">
                        <a:solidFill>
                          <a:schemeClr val="dk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63500" marB="63500" marR="63500" marL="63500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700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Підтримка клієнтів</a:t>
                      </a:r>
                      <a:endParaRPr sz="1700">
                        <a:solidFill>
                          <a:schemeClr val="dk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63500" marB="63500" marR="63500" marL="63500"/>
                </a:tc>
              </a:tr>
              <a:tr h="109222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700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1.</a:t>
                      </a:r>
                      <a:endParaRPr sz="1700">
                        <a:solidFill>
                          <a:schemeClr val="dk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63500" marB="63500" marR="63500" marL="63500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7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Team</a:t>
                      </a:r>
                      <a:endParaRPr sz="17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7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OwlWeb</a:t>
                      </a:r>
                      <a:endParaRPr sz="1700">
                        <a:solidFill>
                          <a:schemeClr val="dk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63500" marB="63500" marR="63500" marL="63500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700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від 322 995 гр</a:t>
                      </a:r>
                      <a:endParaRPr sz="1700">
                        <a:solidFill>
                          <a:schemeClr val="dk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700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(8825 долларів)</a:t>
                      </a:r>
                      <a:endParaRPr sz="1700">
                        <a:solidFill>
                          <a:schemeClr val="dk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63500" marB="63500" marR="63500" marL="63500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700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2 місяця</a:t>
                      </a:r>
                      <a:endParaRPr sz="1700">
                        <a:solidFill>
                          <a:schemeClr val="dk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63500" marB="63500" marR="63500" marL="63500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700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Рік з урахуванням хостингу</a:t>
                      </a:r>
                      <a:endParaRPr sz="1700">
                        <a:solidFill>
                          <a:schemeClr val="dk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63500" marB="63500" marR="63500" marL="63500"/>
                </a:tc>
              </a:tr>
              <a:tr h="1232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700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2.</a:t>
                      </a:r>
                      <a:endParaRPr sz="1700">
                        <a:solidFill>
                          <a:schemeClr val="dk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63500" marB="63500" marR="63500" marL="63500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700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Мій готель</a:t>
                      </a:r>
                      <a:endParaRPr sz="1700">
                        <a:solidFill>
                          <a:schemeClr val="dk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63500" marB="63500" marR="63500" marL="63500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700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від 13 000 -27 000 гр.</a:t>
                      </a:r>
                      <a:endParaRPr sz="1700">
                        <a:solidFill>
                          <a:schemeClr val="dk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63500" marB="63500" marR="63500" marL="63500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700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2 тиждня</a:t>
                      </a:r>
                      <a:endParaRPr sz="1700">
                        <a:solidFill>
                          <a:schemeClr val="dk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63500" marB="63500" marR="63500" marL="63500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700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1 рік безкоштовної підписки </a:t>
                      </a:r>
                      <a:endParaRPr sz="1700">
                        <a:solidFill>
                          <a:schemeClr val="dk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63500" marB="63500" marR="63500" marL="63500"/>
                </a:tc>
              </a:tr>
              <a:tr h="5549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700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3.</a:t>
                      </a:r>
                      <a:endParaRPr sz="1700">
                        <a:solidFill>
                          <a:schemeClr val="dk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63500" marB="63500" marR="63500" marL="63500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700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Digiants.agency</a:t>
                      </a:r>
                      <a:endParaRPr sz="1700">
                        <a:solidFill>
                          <a:schemeClr val="dk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63500" marB="63500" marR="63500" marL="63500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700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від 91 000 гр.</a:t>
                      </a:r>
                      <a:endParaRPr sz="1700">
                        <a:solidFill>
                          <a:schemeClr val="dk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63500" marB="63500" marR="63500" marL="63500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700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1 місяць</a:t>
                      </a:r>
                      <a:endParaRPr sz="1700">
                        <a:solidFill>
                          <a:schemeClr val="dk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63500" marB="63500" marR="63500" marL="63500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700">
                        <a:solidFill>
                          <a:schemeClr val="dk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63500" marB="63500" marR="63500" marL="63500"/>
                </a:tc>
              </a:tr>
              <a:tr h="157362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700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4.</a:t>
                      </a:r>
                      <a:endParaRPr sz="1700">
                        <a:solidFill>
                          <a:schemeClr val="dk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63500" marB="63500" marR="63500" marL="63500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700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Послуги фрілансера</a:t>
                      </a:r>
                      <a:endParaRPr sz="1700">
                        <a:solidFill>
                          <a:schemeClr val="dk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63500" marB="63500" marR="63500" marL="63500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700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від 0 за розробку до109 800</a:t>
                      </a:r>
                      <a:endParaRPr sz="1700">
                        <a:solidFill>
                          <a:schemeClr val="dk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63500" marB="63500" marR="63500" marL="63500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700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1 місяць </a:t>
                      </a:r>
                      <a:endParaRPr sz="1700">
                        <a:solidFill>
                          <a:schemeClr val="dk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63500" marB="63500" marR="63500" marL="63500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700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Окремі витрати на утримання хостингу</a:t>
                      </a:r>
                      <a:endParaRPr sz="1700">
                        <a:solidFill>
                          <a:schemeClr val="dk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63500" marB="63500" marR="63500" marL="63500"/>
                </a:tc>
              </a:tr>
            </a:tbl>
          </a:graphicData>
        </a:graphic>
      </p:graphicFrame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2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Google Shape;253;g135f6372ca0_0_365"/>
          <p:cNvSpPr txBox="1"/>
          <p:nvPr/>
        </p:nvSpPr>
        <p:spPr>
          <a:xfrm>
            <a:off x="637340" y="263684"/>
            <a:ext cx="10705200" cy="3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4" name="Google Shape;254;g135f6372ca0_0_365"/>
          <p:cNvSpPr txBox="1"/>
          <p:nvPr/>
        </p:nvSpPr>
        <p:spPr>
          <a:xfrm>
            <a:off x="972600" y="81450"/>
            <a:ext cx="10246800" cy="1000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45720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-RU">
                <a:solidFill>
                  <a:srgbClr val="4594AE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Плакат 14</a:t>
            </a:r>
            <a:endParaRPr>
              <a:solidFill>
                <a:srgbClr val="4594AE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45720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900">
                <a:solidFill>
                  <a:srgbClr val="4594AE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Ключові показниками продуктивності (KPI) </a:t>
            </a:r>
            <a:endParaRPr>
              <a:solidFill>
                <a:srgbClr val="4594AE"/>
              </a:solidFill>
            </a:endParaRPr>
          </a:p>
          <a:p>
            <a:pPr indent="0" lvl="0" marL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rgbClr val="4594AE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255" name="Google Shape;255;g135f6372ca0_0_365"/>
          <p:cNvPicPr preferRelativeResize="0"/>
          <p:nvPr/>
        </p:nvPicPr>
        <p:blipFill rotWithShape="1">
          <a:blip r:embed="rId3">
            <a:alphaModFix/>
          </a:blip>
          <a:srcRect b="0" l="5482" r="0" t="0"/>
          <a:stretch/>
        </p:blipFill>
        <p:spPr>
          <a:xfrm>
            <a:off x="637350" y="1837249"/>
            <a:ext cx="5632525" cy="723275"/>
          </a:xfrm>
          <a:prstGeom prst="rect">
            <a:avLst/>
          </a:prstGeom>
          <a:noFill/>
          <a:ln>
            <a:noFill/>
          </a:ln>
        </p:spPr>
      </p:pic>
      <p:sp>
        <p:nvSpPr>
          <p:cNvPr id="256" name="Google Shape;256;g135f6372ca0_0_365"/>
          <p:cNvSpPr txBox="1"/>
          <p:nvPr/>
        </p:nvSpPr>
        <p:spPr>
          <a:xfrm>
            <a:off x="637350" y="958825"/>
            <a:ext cx="9087000" cy="762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5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Коефіцієнт конверсії (CR) - кількість користувачів, які здійснили  бронювання через сайт. Це один з основних типів даних, який демонструє маркетингові показники та їхню ефективність.</a:t>
            </a:r>
            <a:endParaRPr sz="1500"/>
          </a:p>
        </p:txBody>
      </p:sp>
      <p:sp>
        <p:nvSpPr>
          <p:cNvPr id="257" name="Google Shape;257;g135f6372ca0_0_365"/>
          <p:cNvSpPr txBox="1"/>
          <p:nvPr/>
        </p:nvSpPr>
        <p:spPr>
          <a:xfrm>
            <a:off x="637338" y="2715650"/>
            <a:ext cx="10246800" cy="762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just">
              <a:lnSpc>
                <a:spcPct val="150000"/>
              </a:lnSpc>
              <a:spcBef>
                <a:spcPts val="3000"/>
              </a:spcBef>
              <a:spcAft>
                <a:spcPts val="1200"/>
              </a:spcAft>
              <a:buNone/>
            </a:pPr>
            <a:r>
              <a:rPr lang="ru-RU" sz="15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Окупність реклами (ROAS) - цей показник показує прибуток готелю за кожну витрачену на рекламу гривню. Якщо ROAS більше 100%, реклама є еффективною.</a:t>
            </a:r>
            <a:endParaRPr sz="1500"/>
          </a:p>
        </p:txBody>
      </p:sp>
      <p:pic>
        <p:nvPicPr>
          <p:cNvPr id="258" name="Google Shape;258;g135f6372ca0_0_36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37356" y="3592450"/>
            <a:ext cx="5632507" cy="723300"/>
          </a:xfrm>
          <a:prstGeom prst="rect">
            <a:avLst/>
          </a:prstGeom>
          <a:noFill/>
          <a:ln>
            <a:noFill/>
          </a:ln>
        </p:spPr>
      </p:pic>
      <p:sp>
        <p:nvSpPr>
          <p:cNvPr id="259" name="Google Shape;259;g135f6372ca0_0_365"/>
          <p:cNvSpPr txBox="1"/>
          <p:nvPr/>
        </p:nvSpPr>
        <p:spPr>
          <a:xfrm>
            <a:off x="749150" y="4430575"/>
            <a:ext cx="9799500" cy="415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just">
              <a:lnSpc>
                <a:spcPct val="150000"/>
              </a:lnSpc>
              <a:spcBef>
                <a:spcPts val="3000"/>
              </a:spcBef>
              <a:spcAft>
                <a:spcPts val="1200"/>
              </a:spcAft>
              <a:buNone/>
            </a:pPr>
            <a:r>
              <a:rPr lang="ru-RU" sz="15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Частка ринку (SOM) - показує, яку частину ринку займає послуга на ринку.</a:t>
            </a:r>
            <a:endParaRPr sz="1500"/>
          </a:p>
        </p:txBody>
      </p:sp>
      <p:pic>
        <p:nvPicPr>
          <p:cNvPr id="260" name="Google Shape;260;g135f6372ca0_0_36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37350" y="5111350"/>
            <a:ext cx="6240235" cy="7233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4" name="Shape 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Google Shape;265;g2a7fdd8ad40_0_74"/>
          <p:cNvSpPr txBox="1"/>
          <p:nvPr/>
        </p:nvSpPr>
        <p:spPr>
          <a:xfrm>
            <a:off x="637340" y="263684"/>
            <a:ext cx="10705200" cy="3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6" name="Google Shape;266;g2a7fdd8ad40_0_74"/>
          <p:cNvSpPr txBox="1"/>
          <p:nvPr/>
        </p:nvSpPr>
        <p:spPr>
          <a:xfrm>
            <a:off x="997925" y="251100"/>
            <a:ext cx="10246800" cy="1262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45720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>
                <a:solidFill>
                  <a:srgbClr val="4594AE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Плакат 15</a:t>
            </a:r>
            <a:endParaRPr>
              <a:solidFill>
                <a:srgbClr val="4594AE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200">
                <a:solidFill>
                  <a:srgbClr val="4594AE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Показники ефективності інвестиційного проекту з розробки сайта на 3 етапі</a:t>
            </a:r>
            <a:endParaRPr sz="22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900">
              <a:solidFill>
                <a:srgbClr val="4594AE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graphicFrame>
        <p:nvGraphicFramePr>
          <p:cNvPr id="267" name="Google Shape;267;g2a7fdd8ad40_0_74"/>
          <p:cNvGraphicFramePr/>
          <p:nvPr/>
        </p:nvGraphicFramePr>
        <p:xfrm>
          <a:off x="637350" y="106130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{ED7DDB6E-19FC-4B6C-8B2F-A1A45761FE59}</a:tableStyleId>
              </a:tblPr>
              <a:tblGrid>
                <a:gridCol w="2195075"/>
                <a:gridCol w="2196275"/>
                <a:gridCol w="2196275"/>
                <a:gridCol w="2196275"/>
                <a:gridCol w="2196275"/>
              </a:tblGrid>
              <a:tr h="597775">
                <a:tc rowSpan="2"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5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Показник</a:t>
                      </a:r>
                      <a:endParaRPr sz="15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63500" marB="63500" marR="63500" marL="63500"/>
                </a:tc>
                <a:tc gridSpan="4"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5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Третій етап інвестиційного проєкту</a:t>
                      </a:r>
                      <a:endParaRPr sz="15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63500" marB="63500" marR="63500" marL="63500"/>
                </a:tc>
                <a:tc hMerge="1"/>
                <a:tc hMerge="1"/>
                <a:tc hMerge="1"/>
              </a:tr>
              <a:tr h="597775">
                <a:tc vMerge="1"/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5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1 місяць</a:t>
                      </a:r>
                      <a:endParaRPr sz="15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63500" marB="63500" marR="63500" marL="63500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5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3 місяця</a:t>
                      </a:r>
                      <a:endParaRPr sz="15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63500" marB="63500" marR="63500" marL="63500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5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6 місяців</a:t>
                      </a:r>
                      <a:endParaRPr sz="15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63500" marB="63500" marR="63500" marL="63500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5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1 рік</a:t>
                      </a:r>
                      <a:endParaRPr sz="15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63500" marB="63500" marR="63500" marL="63500"/>
                </a:tc>
              </a:tr>
              <a:tr h="5977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5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CR</a:t>
                      </a:r>
                      <a:endParaRPr sz="15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63500" marB="63500" marR="63500" marL="63500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5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10 %</a:t>
                      </a:r>
                      <a:endParaRPr sz="15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63500" marB="63500" marR="63500" marL="63500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5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25 %</a:t>
                      </a:r>
                      <a:endParaRPr sz="15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63500" marB="63500" marR="63500" marL="63500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5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40 %</a:t>
                      </a:r>
                      <a:endParaRPr sz="15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63500" marB="63500" marR="63500" marL="63500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5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55 %</a:t>
                      </a:r>
                      <a:endParaRPr sz="15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63500" marB="63500" marR="63500" marL="63500"/>
                </a:tc>
              </a:tr>
              <a:tr h="5977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5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CTR</a:t>
                      </a:r>
                      <a:endParaRPr sz="15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63500" marB="63500" marR="63500" marL="63500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5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5 %</a:t>
                      </a:r>
                      <a:endParaRPr sz="15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63500" marB="63500" marR="63500" marL="63500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5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30 %</a:t>
                      </a:r>
                      <a:endParaRPr sz="15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63500" marB="63500" marR="63500" marL="63500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5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50 %</a:t>
                      </a:r>
                      <a:endParaRPr sz="15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63500" marB="63500" marR="63500" marL="63500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5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55 %</a:t>
                      </a:r>
                      <a:endParaRPr sz="15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63500" marB="63500" marR="63500" marL="63500"/>
                </a:tc>
              </a:tr>
              <a:tr h="5977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5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SOM</a:t>
                      </a:r>
                      <a:endParaRPr sz="15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63500" marB="63500" marR="63500" marL="63500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5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10 %</a:t>
                      </a:r>
                      <a:endParaRPr sz="15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63500" marB="63500" marR="63500" marL="63500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5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15 %</a:t>
                      </a:r>
                      <a:endParaRPr sz="15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63500" marB="63500" marR="63500" marL="63500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5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20 %</a:t>
                      </a:r>
                      <a:endParaRPr sz="15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63500" marB="63500" marR="63500" marL="63500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5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20 %</a:t>
                      </a:r>
                      <a:endParaRPr sz="15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63500" marB="63500" marR="63500" marL="63500"/>
                </a:tc>
              </a:tr>
              <a:tr h="5977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5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ROMI</a:t>
                      </a:r>
                      <a:endParaRPr sz="15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63500" marB="63500" marR="63500" marL="63500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5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10 %</a:t>
                      </a:r>
                      <a:endParaRPr sz="15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63500" marB="63500" marR="63500" marL="63500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5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15 %</a:t>
                      </a:r>
                      <a:endParaRPr sz="15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63500" marB="63500" marR="63500" marL="63500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5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20 %</a:t>
                      </a:r>
                      <a:endParaRPr sz="15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63500" marB="63500" marR="63500" marL="63500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5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20 %</a:t>
                      </a:r>
                      <a:endParaRPr sz="15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63500" marB="63500" marR="63500" marL="63500"/>
                </a:tc>
              </a:tr>
              <a:tr h="5977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5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ARPU</a:t>
                      </a:r>
                      <a:endParaRPr sz="15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63500" marB="63500" marR="63500" marL="63500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5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10 %</a:t>
                      </a:r>
                      <a:endParaRPr sz="15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63500" marB="63500" marR="63500" marL="63500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5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15 %</a:t>
                      </a:r>
                      <a:endParaRPr sz="15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63500" marB="63500" marR="63500" marL="63500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5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20 %</a:t>
                      </a:r>
                      <a:endParaRPr sz="15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63500" marB="63500" marR="63500" marL="63500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5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20 %</a:t>
                      </a:r>
                      <a:endParaRPr sz="15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63500" marB="63500" marR="63500" marL="63500"/>
                </a:tc>
              </a:tr>
              <a:tr h="5977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5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SOW</a:t>
                      </a:r>
                      <a:endParaRPr sz="15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63500" marB="63500" marR="63500" marL="63500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5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10 %</a:t>
                      </a:r>
                      <a:endParaRPr sz="15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63500" marB="63500" marR="63500" marL="63500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5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15 %</a:t>
                      </a:r>
                      <a:endParaRPr sz="15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63500" marB="63500" marR="63500" marL="63500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5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20 %</a:t>
                      </a:r>
                      <a:endParaRPr sz="15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63500" marB="63500" marR="63500" marL="63500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5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20 %</a:t>
                      </a:r>
                      <a:endParaRPr sz="15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63500" marB="63500" marR="63500" marL="63500"/>
                </a:tc>
              </a:tr>
              <a:tr h="5977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5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CPL</a:t>
                      </a:r>
                      <a:endParaRPr sz="15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63500" marB="63500" marR="63500" marL="63500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5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10 %</a:t>
                      </a:r>
                      <a:endParaRPr sz="15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63500" marB="63500" marR="63500" marL="63500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5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15 %</a:t>
                      </a:r>
                      <a:endParaRPr sz="15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63500" marB="63500" marR="63500" marL="63500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5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20 %</a:t>
                      </a:r>
                      <a:endParaRPr sz="15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63500" marB="63500" marR="63500" marL="63500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5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20 %</a:t>
                      </a:r>
                      <a:endParaRPr sz="15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63500" marB="63500" marR="63500" marL="63500"/>
                </a:tc>
              </a:tr>
            </a:tbl>
          </a:graphicData>
        </a:graphic>
      </p:graphicFrame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1" name="Shape 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Google Shape;272;p17"/>
          <p:cNvSpPr txBox="1"/>
          <p:nvPr>
            <p:ph type="title"/>
          </p:nvPr>
        </p:nvSpPr>
        <p:spPr>
          <a:xfrm>
            <a:off x="2125592" y="2768546"/>
            <a:ext cx="8596800" cy="13209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Times New Roman"/>
              <a:buNone/>
            </a:pPr>
            <a:r>
              <a:rPr lang="ru-RU" sz="47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Дякую за увагу!</a:t>
            </a:r>
            <a:endParaRPr sz="350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8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2"/>
          <p:cNvSpPr txBox="1"/>
          <p:nvPr/>
        </p:nvSpPr>
        <p:spPr>
          <a:xfrm>
            <a:off x="997925" y="251100"/>
            <a:ext cx="9964800" cy="754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45720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>
                <a:solidFill>
                  <a:srgbClr val="4594AE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Плакат 1</a:t>
            </a:r>
            <a:endParaRPr>
              <a:solidFill>
                <a:srgbClr val="4594AE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-RU" sz="2900">
                <a:solidFill>
                  <a:srgbClr val="4594AE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ru-RU" sz="2600">
                <a:solidFill>
                  <a:srgbClr val="4594AE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Підходи до визначення сутності поняття «інвестиційний проект»</a:t>
            </a:r>
            <a:endParaRPr sz="2600">
              <a:solidFill>
                <a:srgbClr val="4594AE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graphicFrame>
        <p:nvGraphicFramePr>
          <p:cNvPr id="150" name="Google Shape;150;p2"/>
          <p:cNvGraphicFramePr/>
          <p:nvPr/>
        </p:nvGraphicFramePr>
        <p:xfrm>
          <a:off x="689475" y="136425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{ED7DDB6E-19FC-4B6C-8B2F-A1A45761FE59}</a:tableStyleId>
              </a:tblPr>
              <a:tblGrid>
                <a:gridCol w="2839525"/>
                <a:gridCol w="7612725"/>
              </a:tblGrid>
              <a:tr h="4615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5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Підхід</a:t>
                      </a:r>
                      <a:endParaRPr sz="15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63500" marB="63500" marR="63500" marL="63500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5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Визначення</a:t>
                      </a:r>
                      <a:endParaRPr sz="15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63500" marB="63500" marR="63500" marL="63500"/>
                </a:tc>
              </a:tr>
              <a:tr h="7328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5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Системний </a:t>
                      </a:r>
                      <a:endParaRPr sz="15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63500" marB="63500" marR="63500" marL="63500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5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Визначає інвестиційний проект як мікроекономічну систему, яка має свій суб’єкт, об’єкт й тісно взаємодіє із зовнішнім середовищем </a:t>
                      </a:r>
                      <a:endParaRPr sz="15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63500" marB="63500" marR="63500" marL="63500"/>
                </a:tc>
              </a:tr>
              <a:tr h="7328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5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Організаційний </a:t>
                      </a:r>
                      <a:endParaRPr sz="15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63500" marB="63500" marR="63500" marL="63500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5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Визначає інвестиційний проект як сукупність відносин з приводу створення, розподілу та споживання інвестиційного продукту</a:t>
                      </a:r>
                      <a:endParaRPr sz="15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63500" marB="63500" marR="63500" marL="63500"/>
                </a:tc>
              </a:tr>
              <a:tr h="7328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5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Формальний </a:t>
                      </a:r>
                      <a:endParaRPr sz="15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5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63500" marB="63500" marR="63500" marL="63500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5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Визначає інвестиційний проект як сукупність документів, що характеризують інвестиційний проект від його задуму до досягнення заданих показників ефективності</a:t>
                      </a:r>
                      <a:endParaRPr sz="15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63500" marB="63500" marR="63500" marL="63500"/>
                </a:tc>
              </a:tr>
              <a:tr h="7328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5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Функціональний </a:t>
                      </a:r>
                      <a:endParaRPr sz="15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63500" marB="63500" marR="63500" marL="63500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5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Визначає інвестиційний проект як комплекс (послідовність) дій, забезпечених інвестиціями заходів задля отримання запланованого результату та досягнення поставлених цілей</a:t>
                      </a:r>
                      <a:endParaRPr sz="15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63500" marB="63500" marR="63500" marL="63500"/>
                </a:tc>
              </a:tr>
              <a:tr h="7328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5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Ресурсний </a:t>
                      </a:r>
                      <a:endParaRPr sz="15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63500" marB="63500" marR="63500" marL="63500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5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Визначає інвестиційний проект як вкладення визначеної кількості ресурсів (матеріальних, фінансових, трудових, інтелектуальних та ін.) </a:t>
                      </a:r>
                      <a:endParaRPr sz="15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63500" marB="63500" marR="63500" marL="63500"/>
                </a:tc>
              </a:tr>
              <a:tr h="7328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5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Результативний </a:t>
                      </a:r>
                      <a:endParaRPr sz="15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63500" marB="63500" marR="63500" marL="63500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5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Визначає інвестиційний проект як певний результат. Результатом інвестиційного проекту є повернення вкладених коштів та отримання прибутку чи досягнення соціального ефекту</a:t>
                      </a:r>
                      <a:endParaRPr sz="15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63500" marB="63500" marR="63500" marL="63500"/>
                </a:tc>
              </a:tr>
            </a:tbl>
          </a:graphicData>
        </a:graphic>
      </p:graphicFrame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4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p3"/>
          <p:cNvSpPr txBox="1"/>
          <p:nvPr/>
        </p:nvSpPr>
        <p:spPr>
          <a:xfrm>
            <a:off x="401445" y="646770"/>
            <a:ext cx="4371300" cy="3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6" name="Google Shape;156;p3"/>
          <p:cNvSpPr txBox="1"/>
          <p:nvPr/>
        </p:nvSpPr>
        <p:spPr>
          <a:xfrm>
            <a:off x="997925" y="251100"/>
            <a:ext cx="10246800" cy="754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45720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>
                <a:solidFill>
                  <a:srgbClr val="4594AE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Плакат 2</a:t>
            </a:r>
            <a:endParaRPr>
              <a:solidFill>
                <a:srgbClr val="4594AE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45720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900">
                <a:solidFill>
                  <a:srgbClr val="4594AE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Класифікація інвестиційних проектів</a:t>
            </a:r>
            <a:endParaRPr>
              <a:solidFill>
                <a:srgbClr val="4594AE"/>
              </a:solidFill>
            </a:endParaRPr>
          </a:p>
        </p:txBody>
      </p:sp>
      <p:pic>
        <p:nvPicPr>
          <p:cNvPr id="157" name="Google Shape;157;p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285525" y="1322950"/>
            <a:ext cx="9671600" cy="4989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g2a7fdd8ad40_0_28"/>
          <p:cNvSpPr txBox="1"/>
          <p:nvPr/>
        </p:nvSpPr>
        <p:spPr>
          <a:xfrm>
            <a:off x="401445" y="646770"/>
            <a:ext cx="4371300" cy="3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3" name="Google Shape;163;g2a7fdd8ad40_0_28"/>
          <p:cNvSpPr txBox="1"/>
          <p:nvPr/>
        </p:nvSpPr>
        <p:spPr>
          <a:xfrm>
            <a:off x="997925" y="251100"/>
            <a:ext cx="10246800" cy="754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45720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>
                <a:solidFill>
                  <a:srgbClr val="4594AE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Плакат 3</a:t>
            </a:r>
            <a:endParaRPr>
              <a:solidFill>
                <a:srgbClr val="4594AE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45720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900">
                <a:solidFill>
                  <a:srgbClr val="4594AE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Житеввий цикл</a:t>
            </a:r>
            <a:r>
              <a:rPr lang="ru-RU" sz="2900">
                <a:solidFill>
                  <a:srgbClr val="4594AE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інвестиційних проектів</a:t>
            </a:r>
            <a:endParaRPr>
              <a:solidFill>
                <a:srgbClr val="4594AE"/>
              </a:solidFill>
            </a:endParaRPr>
          </a:p>
        </p:txBody>
      </p:sp>
      <p:graphicFrame>
        <p:nvGraphicFramePr>
          <p:cNvPr id="164" name="Google Shape;164;g2a7fdd8ad40_0_28"/>
          <p:cNvGraphicFramePr/>
          <p:nvPr/>
        </p:nvGraphicFramePr>
        <p:xfrm>
          <a:off x="785875" y="100530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{ED7DDB6E-19FC-4B6C-8B2F-A1A45761FE59}</a:tableStyleId>
              </a:tblPr>
              <a:tblGrid>
                <a:gridCol w="580650"/>
                <a:gridCol w="3039875"/>
                <a:gridCol w="6626275"/>
              </a:tblGrid>
              <a:tr h="383550">
                <a:tc>
                  <a:txBody>
                    <a:bodyPr/>
                    <a:lstStyle/>
                    <a:p>
                      <a:pPr indent="0" lvl="0" marL="0" rtl="0" algn="just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5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63500" marB="63500" marR="63500" marL="63500"/>
                </a:tc>
                <a:tc>
                  <a:txBody>
                    <a:bodyPr/>
                    <a:lstStyle/>
                    <a:p>
                      <a:pPr indent="0" lvl="0" marL="0" rtl="0" algn="just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5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Фази</a:t>
                      </a:r>
                      <a:endParaRPr sz="15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63500" marB="63500" marR="63500" marL="63500"/>
                </a:tc>
                <a:tc>
                  <a:txBody>
                    <a:bodyPr/>
                    <a:lstStyle/>
                    <a:p>
                      <a:pPr indent="0" lvl="0" marL="0" rtl="0" algn="just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5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Етапи</a:t>
                      </a:r>
                      <a:endParaRPr sz="15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63500" marB="63500" marR="63500" marL="63500"/>
                </a:tc>
              </a:tr>
              <a:tr h="381200">
                <a:tc rowSpan="4">
                  <a:txBody>
                    <a:bodyPr/>
                    <a:lstStyle/>
                    <a:p>
                      <a:pPr indent="0" lvl="0" marL="0" rtl="0" algn="just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5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1.</a:t>
                      </a:r>
                      <a:endParaRPr sz="15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63500" marB="63500" marR="63500" marL="63500"/>
                </a:tc>
                <a:tc rowSpan="4">
                  <a:txBody>
                    <a:bodyPr/>
                    <a:lstStyle/>
                    <a:p>
                      <a:pPr indent="0" lvl="0" marL="0" rtl="0" algn="just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5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Передінвестиційна</a:t>
                      </a:r>
                      <a:endParaRPr sz="15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63500" marB="63500" marR="63500" marL="63500"/>
                </a:tc>
                <a:tc>
                  <a:txBody>
                    <a:bodyPr/>
                    <a:lstStyle/>
                    <a:p>
                      <a:pPr indent="0" lvl="0" marL="0" rtl="0" algn="just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5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1.1. Аналіз інвестиційних можливостей </a:t>
                      </a:r>
                      <a:endParaRPr sz="15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63500" marB="63500" marR="63500" marL="63500"/>
                </a:tc>
              </a:tr>
              <a:tr h="605200">
                <a:tc vMerge="1"/>
                <a:tc vMerge="1"/>
                <a:tc>
                  <a:txBody>
                    <a:bodyPr/>
                    <a:lstStyle/>
                    <a:p>
                      <a:pPr indent="0" lvl="0" marL="0" rtl="0" algn="just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5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1.2. Попереднє техніко-економічне обґрунтування (ТЕО)</a:t>
                      </a:r>
                      <a:endParaRPr sz="15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63500" marB="63500" marR="63500" marL="63500"/>
                </a:tc>
              </a:tr>
              <a:tr h="605200">
                <a:tc vMerge="1"/>
                <a:tc vMerge="1"/>
                <a:tc>
                  <a:txBody>
                    <a:bodyPr/>
                    <a:lstStyle/>
                    <a:p>
                      <a:pPr indent="0" lvl="0" marL="0" rtl="0" algn="just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5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1.3. Розробка ТЕО (попереднє планування інвестицій) </a:t>
                      </a:r>
                      <a:endParaRPr sz="15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  <a:p>
                      <a:pPr indent="0" lvl="0" marL="0" rtl="0" algn="just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5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63500" marB="63500" marR="63500" marL="63500"/>
                </a:tc>
              </a:tr>
              <a:tr h="381200">
                <a:tc vMerge="1"/>
                <a:tc vMerge="1"/>
                <a:tc>
                  <a:txBody>
                    <a:bodyPr/>
                    <a:lstStyle/>
                    <a:p>
                      <a:pPr indent="0" lvl="0" marL="0" rtl="0" algn="just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5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1.4. Доповідь про інвестиційні можливості</a:t>
                      </a:r>
                      <a:endParaRPr sz="15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63500" marB="63500" marR="63500" marL="63500"/>
                </a:tc>
              </a:tr>
              <a:tr h="381200">
                <a:tc rowSpan="5">
                  <a:txBody>
                    <a:bodyPr/>
                    <a:lstStyle/>
                    <a:p>
                      <a:pPr indent="0" lvl="0" marL="0" rtl="0" algn="just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5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2.</a:t>
                      </a:r>
                      <a:endParaRPr sz="15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63500" marB="63500" marR="63500" marL="63500"/>
                </a:tc>
                <a:tc rowSpan="5">
                  <a:txBody>
                    <a:bodyPr/>
                    <a:lstStyle/>
                    <a:p>
                      <a:pPr indent="0" lvl="0" marL="0" rtl="0" algn="just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5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 Інвестиційна фаза</a:t>
                      </a:r>
                      <a:endParaRPr sz="15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63500" marB="63500" marR="63500" marL="63500"/>
                </a:tc>
                <a:tc>
                  <a:txBody>
                    <a:bodyPr/>
                    <a:lstStyle/>
                    <a:p>
                      <a:pPr indent="0" lvl="0" marL="0" rtl="0" algn="just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5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2.1. Розробка проектної документації </a:t>
                      </a:r>
                      <a:endParaRPr sz="15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63500" marB="63500" marR="63500" marL="63500"/>
                </a:tc>
              </a:tr>
              <a:tr h="381200">
                <a:tc vMerge="1"/>
                <a:tc vMerge="1"/>
                <a:tc>
                  <a:txBody>
                    <a:bodyPr/>
                    <a:lstStyle/>
                    <a:p>
                      <a:pPr indent="0" lvl="0" marL="0" rtl="0" algn="just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5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2.2. Переговори й укладання контрактів </a:t>
                      </a:r>
                      <a:endParaRPr sz="15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63500" marB="63500" marR="63500" marL="63500"/>
                </a:tc>
              </a:tr>
              <a:tr h="381200">
                <a:tc vMerge="1"/>
                <a:tc vMerge="1"/>
                <a:tc>
                  <a:txBody>
                    <a:bodyPr/>
                    <a:lstStyle/>
                    <a:p>
                      <a:pPr indent="0" lvl="0" marL="0" rtl="0" algn="just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5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2.3. Проектування </a:t>
                      </a:r>
                      <a:endParaRPr sz="15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63500" marB="63500" marR="63500" marL="63500"/>
                </a:tc>
              </a:tr>
              <a:tr h="381200">
                <a:tc vMerge="1"/>
                <a:tc vMerge="1"/>
                <a:tc>
                  <a:txBody>
                    <a:bodyPr/>
                    <a:lstStyle/>
                    <a:p>
                      <a:pPr indent="0" lvl="0" marL="0" rtl="0" algn="just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5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2.4. Будівництво </a:t>
                      </a:r>
                      <a:endParaRPr sz="15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63500" marB="63500" marR="63500" marL="63500"/>
                </a:tc>
              </a:tr>
              <a:tr h="381200">
                <a:tc vMerge="1"/>
                <a:tc vMerge="1"/>
                <a:tc>
                  <a:txBody>
                    <a:bodyPr/>
                    <a:lstStyle/>
                    <a:p>
                      <a:pPr indent="0" lvl="0" marL="0" rtl="0" algn="just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5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2.5. Маркетинг</a:t>
                      </a:r>
                      <a:endParaRPr sz="15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63500" marB="63500" marR="63500" marL="63500"/>
                </a:tc>
              </a:tr>
              <a:tr h="381200">
                <a:tc rowSpan="3">
                  <a:txBody>
                    <a:bodyPr/>
                    <a:lstStyle/>
                    <a:p>
                      <a:pPr indent="0" lvl="0" marL="0" rtl="0" algn="just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5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3.</a:t>
                      </a:r>
                      <a:endParaRPr sz="15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63500" marB="63500" marR="63500" marL="63500"/>
                </a:tc>
                <a:tc rowSpan="3">
                  <a:txBody>
                    <a:bodyPr/>
                    <a:lstStyle/>
                    <a:p>
                      <a:pPr indent="0" lvl="0" marL="0" rtl="0" algn="just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5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Експлуатаційна фаза </a:t>
                      </a:r>
                      <a:endParaRPr sz="15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63500" marB="63500" marR="63500" marL="63500"/>
                </a:tc>
                <a:tc>
                  <a:txBody>
                    <a:bodyPr/>
                    <a:lstStyle/>
                    <a:p>
                      <a:pPr indent="0" lvl="0" marL="0" rtl="0" algn="just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5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3.1. Прийом і запуск </a:t>
                      </a:r>
                      <a:endParaRPr sz="15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63500" marB="63500" marR="63500" marL="63500"/>
                </a:tc>
              </a:tr>
              <a:tr h="381200">
                <a:tc vMerge="1"/>
                <a:tc vMerge="1"/>
                <a:tc>
                  <a:txBody>
                    <a:bodyPr/>
                    <a:lstStyle/>
                    <a:p>
                      <a:pPr indent="0" lvl="0" marL="0" rtl="0" algn="just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5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3.2. Заміна устаткування </a:t>
                      </a:r>
                      <a:endParaRPr sz="15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63500" marB="63500" marR="63500" marL="63500"/>
                </a:tc>
              </a:tr>
              <a:tr h="381200">
                <a:tc vMerge="1"/>
                <a:tc vMerge="1"/>
                <a:tc>
                  <a:txBody>
                    <a:bodyPr/>
                    <a:lstStyle/>
                    <a:p>
                      <a:pPr indent="0" lvl="0" marL="0" rtl="0" algn="just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5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3.3. Розширення, інновації</a:t>
                      </a:r>
                      <a:endParaRPr sz="15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63500" marB="63500" marR="63500" marL="63500"/>
                </a:tc>
              </a:tr>
            </a:tbl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8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g2a7fdd8ad40_0_36"/>
          <p:cNvSpPr txBox="1"/>
          <p:nvPr/>
        </p:nvSpPr>
        <p:spPr>
          <a:xfrm>
            <a:off x="401445" y="646770"/>
            <a:ext cx="4371300" cy="3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0" name="Google Shape;170;g2a7fdd8ad40_0_36"/>
          <p:cNvSpPr txBox="1"/>
          <p:nvPr/>
        </p:nvSpPr>
        <p:spPr>
          <a:xfrm>
            <a:off x="997925" y="251100"/>
            <a:ext cx="10246800" cy="12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45720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>
                <a:solidFill>
                  <a:srgbClr val="4594AE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Плакат 4</a:t>
            </a:r>
            <a:endParaRPr>
              <a:solidFill>
                <a:srgbClr val="4594AE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45720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900">
                <a:solidFill>
                  <a:srgbClr val="4594AE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Принципи ефективного управління інвестиційною діяльністю організації:</a:t>
            </a:r>
            <a:endParaRPr>
              <a:solidFill>
                <a:srgbClr val="4594AE"/>
              </a:solidFill>
            </a:endParaRPr>
          </a:p>
        </p:txBody>
      </p:sp>
      <p:sp>
        <p:nvSpPr>
          <p:cNvPr id="171" name="Google Shape;171;g2a7fdd8ad40_0_36"/>
          <p:cNvSpPr txBox="1"/>
          <p:nvPr/>
        </p:nvSpPr>
        <p:spPr>
          <a:xfrm>
            <a:off x="559950" y="1432200"/>
            <a:ext cx="11072100" cy="4817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457200" lvl="0" marL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>
                <a:solidFill>
                  <a:schemeClr val="dk1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endParaRPr>
              <a:solidFill>
                <a:schemeClr val="dk1"/>
              </a:solidFill>
              <a:highlight>
                <a:srgbClr val="FFFFFF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000">
                <a:latin typeface="Times New Roman"/>
                <a:ea typeface="Times New Roman"/>
                <a:cs typeface="Times New Roman"/>
                <a:sym typeface="Times New Roman"/>
              </a:rPr>
              <a:t>1) взаємодія із загальною системою управління організацією, націлене на вибір напрямків і форм інвестування, забезпечення зростання ефективності операційної діяльності, оптимізацію фінансування інвестиційних проектів, впровадження досягнень науково-технічного прогресу і т. п .;</a:t>
            </a:r>
            <a:endParaRPr sz="20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000">
                <a:latin typeface="Times New Roman"/>
                <a:ea typeface="Times New Roman"/>
                <a:cs typeface="Times New Roman"/>
                <a:sym typeface="Times New Roman"/>
              </a:rPr>
              <a:t>2) комплексний характер формування управлінських рішень, пов'язаний з розробкою взаємозалежних управлінських рішень, кожне з яких вносить свій внесок в загальну результативність фінансової діяльності організації;</a:t>
            </a:r>
            <a:endParaRPr sz="20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000">
                <a:latin typeface="Times New Roman"/>
                <a:ea typeface="Times New Roman"/>
                <a:cs typeface="Times New Roman"/>
                <a:sym typeface="Times New Roman"/>
              </a:rPr>
              <a:t>3) динамізм управління, що враховує зміну факторів зовнішнього і внутрішнього середовища організації;</a:t>
            </a:r>
            <a:endParaRPr sz="20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000">
                <a:latin typeface="Times New Roman"/>
                <a:ea typeface="Times New Roman"/>
                <a:cs typeface="Times New Roman"/>
                <a:sym typeface="Times New Roman"/>
              </a:rPr>
              <a:t>4) варіативність підходів до розробки окремих управлінських рішень в сфері формування інвестицій та інвестиційних ресурсів, що передбачає облік можливості альтернативних дій при підготовці кожного управлінського рішення організації;</a:t>
            </a:r>
            <a:endParaRPr sz="20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000">
                <a:latin typeface="Times New Roman"/>
                <a:ea typeface="Times New Roman"/>
                <a:cs typeface="Times New Roman"/>
                <a:sym typeface="Times New Roman"/>
              </a:rPr>
              <a:t>5) оріентіровапность па стратегічні цілі розвитку організації, що дозволяє врахувати взаємозв'язок місії, стратегічних напрямків її розвитку, створити економічну базу формування власних фінансових ресурсів за рахунок внутрішніх джерел в майбутньому періоді.</a:t>
            </a:r>
            <a:endParaRPr sz="2000">
              <a:solidFill>
                <a:schemeClr val="dk1"/>
              </a:solidFill>
              <a:highlight>
                <a:srgbClr val="FFFFFF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5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6" name="Google Shape;176;p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29200" y="1015200"/>
            <a:ext cx="7684275" cy="5378975"/>
          </a:xfrm>
          <a:prstGeom prst="rect">
            <a:avLst/>
          </a:prstGeom>
          <a:noFill/>
          <a:ln>
            <a:noFill/>
          </a:ln>
        </p:spPr>
      </p:pic>
      <p:sp>
        <p:nvSpPr>
          <p:cNvPr id="177" name="Google Shape;177;p6"/>
          <p:cNvSpPr txBox="1"/>
          <p:nvPr/>
        </p:nvSpPr>
        <p:spPr>
          <a:xfrm>
            <a:off x="1129350" y="363550"/>
            <a:ext cx="7684200" cy="468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-RU" sz="2900">
                <a:solidFill>
                  <a:srgbClr val="4594AE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ГОТЕЛЬ  «ХАРКІВ»</a:t>
            </a:r>
            <a:endParaRPr b="1" sz="2600">
              <a:solidFill>
                <a:srgbClr val="3F3F3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800">
              <a:solidFill>
                <a:srgbClr val="3F3F3F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3F3F3F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p7"/>
          <p:cNvSpPr txBox="1"/>
          <p:nvPr/>
        </p:nvSpPr>
        <p:spPr>
          <a:xfrm>
            <a:off x="997925" y="251100"/>
            <a:ext cx="10211700" cy="1647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45720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>
                <a:solidFill>
                  <a:srgbClr val="4594AE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Плакат 5</a:t>
            </a:r>
            <a:endParaRPr>
              <a:solidFill>
                <a:srgbClr val="4594AE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45720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900">
                <a:solidFill>
                  <a:srgbClr val="4594AE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Цілі підприємства готельно-ресторанного комплексу</a:t>
            </a:r>
            <a:endParaRPr sz="2900">
              <a:solidFill>
                <a:srgbClr val="4594AE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45720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2900">
              <a:solidFill>
                <a:srgbClr val="4594AE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45720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900">
              <a:solidFill>
                <a:srgbClr val="4594AE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83" name="Google Shape;183;p7"/>
          <p:cNvSpPr txBox="1"/>
          <p:nvPr/>
        </p:nvSpPr>
        <p:spPr>
          <a:xfrm>
            <a:off x="1129225" y="1382625"/>
            <a:ext cx="10080600" cy="4792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2000"/>
              <a:buFont typeface="Trebuchet MS"/>
              <a:buChar char="●"/>
            </a:pPr>
            <a:r>
              <a:rPr lang="ru-RU" sz="2000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rPr>
              <a:t>забезпечення гостей високим рівнем обслуговування;</a:t>
            </a:r>
            <a:endParaRPr sz="2000">
              <a:solidFill>
                <a:srgbClr val="3F3F3F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2000"/>
              <a:buFont typeface="Trebuchet MS"/>
              <a:buChar char="●"/>
            </a:pPr>
            <a:r>
              <a:rPr lang="ru-RU" sz="2000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rPr>
              <a:t>розширення спектру додаткових послуг;</a:t>
            </a:r>
            <a:endParaRPr sz="2000">
              <a:solidFill>
                <a:srgbClr val="3F3F3F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2000"/>
              <a:buFont typeface="Trebuchet MS"/>
              <a:buChar char="●"/>
            </a:pPr>
            <a:r>
              <a:rPr lang="ru-RU" sz="2000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rPr>
              <a:t>покращення показників прибутковості за рахунок збільшення середнього чеку гостя, збільшення кількості бронювань та завантаженності готеля, зменшення витрат та оптимізації операцій;</a:t>
            </a:r>
            <a:endParaRPr sz="2000">
              <a:solidFill>
                <a:srgbClr val="3F3F3F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2000"/>
              <a:buFont typeface="Trebuchet MS"/>
              <a:buChar char="●"/>
            </a:pPr>
            <a:r>
              <a:rPr lang="ru-RU" sz="2000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rPr>
              <a:t>підвищення конкурентоспроможності серед 4х зіркових готелів -конкурентів;</a:t>
            </a:r>
            <a:endParaRPr sz="2000">
              <a:solidFill>
                <a:srgbClr val="3F3F3F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2000"/>
              <a:buFont typeface="Trebuchet MS"/>
              <a:buChar char="●"/>
            </a:pPr>
            <a:r>
              <a:rPr lang="ru-RU" sz="2000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rPr>
              <a:t>гнучка та адаптована до змін у галузі маркетингова стратегія, спрямована на поточні потреби цільової аудиторії;</a:t>
            </a:r>
            <a:endParaRPr sz="2000">
              <a:solidFill>
                <a:srgbClr val="3F3F3F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2000"/>
              <a:buFont typeface="Trebuchet MS"/>
              <a:buChar char="●"/>
            </a:pPr>
            <a:r>
              <a:rPr lang="ru-RU" sz="2000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rPr>
              <a:t>управління репутацією, підтримання позитивного іміджу підприємства та визнання бренду, завоювання довіри гостей;</a:t>
            </a:r>
            <a:endParaRPr sz="2000">
              <a:solidFill>
                <a:srgbClr val="3F3F3F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2000"/>
              <a:buFont typeface="Trebuchet MS"/>
              <a:buChar char="●"/>
            </a:pPr>
            <a:r>
              <a:rPr lang="ru-RU" sz="2000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rPr>
              <a:t>покращення інфраструктури, забезпечення сучасного рівня зручностей;</a:t>
            </a:r>
            <a:endParaRPr sz="2000">
              <a:solidFill>
                <a:srgbClr val="3F3F3F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2000"/>
              <a:buFont typeface="Trebuchet MS"/>
              <a:buChar char="●"/>
            </a:pPr>
            <a:r>
              <a:rPr lang="ru-RU" sz="2000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rPr>
              <a:t>створення комфортного та безпечного середовища для гостей і персоналу;</a:t>
            </a:r>
            <a:endParaRPr sz="2000">
              <a:solidFill>
                <a:srgbClr val="3F3F3F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2000"/>
              <a:buFont typeface="Trebuchet MS"/>
              <a:buChar char="●"/>
            </a:pPr>
            <a:r>
              <a:rPr lang="ru-RU" sz="2000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rPr>
              <a:t>вдосконалення системи управління та оптимізація бізнес-процесів;</a:t>
            </a:r>
            <a:endParaRPr sz="2000">
              <a:solidFill>
                <a:srgbClr val="3F3F3F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2000"/>
              <a:buFont typeface="Trebuchet MS"/>
              <a:buChar char="●"/>
            </a:pPr>
            <a:r>
              <a:rPr lang="ru-RU" sz="2000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rPr>
              <a:t>розвиток кадрового потенціалу та навичок персоналу</a:t>
            </a:r>
            <a:endParaRPr sz="2000">
              <a:solidFill>
                <a:srgbClr val="3F3F3F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7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g2a7fdd8ad40_0_12"/>
          <p:cNvSpPr txBox="1"/>
          <p:nvPr/>
        </p:nvSpPr>
        <p:spPr>
          <a:xfrm>
            <a:off x="997925" y="251100"/>
            <a:ext cx="10246800" cy="1647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45720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>
                <a:solidFill>
                  <a:srgbClr val="4594AE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Плакат 6</a:t>
            </a:r>
            <a:endParaRPr>
              <a:solidFill>
                <a:srgbClr val="4594AE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45720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900">
                <a:solidFill>
                  <a:srgbClr val="4594AE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Послуги «ГОТЕЛЬ  «ХАРКІВ»</a:t>
            </a:r>
            <a:endParaRPr sz="2900">
              <a:solidFill>
                <a:srgbClr val="4594AE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45720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900">
              <a:solidFill>
                <a:srgbClr val="4594AE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45720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900">
              <a:solidFill>
                <a:srgbClr val="4594AE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89" name="Google Shape;189;g2a7fdd8ad40_0_12"/>
          <p:cNvSpPr txBox="1"/>
          <p:nvPr/>
        </p:nvSpPr>
        <p:spPr>
          <a:xfrm>
            <a:off x="771175" y="1382625"/>
            <a:ext cx="10246800" cy="490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2000"/>
              <a:buFont typeface="Trebuchet MS"/>
              <a:buChar char="●"/>
            </a:pPr>
            <a:r>
              <a:rPr lang="ru-RU" sz="2000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rPr>
              <a:t>послуга з тимчасове проживання, що включає забезпечення житлових та побутових послуги;</a:t>
            </a:r>
            <a:endParaRPr sz="2000">
              <a:solidFill>
                <a:srgbClr val="3F3F3F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2000"/>
              <a:buFont typeface="Trebuchet MS"/>
              <a:buChar char="●"/>
            </a:pPr>
            <a:r>
              <a:rPr lang="ru-RU" sz="2000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rPr>
              <a:t>послуги харчування, сніданки у вартості номеру, доставка їжі в номер;</a:t>
            </a:r>
            <a:endParaRPr sz="2000">
              <a:solidFill>
                <a:srgbClr val="3F3F3F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2000"/>
              <a:buFont typeface="Trebuchet MS"/>
              <a:buChar char="●"/>
            </a:pPr>
            <a:r>
              <a:rPr lang="ru-RU" sz="2000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rPr>
              <a:t>транспортні послуги;</a:t>
            </a:r>
            <a:endParaRPr sz="2000">
              <a:solidFill>
                <a:srgbClr val="3F3F3F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2000"/>
              <a:buFont typeface="Trebuchet MS"/>
              <a:buChar char="●"/>
            </a:pPr>
            <a:r>
              <a:rPr lang="ru-RU" sz="2000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rPr>
              <a:t>приватна парковка за додаткову ціну;</a:t>
            </a:r>
            <a:endParaRPr sz="2000">
              <a:solidFill>
                <a:srgbClr val="3F3F3F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2000"/>
              <a:buFont typeface="Trebuchet MS"/>
              <a:buChar char="●"/>
            </a:pPr>
            <a:r>
              <a:rPr lang="ru-RU" sz="2000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rPr>
              <a:t>рекламно-інформаційні послуги;</a:t>
            </a:r>
            <a:endParaRPr sz="2000">
              <a:solidFill>
                <a:srgbClr val="3F3F3F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2000"/>
              <a:buFont typeface="Trebuchet MS"/>
              <a:buChar char="●"/>
            </a:pPr>
            <a:r>
              <a:rPr lang="ru-RU" sz="2000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rPr>
              <a:t>послуги салону-краси «Континент Стиль» , </a:t>
            </a:r>
            <a:endParaRPr sz="2000">
              <a:solidFill>
                <a:srgbClr val="3F3F3F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2000"/>
              <a:buFont typeface="Trebuchet MS"/>
              <a:buChar char="●"/>
            </a:pPr>
            <a:r>
              <a:rPr lang="ru-RU" sz="2000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rPr>
              <a:t>надання додаткових послуг (обслуговування бенкетів, прокат відео, Інтернет - послуги, спортивні, медичні, посередницькі послуги, послуги, чищення взуття, дрібний ремонт одягу та взуття та інші);</a:t>
            </a:r>
            <a:endParaRPr sz="2000">
              <a:solidFill>
                <a:srgbClr val="3F3F3F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800">
              <a:solidFill>
                <a:srgbClr val="3F3F3F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3F3F3F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3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g2a7fdd8ad40_0_20"/>
          <p:cNvSpPr txBox="1"/>
          <p:nvPr/>
        </p:nvSpPr>
        <p:spPr>
          <a:xfrm>
            <a:off x="997925" y="251100"/>
            <a:ext cx="10246800" cy="1647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45720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>
                <a:solidFill>
                  <a:srgbClr val="4594AE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Плакат 7</a:t>
            </a:r>
            <a:endParaRPr>
              <a:solidFill>
                <a:srgbClr val="4594AE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45720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900">
                <a:solidFill>
                  <a:srgbClr val="4594AE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Номерний фонд </a:t>
            </a:r>
            <a:r>
              <a:rPr lang="ru-RU" sz="2900">
                <a:solidFill>
                  <a:srgbClr val="4594AE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endParaRPr sz="2900">
              <a:solidFill>
                <a:srgbClr val="4594AE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45720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900">
              <a:solidFill>
                <a:srgbClr val="4594AE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45720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900">
              <a:solidFill>
                <a:srgbClr val="4594AE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95" name="Google Shape;195;g2a7fdd8ad40_0_20"/>
          <p:cNvSpPr txBox="1"/>
          <p:nvPr/>
        </p:nvSpPr>
        <p:spPr>
          <a:xfrm>
            <a:off x="771175" y="1382625"/>
            <a:ext cx="10246800" cy="490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3F3F3F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pic>
        <p:nvPicPr>
          <p:cNvPr id="196" name="Google Shape;196;g2a7fdd8ad40_0_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265550" y="1290263"/>
            <a:ext cx="9660900" cy="50873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Аспект">
  <a:themeElements>
    <a:clrScheme name="Аспект">
      <a:dk1>
        <a:srgbClr val="000000"/>
      </a:dk1>
      <a:lt1>
        <a:srgbClr val="FFFFFF"/>
      </a:lt1>
      <a:dk2>
        <a:srgbClr val="2C3C43"/>
      </a:dk2>
      <a:lt2>
        <a:srgbClr val="EBEBEB"/>
      </a:lt2>
      <a:accent1>
        <a:srgbClr val="5FCBEF"/>
      </a:accent1>
      <a:accent2>
        <a:srgbClr val="2E83C3"/>
      </a:accent2>
      <a:accent3>
        <a:srgbClr val="42D0A2"/>
      </a:accent3>
      <a:accent4>
        <a:srgbClr val="2E946B"/>
      </a:accent4>
      <a:accent5>
        <a:srgbClr val="42B051"/>
      </a:accent5>
      <a:accent6>
        <a:srgbClr val="96D141"/>
      </a:accent6>
      <a:hlink>
        <a:srgbClr val="3FCDE7"/>
      </a:hlink>
      <a:folHlink>
        <a:srgbClr val="A9D3E1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2021-05-22T08:49:45Z</dcterms:created>
  <dc:creator>Microsoft Office User</dc:creator>
</cp:coreProperties>
</file>