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F06D-50D3-4DD3-979A-B93557AE6AB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5FC3C-0763-493C-A82C-154B71D4B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F06D-50D3-4DD3-979A-B93557AE6AB9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5FC3C-0763-493C-A82C-154B71D4B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3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750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smtClean="0">
                <a:solidFill>
                  <a:srgbClr val="FF0000"/>
                </a:solidFill>
                <a:latin typeface="+mj-lt"/>
                <a:ea typeface="Segoe UI" pitchFamily="34" charset="0"/>
              </a:rPr>
              <a:t>3. Кількісне шкалювання. </a:t>
            </a:r>
            <a:r>
              <a:rPr kumimoji="1" lang="uk" smtClean="0">
                <a:ea typeface="Segoe UI" pitchFamily="34" charset="0"/>
              </a:rPr>
              <a:t>Показники узгодженості</a:t>
            </a:r>
            <a:endParaRPr lang="en-US" dirty="0"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1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4. Попарне порівняння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8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86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-UA" smtClean="0">
                <a:cs typeface="Arial" pitchFamily="34" charset="0"/>
              </a:rPr>
              <a:t>Збір даних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3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-UA" smtClean="0">
                <a:cs typeface="Arial" pitchFamily="34" charset="0"/>
              </a:rPr>
              <a:t>Збір даних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" smtClean="0">
                <a:cs typeface="Arial" pitchFamily="34" charset="0"/>
              </a:rPr>
              <a:t>Сукупна відповідь 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3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" smtClean="0">
                <a:cs typeface="Arial" pitchFamily="34" charset="0"/>
              </a:rPr>
              <a:t>Перев</a:t>
            </a:r>
            <a:r>
              <a:rPr kumimoji="1" lang="uk-UA" smtClean="0">
                <a:cs typeface="Arial" pitchFamily="34" charset="0"/>
              </a:rPr>
              <a:t>і</a:t>
            </a:r>
            <a:r>
              <a:rPr kumimoji="1" lang="uk" smtClean="0">
                <a:cs typeface="Arial" pitchFamily="34" charset="0"/>
              </a:rPr>
              <a:t>рка узгодженості відповідей респондентів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4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" smtClean="0">
                <a:cs typeface="Arial" pitchFamily="34" charset="0"/>
              </a:rPr>
              <a:t>Перев</a:t>
            </a:r>
            <a:r>
              <a:rPr kumimoji="1" lang="uk-UA" smtClean="0">
                <a:cs typeface="Arial" pitchFamily="34" charset="0"/>
              </a:rPr>
              <a:t>і</a:t>
            </a:r>
            <a:r>
              <a:rPr kumimoji="1" lang="uk" smtClean="0">
                <a:cs typeface="Arial" pitchFamily="34" charset="0"/>
              </a:rPr>
              <a:t>рка узгодженості відповідей респондентів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7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ru-RU" smtClean="0">
                <a:cs typeface="Arial" pitchFamily="34" charset="0"/>
              </a:rPr>
              <a:t>Р</a:t>
            </a:r>
            <a:r>
              <a:rPr kumimoji="1" lang="uk" smtClean="0">
                <a:cs typeface="Arial" pitchFamily="34" charset="0"/>
              </a:rPr>
              <a:t>озрахунок </a:t>
            </a:r>
            <a:r>
              <a:rPr lang="uk-UA" smtClean="0"/>
              <a:t>оцінок переваги кожного об'єкта за шкалою від </a:t>
            </a:r>
            <a:r>
              <a:rPr lang="en-US" smtClean="0"/>
              <a:t>0</a:t>
            </a:r>
            <a:r>
              <a:rPr lang="uk-UA" smtClean="0"/>
              <a:t> до </a:t>
            </a:r>
            <a:r>
              <a:rPr lang="en-US" smtClean="0"/>
              <a:t>1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8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Висновки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8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" smtClean="0">
                <a:cs typeface="Arial" pitchFamily="34" charset="0"/>
              </a:rPr>
              <a:t>Перев</a:t>
            </a:r>
            <a:r>
              <a:rPr kumimoji="1" lang="uk-UA" smtClean="0">
                <a:cs typeface="Arial" pitchFamily="34" charset="0"/>
              </a:rPr>
              <a:t>і</a:t>
            </a:r>
            <a:r>
              <a:rPr kumimoji="1" lang="uk" smtClean="0">
                <a:cs typeface="Arial" pitchFamily="34" charset="0"/>
              </a:rPr>
              <a:t>рка узгодженості відповідей респондентів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34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" smtClean="0">
                <a:cs typeface="Arial" pitchFamily="34" charset="0"/>
              </a:rPr>
              <a:t>Перев</a:t>
            </a:r>
            <a:r>
              <a:rPr kumimoji="1" lang="uk-UA" smtClean="0">
                <a:cs typeface="Arial" pitchFamily="34" charset="0"/>
              </a:rPr>
              <a:t>і</a:t>
            </a:r>
            <a:r>
              <a:rPr kumimoji="1" lang="uk" smtClean="0">
                <a:cs typeface="Arial" pitchFamily="34" charset="0"/>
              </a:rPr>
              <a:t>рка узгодженості відповідей респондентів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" smtClean="0">
                <a:cs typeface="Arial" pitchFamily="34" charset="0"/>
              </a:rPr>
              <a:t>Перев</a:t>
            </a:r>
            <a:r>
              <a:rPr kumimoji="1" lang="uk-UA" smtClean="0">
                <a:cs typeface="Arial" pitchFamily="34" charset="0"/>
              </a:rPr>
              <a:t>і</a:t>
            </a:r>
            <a:r>
              <a:rPr kumimoji="1" lang="uk" smtClean="0">
                <a:cs typeface="Arial" pitchFamily="34" charset="0"/>
              </a:rPr>
              <a:t>рка узгодженості відповідей респондентів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00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" smtClean="0">
                <a:cs typeface="Arial" pitchFamily="34" charset="0"/>
              </a:rPr>
              <a:t>Приклад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5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" smtClean="0">
                <a:cs typeface="Arial" pitchFamily="34" charset="0"/>
              </a:rPr>
              <a:t>Приклад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23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5. Ранжування. </a:t>
            </a:r>
            <a:r>
              <a:rPr kumimoji="1" lang="uk" smtClean="0">
                <a:cs typeface="Arial" pitchFamily="34" charset="0"/>
              </a:rPr>
              <a:t>Приклад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8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Анкетування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6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Анкетування. Види закритих запитань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5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1. Дихотомія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0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2. Мультивибір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7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Модель Кано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9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kern="0" smtClean="0">
                <a:solidFill>
                  <a:srgbClr val="FF0000"/>
                </a:solidFill>
              </a:rPr>
              <a:t>3. Кількісне шкалювання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0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smtClean="0">
                <a:solidFill>
                  <a:srgbClr val="FF0000"/>
                </a:solidFill>
                <a:latin typeface="+mj-lt"/>
                <a:ea typeface="Segoe UI" pitchFamily="34" charset="0"/>
              </a:rPr>
              <a:t>3. Кількісне шкалювання. </a:t>
            </a:r>
            <a:r>
              <a:rPr kumimoji="1" lang="uk" smtClean="0">
                <a:ea typeface="Segoe UI" pitchFamily="34" charset="0"/>
              </a:rPr>
              <a:t>Показники узгодженості </a:t>
            </a:r>
            <a:r>
              <a:rPr kumimoji="1" lang="uk" smtClean="0">
                <a:latin typeface="+mj-lt"/>
                <a:ea typeface="Segoe UI" pitchFamily="34" charset="0"/>
              </a:rPr>
              <a:t> </a:t>
            </a:r>
            <a:endParaRPr lang="en-US" dirty="0">
              <a:latin typeface="+mj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6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Широкоэкранный</PresentationFormat>
  <Paragraphs>24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Segoe UI</vt:lpstr>
      <vt:lpstr>Тема Office</vt:lpstr>
      <vt:lpstr>Презентация PowerPoint</vt:lpstr>
      <vt:lpstr>Висновки</vt:lpstr>
      <vt:lpstr>Анкетування</vt:lpstr>
      <vt:lpstr>Анкетування. Види закритих запитань</vt:lpstr>
      <vt:lpstr>1. Дихотомія</vt:lpstr>
      <vt:lpstr>2. Мультивибір</vt:lpstr>
      <vt:lpstr>Модель Кано</vt:lpstr>
      <vt:lpstr>3. Кількісне шкалювання</vt:lpstr>
      <vt:lpstr>3. Кількісне шкалювання. Показники узгодженості  </vt:lpstr>
      <vt:lpstr>3. Кількісне шкалювання. Показники узгодженості</vt:lpstr>
      <vt:lpstr>4. Попарне порівняння</vt:lpstr>
      <vt:lpstr>5. Ранжування</vt:lpstr>
      <vt:lpstr>5. Ранжування. Збір даних</vt:lpstr>
      <vt:lpstr>5. Ранжування. Збір даних</vt:lpstr>
      <vt:lpstr>5. Ранжування. Сукупна відповідь </vt:lpstr>
      <vt:lpstr>5. Ранжування</vt:lpstr>
      <vt:lpstr>5. Ранжування. Перевірка узгодженості відповідей респондентів</vt:lpstr>
      <vt:lpstr>5. Ранжування. Перевірка узгодженості відповідей респондентів</vt:lpstr>
      <vt:lpstr>5. Ранжування. Розрахунок оцінок переваги кожного об'єкта за шкалою від 0 до 1</vt:lpstr>
      <vt:lpstr>5. Ранжування. Перевірка узгодженості відповідей респондентів</vt:lpstr>
      <vt:lpstr>5. Ранжування. Перевірка узгодженості відповідей респондентів</vt:lpstr>
      <vt:lpstr>5. Ранжування. Перевірка узгодженості відповідей респондентів</vt:lpstr>
      <vt:lpstr>5. Ранжування. Приклад</vt:lpstr>
      <vt:lpstr>5. Ранжування. Приклад</vt:lpstr>
      <vt:lpstr>5. Ранжування. Приклад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L. V.</dc:creator>
  <cp:lastModifiedBy>L. V.</cp:lastModifiedBy>
  <cp:revision>1</cp:revision>
  <dcterms:created xsi:type="dcterms:W3CDTF">2023-03-21T11:37:26Z</dcterms:created>
  <dcterms:modified xsi:type="dcterms:W3CDTF">2023-03-21T11:37:26Z</dcterms:modified>
</cp:coreProperties>
</file>