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7B9E-3916-4F45-844E-3F691137C1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3B64-AA9B-4635-91F3-F9136E13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7B9E-3916-4F45-844E-3F691137C1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3B64-AA9B-4635-91F3-F9136E13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0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1.2. Карта емпатії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5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1.1. Персони.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6. Виявлення </a:t>
            </a:r>
            <a:r>
              <a:rPr lang="en-US" smtClean="0">
                <a:solidFill>
                  <a:srgbClr val="FF0000"/>
                </a:solidFill>
              </a:rPr>
              <a:t>MVP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1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далі?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далі?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7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8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7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7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Job story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7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Job story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8. </a:t>
            </a:r>
            <a:r>
              <a:rPr lang="en-US" smtClean="0">
                <a:solidFill>
                  <a:srgbClr val="FF0000"/>
                </a:solidFill>
              </a:rPr>
              <a:t>Customer Journey Map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Bahnschrift SemiBold Condensed" panose="020B0502040204020203" pitchFamily="34" charset="0"/>
              </a:rPr>
              <a:t>С</a:t>
            </a:r>
            <a:r>
              <a:rPr lang="uk" altLang="ru-RU" smtClean="0"/>
              <a:t>тратегічн</a:t>
            </a:r>
            <a:r>
              <a:rPr lang="uk-UA" altLang="ru-RU" smtClean="0"/>
              <a:t>и</a:t>
            </a:r>
            <a:r>
              <a:rPr lang="uk" altLang="ru-RU" smtClean="0"/>
              <a:t>й аналіз продукту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8. </a:t>
            </a:r>
            <a:r>
              <a:rPr lang="en-US" smtClean="0">
                <a:solidFill>
                  <a:srgbClr val="FF0000"/>
                </a:solidFill>
              </a:rPr>
              <a:t>Customer Journey 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8. </a:t>
            </a:r>
            <a:r>
              <a:rPr lang="en-US" smtClean="0">
                <a:solidFill>
                  <a:srgbClr val="FF0000"/>
                </a:solidFill>
              </a:rPr>
              <a:t>Customer Journey 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3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8. </a:t>
            </a:r>
            <a:r>
              <a:rPr lang="en-US" smtClean="0">
                <a:solidFill>
                  <a:srgbClr val="FF0000"/>
                </a:solidFill>
              </a:rPr>
              <a:t>Customer Journey 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19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8. </a:t>
            </a:r>
            <a:r>
              <a:rPr lang="en-US" smtClean="0">
                <a:solidFill>
                  <a:srgbClr val="FF0000"/>
                </a:solidFill>
              </a:rPr>
              <a:t>Customer Journey Map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“as is”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9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 map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1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9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 map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5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9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5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9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5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9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 </a:t>
            </a:r>
            <a:r>
              <a:rPr lang="en-US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Lean canvas</a:t>
            </a:r>
            <a:r>
              <a:rPr lang="uk-UA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5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7.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</a:t>
            </a:r>
            <a:r>
              <a:rPr lang="en-US" smtClean="0">
                <a:solidFill>
                  <a:srgbClr val="FF0000"/>
                </a:solidFill>
              </a:rPr>
              <a:t>9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08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Backlog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8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7. </a:t>
            </a:r>
            <a:r>
              <a:rPr lang="en-US" smtClean="0">
                <a:solidFill>
                  <a:srgbClr val="FF0000"/>
                </a:solidFill>
              </a:rPr>
              <a:t>User story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map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7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</a:t>
            </a:r>
            <a:r>
              <a:rPr lang="en-US" smtClean="0">
                <a:solidFill>
                  <a:srgbClr val="FF0000"/>
                </a:solidFill>
              </a:rPr>
              <a:t> 10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Wireframe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6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</a:t>
            </a:r>
            <a:r>
              <a:rPr lang="en-US" smtClean="0">
                <a:solidFill>
                  <a:srgbClr val="FF0000"/>
                </a:solidFill>
              </a:rPr>
              <a:t> 10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Wireframe</a:t>
            </a:r>
            <a:r>
              <a:rPr lang="uk-UA" smtClean="0">
                <a:solidFill>
                  <a:srgbClr val="FF0000"/>
                </a:solidFill>
              </a:rPr>
              <a:t>.</a:t>
            </a:r>
            <a:r>
              <a:rPr lang="uk" smtClean="0"/>
              <a:t> Блок-схема загальної структури сайту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397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</a:t>
            </a:r>
            <a:r>
              <a:rPr lang="en-US" smtClean="0">
                <a:solidFill>
                  <a:srgbClr val="FF0000"/>
                </a:solidFill>
              </a:rPr>
              <a:t> 10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Wireframe</a:t>
            </a:r>
            <a:r>
              <a:rPr lang="uk-UA" smtClean="0">
                <a:solidFill>
                  <a:srgbClr val="FF0000"/>
                </a:solidFill>
              </a:rPr>
              <a:t>.</a:t>
            </a:r>
            <a:r>
              <a:rPr lang="uk" smtClean="0"/>
              <a:t> Блок-схема веб-сторінки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145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</a:t>
            </a:r>
            <a:r>
              <a:rPr lang="en-US" smtClean="0">
                <a:solidFill>
                  <a:srgbClr val="FF0000"/>
                </a:solidFill>
              </a:rPr>
              <a:t> 10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Wireframe</a:t>
            </a:r>
            <a:r>
              <a:rPr lang="uk-UA" smtClean="0">
                <a:solidFill>
                  <a:srgbClr val="FF0000"/>
                </a:solidFill>
              </a:rPr>
              <a:t>.</a:t>
            </a:r>
            <a:r>
              <a:rPr lang="uk" smtClean="0"/>
              <a:t> Блок-схеми веб-сторінок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6048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Різновиди схем інтерфейсу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5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</a:t>
            </a:r>
            <a:r>
              <a:rPr lang="en-US" smtClean="0">
                <a:solidFill>
                  <a:srgbClr val="FF0000"/>
                </a:solidFill>
              </a:rPr>
              <a:t> 10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Wireframe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1.1. Персони 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7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</a:t>
            </a:r>
            <a:r>
              <a:rPr lang="en-US" smtClean="0">
                <a:solidFill>
                  <a:srgbClr val="FF0000"/>
                </a:solidFill>
              </a:rPr>
              <a:t> 10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Wireframe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8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2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58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59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en-US" smtClean="0"/>
              <a:t>User Flow</a:t>
            </a:r>
            <a:r>
              <a:rPr lang="uk-UA" smtClean="0"/>
              <a:t> для мобільного додатку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6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7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90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1.1. Персони 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6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 </a:t>
            </a:r>
            <a:r>
              <a:rPr lang="uk-UA" smtClean="0"/>
              <a:t>Функції сайту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3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Загальна блок-схема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2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</a:t>
            </a:r>
            <a:r>
              <a:rPr lang="uk" altLang="ru-RU" smtClean="0"/>
              <a:t>Персонажі</a:t>
            </a:r>
            <a:endParaRPr lang="uk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8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</a:t>
            </a:r>
            <a:r>
              <a:rPr lang="uk" altLang="ru-RU" smtClean="0"/>
              <a:t>Сценарії</a:t>
            </a:r>
            <a:endParaRPr lang="uk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7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</a:t>
            </a:r>
            <a:r>
              <a:rPr lang="en-US" smtClean="0"/>
              <a:t>User Flow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99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</a:t>
            </a:r>
            <a:r>
              <a:rPr lang="en-US" smtClean="0"/>
              <a:t>User Flow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4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</a:t>
            </a:r>
            <a:r>
              <a:rPr lang="uk" altLang="ru-RU" smtClean="0"/>
              <a:t>Сценарії</a:t>
            </a:r>
            <a:endParaRPr lang="uk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6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</a:t>
            </a:r>
            <a:r>
              <a:rPr lang="en-US" smtClean="0"/>
              <a:t>User Flow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5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11. </a:t>
            </a:r>
            <a:r>
              <a:rPr lang="en-US" smtClean="0">
                <a:solidFill>
                  <a:srgbClr val="FF0000"/>
                </a:solidFill>
              </a:rPr>
              <a:t>User flow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«Сайт-путівник по Харкову».</a:t>
            </a:r>
            <a:r>
              <a:rPr lang="uk-UA" smtClean="0"/>
              <a:t> </a:t>
            </a:r>
            <a:r>
              <a:rPr lang="en-US" smtClean="0"/>
              <a:t>User Flow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27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Висновки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1.1. Персони 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1.1. Персони.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1.1. Персони.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1.1. Персони.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07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Широкоэкранный</PresentationFormat>
  <Paragraphs>57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Bahnschrift SemiBold Condensed</vt:lpstr>
      <vt:lpstr>Calibri</vt:lpstr>
      <vt:lpstr>Calibri Light</vt:lpstr>
      <vt:lpstr>Тема Office</vt:lpstr>
      <vt:lpstr>Презентация PowerPoint</vt:lpstr>
      <vt:lpstr>Стратегічний аналіз продукту</vt:lpstr>
      <vt:lpstr>Метод 1. Lean canvas. </vt:lpstr>
      <vt:lpstr>Метод 1.1. Персони </vt:lpstr>
      <vt:lpstr>Метод 1.1. Персони </vt:lpstr>
      <vt:lpstr>Метод 1.1. Персони </vt:lpstr>
      <vt:lpstr>Метод 1.1. Персони. Проєкт-приклад: «Розробка інтерактивного розкладу»</vt:lpstr>
      <vt:lpstr>Метод 1.1. Персони. Проєкт-приклад: «Розробка інтерактивного розкладу»</vt:lpstr>
      <vt:lpstr>Метод 1.1. Персони. Проєкт-приклад: «Розробка інтерактивного розкладу»</vt:lpstr>
      <vt:lpstr>Метод 1.2. Карта емпатії</vt:lpstr>
      <vt:lpstr>Метод 1.1. Персони. Проєкт-приклад: «Розробка інтерактивного розкладу»</vt:lpstr>
      <vt:lpstr>Метод 6. Виявлення MVP </vt:lpstr>
      <vt:lpstr>Що далі?</vt:lpstr>
      <vt:lpstr>Що далі?</vt:lpstr>
      <vt:lpstr>Метод 7. User story</vt:lpstr>
      <vt:lpstr>Метод 7. User story. Проєкт-приклад: «Розробка інтерактивного розкладу»</vt:lpstr>
      <vt:lpstr>Метод 7. Job story</vt:lpstr>
      <vt:lpstr>Метод 7. Job story. Проєкт-приклад: «Розробка інтерактивного розкладу»</vt:lpstr>
      <vt:lpstr>Метод 8. Customer Journey Map</vt:lpstr>
      <vt:lpstr>Метод 8. Customer Journey Map. Проєкт-приклад: «Розробка інтерактивного розкладу»</vt:lpstr>
      <vt:lpstr>Метод 8. Customer Journey Map. Проєкт-приклад: «Розробка інтерактивного розкладу»</vt:lpstr>
      <vt:lpstr>Метод 8. Customer Journey Map. Дипломна робота</vt:lpstr>
      <vt:lpstr>Метод 8. Customer Journey Map “as is”. Проєкт-приклад: «Розробка інтерактивного розкладу»</vt:lpstr>
      <vt:lpstr>Метод 9. User story map</vt:lpstr>
      <vt:lpstr>Метод 9. User story map</vt:lpstr>
      <vt:lpstr>Презентация PowerPoint</vt:lpstr>
      <vt:lpstr>Метод 9. User story map. Проєкт-приклад: «Розробка інтерактивного розкладу»</vt:lpstr>
      <vt:lpstr>Метод 9. User story map. Проєкт-приклад: «Розробка інтерактивного розкладу»</vt:lpstr>
      <vt:lpstr>Метод 9. User story map. Дипломна робота</vt:lpstr>
      <vt:lpstr>Метод 7. User story map. Дипломна робота</vt:lpstr>
      <vt:lpstr>Метод 9. User story map. Проєкт-приклад: «Розробка інтерактивного розкладу»</vt:lpstr>
      <vt:lpstr>Backlog</vt:lpstr>
      <vt:lpstr>Метод 7. User story map. Проєкт-приклад: «Розробка інтерактивного розкладу»</vt:lpstr>
      <vt:lpstr>Метод 10. Wireframe</vt:lpstr>
      <vt:lpstr>Метод 10. Wireframe. Блок-схема загальної структури сайту</vt:lpstr>
      <vt:lpstr>Метод 10. Wireframe. Блок-схема веб-сторінки</vt:lpstr>
      <vt:lpstr>Метод 10. Wireframe. Блок-схеми веб-сторінок</vt:lpstr>
      <vt:lpstr>Різновиди схем інтерфейсу</vt:lpstr>
      <vt:lpstr>Метод 10. Wireframe</vt:lpstr>
      <vt:lpstr>Метод 10. Wireframe. Проєкт-приклад: «Розробка інтерактивного розкладу»</vt:lpstr>
      <vt:lpstr>Метод 11. User flow</vt:lpstr>
      <vt:lpstr>Метод 11. User flow</vt:lpstr>
      <vt:lpstr>Метод 11. User flow. Проєкт-приклад: «Розробка інтерактивного розкладу»</vt:lpstr>
      <vt:lpstr>Метод 11. User flow. Проєкт-приклад: «Розробка інтерактивного розкладу»</vt:lpstr>
      <vt:lpstr>Метод 11. User flow. Проєкт-приклад: «Розробка інтерактивного розкладу»</vt:lpstr>
      <vt:lpstr>Метод 11. User flow. User Flow для мобільного додатку</vt:lpstr>
      <vt:lpstr>Метод 11. User flow</vt:lpstr>
      <vt:lpstr>Метод 11. User flow. Проєкт-приклад: «Сайт-путівник по Харкову»</vt:lpstr>
      <vt:lpstr>Метод 11. User flow. Проєкт-приклад: «Сайт-путівник по Харкову»</vt:lpstr>
      <vt:lpstr>Метод 11. User flow. Проєкт-приклад: «Сайт-путівник по Харкову». Функції сайту</vt:lpstr>
      <vt:lpstr>Метод 11. User flow. Проєкт-приклад: «Сайт-путівник по Харкову». Загальна блок-схема</vt:lpstr>
      <vt:lpstr>Метод 11. User flow. Проєкт-приклад: «Сайт-путівник по Харкову». Персонажі</vt:lpstr>
      <vt:lpstr>Метод 11. User flow. Проєкт-приклад: «Сайт-путівник по Харкову». Сценарії</vt:lpstr>
      <vt:lpstr>Метод 11. User flow. Проєкт-приклад: «Сайт-путівник по Харкову». User Flow</vt:lpstr>
      <vt:lpstr>Метод 11. User flow. Проєкт-приклад: «Сайт-путівник по Харкову». User Flow</vt:lpstr>
      <vt:lpstr>Метод 11. User flow. Проєкт-приклад: «Сайт-путівник по Харкову». Сценарії</vt:lpstr>
      <vt:lpstr>Метод 11. User flow. Проєкт-приклад: «Сайт-путівник по Харкову». User Flow</vt:lpstr>
      <vt:lpstr>Метод 11. User flow. Проєкт-приклад: «Сайт-путівник по Харкову». User Flow</vt:lpstr>
      <vt:lpstr>Висновки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L. V.</dc:creator>
  <cp:lastModifiedBy>L. V.</cp:lastModifiedBy>
  <cp:revision>1</cp:revision>
  <dcterms:created xsi:type="dcterms:W3CDTF">2023-03-21T11:32:54Z</dcterms:created>
  <dcterms:modified xsi:type="dcterms:W3CDTF">2023-03-21T11:32:54Z</dcterms:modified>
</cp:coreProperties>
</file>