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6"/>
  </p:notesMasterIdLst>
  <p:handoutMasterIdLst>
    <p:handoutMasterId r:id="rId27"/>
  </p:handoutMasterIdLst>
  <p:sldIdLst>
    <p:sldId id="350" r:id="rId5"/>
    <p:sldId id="365" r:id="rId6"/>
    <p:sldId id="352" r:id="rId7"/>
    <p:sldId id="361" r:id="rId8"/>
    <p:sldId id="353" r:id="rId9"/>
    <p:sldId id="366" r:id="rId10"/>
    <p:sldId id="355" r:id="rId11"/>
    <p:sldId id="367" r:id="rId12"/>
    <p:sldId id="369" r:id="rId13"/>
    <p:sldId id="356" r:id="rId14"/>
    <p:sldId id="370" r:id="rId15"/>
    <p:sldId id="371" r:id="rId16"/>
    <p:sldId id="357" r:id="rId17"/>
    <p:sldId id="375" r:id="rId18"/>
    <p:sldId id="363" r:id="rId19"/>
    <p:sldId id="364" r:id="rId20"/>
    <p:sldId id="372" r:id="rId21"/>
    <p:sldId id="374" r:id="rId22"/>
    <p:sldId id="373" r:id="rId23"/>
    <p:sldId id="368" r:id="rId24"/>
    <p:sldId id="376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  <p:cmAuthor id="4" name="Александра Михневская" initials="АМ" lastIdx="1" clrIdx="3">
    <p:extLst>
      <p:ext uri="{19B8F6BF-5375-455C-9EA6-DF929625EA0E}">
        <p15:presenceInfo xmlns:p15="http://schemas.microsoft.com/office/powerpoint/2012/main" userId="a8f3bb6e14036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A2"/>
    <a:srgbClr val="7CA655"/>
    <a:srgbClr val="F9D448"/>
    <a:srgbClr val="1376BB"/>
    <a:srgbClr val="006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napToGrid="0">
      <p:cViewPr>
        <p:scale>
          <a:sx n="66" d="100"/>
          <a:sy n="66" d="100"/>
        </p:scale>
        <p:origin x="128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E42ED-F418-4E71-B835-A45889C29C99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UA"/>
        </a:p>
      </dgm:t>
    </dgm:pt>
    <dgm:pt modelId="{6CE10DB8-123D-490D-AC48-B8DC9BF1EA42}">
      <dgm:prSet custT="1"/>
      <dgm:spPr/>
      <dgm:t>
        <a:bodyPr/>
        <a:lstStyle/>
        <a:p>
          <a:r>
            <a:rPr lang="uk-UA" sz="2000" dirty="0" err="1"/>
            <a:t>Паркувальні</a:t>
          </a:r>
          <a:r>
            <a:rPr lang="uk-UA" sz="2000" dirty="0"/>
            <a:t> комплекси можна згрупувати:</a:t>
          </a:r>
          <a:endParaRPr lang="ru-UA" sz="2000" dirty="0"/>
        </a:p>
      </dgm:t>
    </dgm:pt>
    <dgm:pt modelId="{FA64D907-0DA5-4680-96B3-DF276974FEBA}" type="parTrans" cxnId="{B60A0FE9-8E93-479A-8807-CCE399548D74}">
      <dgm:prSet/>
      <dgm:spPr/>
      <dgm:t>
        <a:bodyPr/>
        <a:lstStyle/>
        <a:p>
          <a:endParaRPr lang="ru-UA"/>
        </a:p>
      </dgm:t>
    </dgm:pt>
    <dgm:pt modelId="{1FF45DDF-BC68-4DE1-B11F-E8AF12B49107}" type="sibTrans" cxnId="{B60A0FE9-8E93-479A-8807-CCE399548D74}">
      <dgm:prSet/>
      <dgm:spPr/>
      <dgm:t>
        <a:bodyPr/>
        <a:lstStyle/>
        <a:p>
          <a:endParaRPr lang="ru-UA"/>
        </a:p>
      </dgm:t>
    </dgm:pt>
    <dgm:pt modelId="{6E9362AD-6C9D-441B-B3B7-D3DFE275B75A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sz="1700" b="1" dirty="0"/>
            <a:t>по виду: </a:t>
          </a:r>
          <a:r>
            <a:rPr lang="uk-UA" sz="1700" dirty="0"/>
            <a:t>багатоповерхові, підземні, гаражі-стоянки по типу боксів, відкриті і закриті;</a:t>
          </a:r>
          <a:endParaRPr lang="ru-UA" sz="1700" dirty="0"/>
        </a:p>
      </dgm:t>
    </dgm:pt>
    <dgm:pt modelId="{54F974C2-C4E2-4352-8D68-45583DD03752}" type="parTrans" cxnId="{5EE31804-70FD-43ED-A986-A883C3E8CD8E}">
      <dgm:prSet/>
      <dgm:spPr/>
      <dgm:t>
        <a:bodyPr/>
        <a:lstStyle/>
        <a:p>
          <a:endParaRPr lang="ru-UA"/>
        </a:p>
      </dgm:t>
    </dgm:pt>
    <dgm:pt modelId="{435B1CA0-63F1-4199-A4B2-45D237CD05D1}" type="sibTrans" cxnId="{5EE31804-70FD-43ED-A986-A883C3E8CD8E}">
      <dgm:prSet/>
      <dgm:spPr/>
      <dgm:t>
        <a:bodyPr/>
        <a:lstStyle/>
        <a:p>
          <a:endParaRPr lang="ru-UA"/>
        </a:p>
      </dgm:t>
    </dgm:pt>
    <dgm:pt modelId="{44B394FE-B016-42EC-AFA0-7823F153BCB1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sz="1700" b="1" dirty="0"/>
            <a:t>за тривалістю зберігання: </a:t>
          </a:r>
          <a:r>
            <a:rPr lang="uk-UA" sz="1700" dirty="0"/>
            <a:t>короткочасні, тимчасові, сезонні, постійні;</a:t>
          </a:r>
          <a:endParaRPr lang="ru-UA" sz="1700" dirty="0"/>
        </a:p>
      </dgm:t>
    </dgm:pt>
    <dgm:pt modelId="{96C68061-EDC7-4227-997A-82E812B2850C}" type="parTrans" cxnId="{C4F9EE72-2FCC-402F-BECD-6B73741B6882}">
      <dgm:prSet/>
      <dgm:spPr/>
      <dgm:t>
        <a:bodyPr/>
        <a:lstStyle/>
        <a:p>
          <a:endParaRPr lang="ru-UA"/>
        </a:p>
      </dgm:t>
    </dgm:pt>
    <dgm:pt modelId="{A457BF50-6071-4A3B-AAC3-C7B17D731730}" type="sibTrans" cxnId="{C4F9EE72-2FCC-402F-BECD-6B73741B6882}">
      <dgm:prSet/>
      <dgm:spPr/>
      <dgm:t>
        <a:bodyPr/>
        <a:lstStyle/>
        <a:p>
          <a:endParaRPr lang="ru-UA"/>
        </a:p>
      </dgm:t>
    </dgm:pt>
    <dgm:pt modelId="{C2B31FF8-C0E0-46DC-B912-52BAFA37020A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sz="1700" b="1" dirty="0"/>
            <a:t>щодо розміщення щодо поверхні землі: </a:t>
          </a:r>
          <a:r>
            <a:rPr lang="uk-UA" sz="1700" dirty="0"/>
            <a:t>наземні, підземні та паркування на даху будівель / споруд;</a:t>
          </a:r>
          <a:endParaRPr lang="ru-UA" sz="1700" dirty="0"/>
        </a:p>
      </dgm:t>
    </dgm:pt>
    <dgm:pt modelId="{665E4037-1C24-44E9-A147-F9BA9A6BFB15}" type="parTrans" cxnId="{10F3DBD4-87D8-4968-9966-3C51D378EB79}">
      <dgm:prSet/>
      <dgm:spPr/>
      <dgm:t>
        <a:bodyPr/>
        <a:lstStyle/>
        <a:p>
          <a:endParaRPr lang="ru-UA"/>
        </a:p>
      </dgm:t>
    </dgm:pt>
    <dgm:pt modelId="{01AA23C8-4EEC-4C1D-9135-2B0C11A96A70}" type="sibTrans" cxnId="{10F3DBD4-87D8-4968-9966-3C51D378EB79}">
      <dgm:prSet/>
      <dgm:spPr/>
      <dgm:t>
        <a:bodyPr/>
        <a:lstStyle/>
        <a:p>
          <a:endParaRPr lang="ru-UA"/>
        </a:p>
      </dgm:t>
    </dgm:pt>
    <dgm:pt modelId="{ABE58D01-432D-4061-A097-87E597AC97BF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sz="1700" b="1" dirty="0"/>
            <a:t>щодо розміщення щодо інших об'єктів:</a:t>
          </a:r>
          <a:r>
            <a:rPr lang="uk-UA" sz="1700" dirty="0"/>
            <a:t> окремо розташовані, прибудовані, вбудовані, комбіновані;</a:t>
          </a:r>
          <a:endParaRPr lang="ru-UA" sz="1700" dirty="0"/>
        </a:p>
      </dgm:t>
    </dgm:pt>
    <dgm:pt modelId="{9E8C6C35-55A3-4574-98AF-6F8531CFBE45}" type="parTrans" cxnId="{3B005D37-7974-46F7-852C-98A52DA469A5}">
      <dgm:prSet/>
      <dgm:spPr/>
      <dgm:t>
        <a:bodyPr/>
        <a:lstStyle/>
        <a:p>
          <a:endParaRPr lang="ru-UA"/>
        </a:p>
      </dgm:t>
    </dgm:pt>
    <dgm:pt modelId="{8D5572DB-4F56-4A2F-98A0-807DA04E5160}" type="sibTrans" cxnId="{3B005D37-7974-46F7-852C-98A52DA469A5}">
      <dgm:prSet/>
      <dgm:spPr/>
      <dgm:t>
        <a:bodyPr/>
        <a:lstStyle/>
        <a:p>
          <a:endParaRPr lang="ru-UA"/>
        </a:p>
      </dgm:t>
    </dgm:pt>
    <dgm:pt modelId="{E1D37BF0-D12F-4516-BB1A-5E65C2D164A6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sz="1700" b="1" dirty="0"/>
            <a:t>по поверховості: </a:t>
          </a:r>
          <a:r>
            <a:rPr lang="uk-UA" sz="1700" dirty="0"/>
            <a:t>одноповерхові та багатоповерхові;</a:t>
          </a:r>
          <a:endParaRPr lang="ru-UA" sz="1700" dirty="0"/>
        </a:p>
      </dgm:t>
    </dgm:pt>
    <dgm:pt modelId="{27868A2D-ABA4-4AEF-883A-E8056D9967AD}" type="parTrans" cxnId="{67FD924F-8424-423F-927E-599B34AD4443}">
      <dgm:prSet/>
      <dgm:spPr/>
      <dgm:t>
        <a:bodyPr/>
        <a:lstStyle/>
        <a:p>
          <a:endParaRPr lang="ru-UA"/>
        </a:p>
      </dgm:t>
    </dgm:pt>
    <dgm:pt modelId="{615DBE0E-0323-489F-B300-3E84B574DC94}" type="sibTrans" cxnId="{67FD924F-8424-423F-927E-599B34AD4443}">
      <dgm:prSet/>
      <dgm:spPr/>
      <dgm:t>
        <a:bodyPr/>
        <a:lstStyle/>
        <a:p>
          <a:endParaRPr lang="ru-UA"/>
        </a:p>
      </dgm:t>
    </dgm:pt>
    <dgm:pt modelId="{CA3EC311-4063-498A-83D8-D773DC1883A2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sz="1700" b="1" dirty="0"/>
            <a:t>за типом огороджувальних конструкцій: </a:t>
          </a:r>
          <a:r>
            <a:rPr lang="uk-UA" sz="1700" dirty="0"/>
            <a:t>закриті, відкриті і комбіновані.</a:t>
          </a:r>
          <a:endParaRPr lang="ru-UA" sz="1700" dirty="0"/>
        </a:p>
      </dgm:t>
    </dgm:pt>
    <dgm:pt modelId="{64E8C8D7-C149-45CB-96CB-DCC03A8ACE43}" type="parTrans" cxnId="{29071E27-262A-4B7C-B783-5A2BFECB7529}">
      <dgm:prSet/>
      <dgm:spPr/>
      <dgm:t>
        <a:bodyPr/>
        <a:lstStyle/>
        <a:p>
          <a:endParaRPr lang="ru-UA"/>
        </a:p>
      </dgm:t>
    </dgm:pt>
    <dgm:pt modelId="{604C6517-8835-4A89-BE66-8A5DE2131233}" type="sibTrans" cxnId="{29071E27-262A-4B7C-B783-5A2BFECB7529}">
      <dgm:prSet/>
      <dgm:spPr/>
      <dgm:t>
        <a:bodyPr/>
        <a:lstStyle/>
        <a:p>
          <a:endParaRPr lang="ru-UA"/>
        </a:p>
      </dgm:t>
    </dgm:pt>
    <dgm:pt modelId="{45EED6DF-A036-46E0-9B55-A7C0821CC370}" type="pres">
      <dgm:prSet presAssocID="{534E42ED-F418-4E71-B835-A45889C29C99}" presName="Name0" presStyleCnt="0">
        <dgm:presLayoutVars>
          <dgm:dir/>
          <dgm:animLvl val="lvl"/>
          <dgm:resizeHandles/>
        </dgm:presLayoutVars>
      </dgm:prSet>
      <dgm:spPr/>
    </dgm:pt>
    <dgm:pt modelId="{71A130C2-ADAD-4BA1-AEF1-BB14136DC908}" type="pres">
      <dgm:prSet presAssocID="{6CE10DB8-123D-490D-AC48-B8DC9BF1EA42}" presName="linNode" presStyleCnt="0"/>
      <dgm:spPr/>
    </dgm:pt>
    <dgm:pt modelId="{FDD19E04-38A1-4B5D-9A9B-7F4082C0EF0F}" type="pres">
      <dgm:prSet presAssocID="{6CE10DB8-123D-490D-AC48-B8DC9BF1EA42}" presName="parentShp" presStyleLbl="node1" presStyleIdx="0" presStyleCnt="1" custScaleX="98274" custScaleY="81793">
        <dgm:presLayoutVars>
          <dgm:bulletEnabled val="1"/>
        </dgm:presLayoutVars>
      </dgm:prSet>
      <dgm:spPr/>
    </dgm:pt>
    <dgm:pt modelId="{052E730C-C3D0-48CB-B6D1-5FD6B460FB1B}" type="pres">
      <dgm:prSet presAssocID="{6CE10DB8-123D-490D-AC48-B8DC9BF1EA42}" presName="childShp" presStyleLbl="bgAccFollowNode1" presStyleIdx="0" presStyleCnt="1" custScaleX="216256">
        <dgm:presLayoutVars>
          <dgm:bulletEnabled val="1"/>
        </dgm:presLayoutVars>
      </dgm:prSet>
      <dgm:spPr/>
    </dgm:pt>
  </dgm:ptLst>
  <dgm:cxnLst>
    <dgm:cxn modelId="{5EE31804-70FD-43ED-A986-A883C3E8CD8E}" srcId="{6CE10DB8-123D-490D-AC48-B8DC9BF1EA42}" destId="{6E9362AD-6C9D-441B-B3B7-D3DFE275B75A}" srcOrd="0" destOrd="0" parTransId="{54F974C2-C4E2-4352-8D68-45583DD03752}" sibTransId="{435B1CA0-63F1-4199-A4B2-45D237CD05D1}"/>
    <dgm:cxn modelId="{40BCBB06-E19B-4BC8-BE44-210ADBC835B5}" type="presOf" srcId="{E1D37BF0-D12F-4516-BB1A-5E65C2D164A6}" destId="{052E730C-C3D0-48CB-B6D1-5FD6B460FB1B}" srcOrd="0" destOrd="4" presId="urn:microsoft.com/office/officeart/2005/8/layout/vList6"/>
    <dgm:cxn modelId="{709C9A09-142F-4043-9637-93CE7B5216B7}" type="presOf" srcId="{CA3EC311-4063-498A-83D8-D773DC1883A2}" destId="{052E730C-C3D0-48CB-B6D1-5FD6B460FB1B}" srcOrd="0" destOrd="5" presId="urn:microsoft.com/office/officeart/2005/8/layout/vList6"/>
    <dgm:cxn modelId="{A6F48C19-0841-4C46-BDA6-F1FFF618D319}" type="presOf" srcId="{534E42ED-F418-4E71-B835-A45889C29C99}" destId="{45EED6DF-A036-46E0-9B55-A7C0821CC370}" srcOrd="0" destOrd="0" presId="urn:microsoft.com/office/officeart/2005/8/layout/vList6"/>
    <dgm:cxn modelId="{29071E27-262A-4B7C-B783-5A2BFECB7529}" srcId="{6CE10DB8-123D-490D-AC48-B8DC9BF1EA42}" destId="{CA3EC311-4063-498A-83D8-D773DC1883A2}" srcOrd="5" destOrd="0" parTransId="{64E8C8D7-C149-45CB-96CB-DCC03A8ACE43}" sibTransId="{604C6517-8835-4A89-BE66-8A5DE2131233}"/>
    <dgm:cxn modelId="{99CE6A29-AC07-4235-8E08-586F8201E5FE}" type="presOf" srcId="{6CE10DB8-123D-490D-AC48-B8DC9BF1EA42}" destId="{FDD19E04-38A1-4B5D-9A9B-7F4082C0EF0F}" srcOrd="0" destOrd="0" presId="urn:microsoft.com/office/officeart/2005/8/layout/vList6"/>
    <dgm:cxn modelId="{3B005D37-7974-46F7-852C-98A52DA469A5}" srcId="{6CE10DB8-123D-490D-AC48-B8DC9BF1EA42}" destId="{ABE58D01-432D-4061-A097-87E597AC97BF}" srcOrd="3" destOrd="0" parTransId="{9E8C6C35-55A3-4574-98AF-6F8531CFBE45}" sibTransId="{8D5572DB-4F56-4A2F-98A0-807DA04E5160}"/>
    <dgm:cxn modelId="{3A5C0F62-E22F-4E9B-8746-E379C8C1C9DC}" type="presOf" srcId="{ABE58D01-432D-4061-A097-87E597AC97BF}" destId="{052E730C-C3D0-48CB-B6D1-5FD6B460FB1B}" srcOrd="0" destOrd="3" presId="urn:microsoft.com/office/officeart/2005/8/layout/vList6"/>
    <dgm:cxn modelId="{BB09826B-1E0A-48B5-AEB1-7B7107C8D801}" type="presOf" srcId="{C2B31FF8-C0E0-46DC-B912-52BAFA37020A}" destId="{052E730C-C3D0-48CB-B6D1-5FD6B460FB1B}" srcOrd="0" destOrd="2" presId="urn:microsoft.com/office/officeart/2005/8/layout/vList6"/>
    <dgm:cxn modelId="{67FD924F-8424-423F-927E-599B34AD4443}" srcId="{6CE10DB8-123D-490D-AC48-B8DC9BF1EA42}" destId="{E1D37BF0-D12F-4516-BB1A-5E65C2D164A6}" srcOrd="4" destOrd="0" parTransId="{27868A2D-ABA4-4AEF-883A-E8056D9967AD}" sibTransId="{615DBE0E-0323-489F-B300-3E84B574DC94}"/>
    <dgm:cxn modelId="{C4F9EE72-2FCC-402F-BECD-6B73741B6882}" srcId="{6CE10DB8-123D-490D-AC48-B8DC9BF1EA42}" destId="{44B394FE-B016-42EC-AFA0-7823F153BCB1}" srcOrd="1" destOrd="0" parTransId="{96C68061-EDC7-4227-997A-82E812B2850C}" sibTransId="{A457BF50-6071-4A3B-AAC3-C7B17D731730}"/>
    <dgm:cxn modelId="{0FB26579-3AE6-48F2-A752-AA094CF07262}" type="presOf" srcId="{44B394FE-B016-42EC-AFA0-7823F153BCB1}" destId="{052E730C-C3D0-48CB-B6D1-5FD6B460FB1B}" srcOrd="0" destOrd="1" presId="urn:microsoft.com/office/officeart/2005/8/layout/vList6"/>
    <dgm:cxn modelId="{183AF99C-0109-4F91-B312-05F0A114251B}" type="presOf" srcId="{6E9362AD-6C9D-441B-B3B7-D3DFE275B75A}" destId="{052E730C-C3D0-48CB-B6D1-5FD6B460FB1B}" srcOrd="0" destOrd="0" presId="urn:microsoft.com/office/officeart/2005/8/layout/vList6"/>
    <dgm:cxn modelId="{10F3DBD4-87D8-4968-9966-3C51D378EB79}" srcId="{6CE10DB8-123D-490D-AC48-B8DC9BF1EA42}" destId="{C2B31FF8-C0E0-46DC-B912-52BAFA37020A}" srcOrd="2" destOrd="0" parTransId="{665E4037-1C24-44E9-A147-F9BA9A6BFB15}" sibTransId="{01AA23C8-4EEC-4C1D-9135-2B0C11A96A70}"/>
    <dgm:cxn modelId="{B60A0FE9-8E93-479A-8807-CCE399548D74}" srcId="{534E42ED-F418-4E71-B835-A45889C29C99}" destId="{6CE10DB8-123D-490D-AC48-B8DC9BF1EA42}" srcOrd="0" destOrd="0" parTransId="{FA64D907-0DA5-4680-96B3-DF276974FEBA}" sibTransId="{1FF45DDF-BC68-4DE1-B11F-E8AF12B49107}"/>
    <dgm:cxn modelId="{B96272C1-3C1B-4245-9E22-6C8F3396416E}" type="presParOf" srcId="{45EED6DF-A036-46E0-9B55-A7C0821CC370}" destId="{71A130C2-ADAD-4BA1-AEF1-BB14136DC908}" srcOrd="0" destOrd="0" presId="urn:microsoft.com/office/officeart/2005/8/layout/vList6"/>
    <dgm:cxn modelId="{1240F5B4-9987-4639-BED3-094E3E3D3995}" type="presParOf" srcId="{71A130C2-ADAD-4BA1-AEF1-BB14136DC908}" destId="{FDD19E04-38A1-4B5D-9A9B-7F4082C0EF0F}" srcOrd="0" destOrd="0" presId="urn:microsoft.com/office/officeart/2005/8/layout/vList6"/>
    <dgm:cxn modelId="{DFE20A7A-A972-4BE0-818B-634E9E316B94}" type="presParOf" srcId="{71A130C2-ADAD-4BA1-AEF1-BB14136DC908}" destId="{052E730C-C3D0-48CB-B6D1-5FD6B460FB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AE496-B4FE-4088-8D68-E6E6EF52337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60EE5E-FB62-4692-B63B-1DA3D7AE0DF5}">
      <dgm:prSet phldrT="[Text]" custT="1"/>
      <dgm:spPr/>
      <dgm:t>
        <a:bodyPr/>
        <a:lstStyle/>
        <a:p>
          <a:r>
            <a:rPr lang="uk-UA" sz="1600" dirty="0"/>
            <a:t>Реєстрація на сайті</a:t>
          </a:r>
          <a:endParaRPr lang="ru-RU" sz="1600" dirty="0"/>
        </a:p>
      </dgm:t>
    </dgm:pt>
    <dgm:pt modelId="{6A83927D-EB52-4C51-8FFE-CF5A773E3998}" type="parTrans" cxnId="{BF5C4A81-30B8-43EB-8097-3A0214FC2DF1}">
      <dgm:prSet/>
      <dgm:spPr/>
      <dgm:t>
        <a:bodyPr/>
        <a:lstStyle/>
        <a:p>
          <a:endParaRPr lang="ru-RU" sz="1600"/>
        </a:p>
      </dgm:t>
    </dgm:pt>
    <dgm:pt modelId="{2675B472-22E3-41EA-9901-B12A31F1E769}" type="sibTrans" cxnId="{BF5C4A81-30B8-43EB-8097-3A0214FC2DF1}">
      <dgm:prSet/>
      <dgm:spPr/>
      <dgm:t>
        <a:bodyPr/>
        <a:lstStyle/>
        <a:p>
          <a:endParaRPr lang="ru-RU" sz="1600"/>
        </a:p>
      </dgm:t>
    </dgm:pt>
    <dgm:pt modelId="{583ADBE1-A3B9-40C3-B1C9-914511307D5F}">
      <dgm:prSet phldrT="[Text]" custT="1"/>
      <dgm:spPr/>
      <dgm:t>
        <a:bodyPr/>
        <a:lstStyle/>
        <a:p>
          <a:r>
            <a:rPr lang="uk-UA" sz="1600" dirty="0"/>
            <a:t>Авторизація на сайті</a:t>
          </a:r>
          <a:endParaRPr lang="ru-RU" sz="1600" dirty="0"/>
        </a:p>
      </dgm:t>
    </dgm:pt>
    <dgm:pt modelId="{25232347-6691-401B-816E-F75925100F1C}" type="parTrans" cxnId="{B5BBC24E-074F-47F0-89AF-9F89AA440986}">
      <dgm:prSet/>
      <dgm:spPr/>
      <dgm:t>
        <a:bodyPr/>
        <a:lstStyle/>
        <a:p>
          <a:endParaRPr lang="ru-RU" sz="1600"/>
        </a:p>
      </dgm:t>
    </dgm:pt>
    <dgm:pt modelId="{BFEFF086-50B1-449C-ADF1-B75321937208}" type="sibTrans" cxnId="{B5BBC24E-074F-47F0-89AF-9F89AA440986}">
      <dgm:prSet/>
      <dgm:spPr/>
      <dgm:t>
        <a:bodyPr/>
        <a:lstStyle/>
        <a:p>
          <a:endParaRPr lang="ru-RU" sz="1600"/>
        </a:p>
      </dgm:t>
    </dgm:pt>
    <dgm:pt modelId="{2054CC63-6B1E-4174-A394-2113CEE3CB13}">
      <dgm:prSet phldrT="[Text]" custT="1"/>
      <dgm:spPr/>
      <dgm:t>
        <a:bodyPr/>
        <a:lstStyle/>
        <a:p>
          <a:r>
            <a:rPr lang="ru-RU" sz="1600" dirty="0"/>
            <a:t>Онлайн-</a:t>
          </a:r>
          <a:r>
            <a:rPr lang="ru-RU" sz="1600" dirty="0" err="1"/>
            <a:t>бронювання</a:t>
          </a:r>
          <a:endParaRPr lang="ru-RU" sz="1600" dirty="0"/>
        </a:p>
      </dgm:t>
    </dgm:pt>
    <dgm:pt modelId="{4A4FEF43-A6AF-4196-8FB3-1E990A17EF08}" type="parTrans" cxnId="{46F23B5A-9862-4F37-BBF5-EBC5BD1178F3}">
      <dgm:prSet/>
      <dgm:spPr/>
      <dgm:t>
        <a:bodyPr/>
        <a:lstStyle/>
        <a:p>
          <a:endParaRPr lang="ru-RU" sz="1600"/>
        </a:p>
      </dgm:t>
    </dgm:pt>
    <dgm:pt modelId="{93DC9865-889A-482C-A777-176D9DE21882}" type="sibTrans" cxnId="{46F23B5A-9862-4F37-BBF5-EBC5BD1178F3}">
      <dgm:prSet/>
      <dgm:spPr/>
      <dgm:t>
        <a:bodyPr/>
        <a:lstStyle/>
        <a:p>
          <a:endParaRPr lang="ru-RU" sz="1600"/>
        </a:p>
      </dgm:t>
    </dgm:pt>
    <dgm:pt modelId="{535430E7-7513-4E34-9588-ED493FD73FCE}">
      <dgm:prSet custT="1"/>
      <dgm:spPr/>
      <dgm:t>
        <a:bodyPr/>
        <a:lstStyle/>
        <a:p>
          <a:endParaRPr lang="ru-RU" sz="1600"/>
        </a:p>
      </dgm:t>
    </dgm:pt>
    <dgm:pt modelId="{226D0D03-6CA0-4575-99AA-2C2DCE9F777F}" type="parTrans" cxnId="{04922B45-C04A-4B26-9F62-DAB048979627}">
      <dgm:prSet/>
      <dgm:spPr/>
      <dgm:t>
        <a:bodyPr/>
        <a:lstStyle/>
        <a:p>
          <a:endParaRPr lang="ru-RU" sz="1600"/>
        </a:p>
      </dgm:t>
    </dgm:pt>
    <dgm:pt modelId="{53D482C6-DAE6-4DE5-8E07-CCDE07C1F21C}" type="sibTrans" cxnId="{04922B45-C04A-4B26-9F62-DAB048979627}">
      <dgm:prSet/>
      <dgm:spPr/>
      <dgm:t>
        <a:bodyPr/>
        <a:lstStyle/>
        <a:p>
          <a:endParaRPr lang="ru-RU" sz="1600"/>
        </a:p>
      </dgm:t>
    </dgm:pt>
    <dgm:pt modelId="{E2187DCB-2CA2-42EA-B923-8BD7A6FD16F9}">
      <dgm:prSet custT="1"/>
      <dgm:spPr/>
      <dgm:t>
        <a:bodyPr/>
        <a:lstStyle/>
        <a:p>
          <a:r>
            <a:rPr lang="uk-UA" sz="1600" dirty="0"/>
            <a:t>Зручний та простий дизайн</a:t>
          </a:r>
          <a:endParaRPr lang="ru-RU" sz="1600" dirty="0"/>
        </a:p>
      </dgm:t>
    </dgm:pt>
    <dgm:pt modelId="{BE05FC73-8B64-4D8D-8999-C8FBACDE51FE}" type="parTrans" cxnId="{E0910311-A8DF-42E8-9AE9-577E5F37CED8}">
      <dgm:prSet/>
      <dgm:spPr/>
      <dgm:t>
        <a:bodyPr/>
        <a:lstStyle/>
        <a:p>
          <a:endParaRPr lang="ru-RU" sz="1600"/>
        </a:p>
      </dgm:t>
    </dgm:pt>
    <dgm:pt modelId="{EBCF4048-FEFE-404C-B19C-6DC751368071}" type="sibTrans" cxnId="{E0910311-A8DF-42E8-9AE9-577E5F37CED8}">
      <dgm:prSet/>
      <dgm:spPr/>
      <dgm:t>
        <a:bodyPr/>
        <a:lstStyle/>
        <a:p>
          <a:endParaRPr lang="ru-RU" sz="1600"/>
        </a:p>
      </dgm:t>
    </dgm:pt>
    <dgm:pt modelId="{6D67CA5A-E0DE-4EC2-8E04-549748321E00}" type="pres">
      <dgm:prSet presAssocID="{19DAE496-B4FE-4088-8D68-E6E6EF52337F}" presName="linear" presStyleCnt="0">
        <dgm:presLayoutVars>
          <dgm:dir/>
          <dgm:animLvl val="lvl"/>
          <dgm:resizeHandles val="exact"/>
        </dgm:presLayoutVars>
      </dgm:prSet>
      <dgm:spPr/>
    </dgm:pt>
    <dgm:pt modelId="{68121BEF-54D7-4909-8630-B04523A362C7}" type="pres">
      <dgm:prSet presAssocID="{6160EE5E-FB62-4692-B63B-1DA3D7AE0DF5}" presName="parentLin" presStyleCnt="0"/>
      <dgm:spPr/>
    </dgm:pt>
    <dgm:pt modelId="{51A4DF5B-EA15-4CC4-B624-95C46F421049}" type="pres">
      <dgm:prSet presAssocID="{6160EE5E-FB62-4692-B63B-1DA3D7AE0DF5}" presName="parentLeftMargin" presStyleLbl="node1" presStyleIdx="0" presStyleCnt="4"/>
      <dgm:spPr/>
    </dgm:pt>
    <dgm:pt modelId="{65693209-C6B0-46C7-BCA9-3F5E16077A6C}" type="pres">
      <dgm:prSet presAssocID="{6160EE5E-FB62-4692-B63B-1DA3D7AE0DF5}" presName="parentText" presStyleLbl="node1" presStyleIdx="0" presStyleCnt="4" custScaleX="136658" custLinFactNeighborX="1" custLinFactNeighborY="0">
        <dgm:presLayoutVars>
          <dgm:chMax val="0"/>
          <dgm:bulletEnabled val="1"/>
        </dgm:presLayoutVars>
      </dgm:prSet>
      <dgm:spPr/>
    </dgm:pt>
    <dgm:pt modelId="{34A85CE6-1750-4DEA-9CBC-1ADC80B63F38}" type="pres">
      <dgm:prSet presAssocID="{6160EE5E-FB62-4692-B63B-1DA3D7AE0DF5}" presName="negativeSpace" presStyleCnt="0"/>
      <dgm:spPr/>
    </dgm:pt>
    <dgm:pt modelId="{9D0B0261-822B-4BD4-A2BE-1B2046881640}" type="pres">
      <dgm:prSet presAssocID="{6160EE5E-FB62-4692-B63B-1DA3D7AE0DF5}" presName="childText" presStyleLbl="conFgAcc1" presStyleIdx="0" presStyleCnt="4">
        <dgm:presLayoutVars>
          <dgm:bulletEnabled val="1"/>
        </dgm:presLayoutVars>
      </dgm:prSet>
      <dgm:spPr/>
    </dgm:pt>
    <dgm:pt modelId="{25353513-2052-475A-9D78-CFBDA46C7800}" type="pres">
      <dgm:prSet presAssocID="{2675B472-22E3-41EA-9901-B12A31F1E769}" presName="spaceBetweenRectangles" presStyleCnt="0"/>
      <dgm:spPr/>
    </dgm:pt>
    <dgm:pt modelId="{D4BEC786-757A-4416-A8ED-94C19E62D6C2}" type="pres">
      <dgm:prSet presAssocID="{583ADBE1-A3B9-40C3-B1C9-914511307D5F}" presName="parentLin" presStyleCnt="0"/>
      <dgm:spPr/>
    </dgm:pt>
    <dgm:pt modelId="{9AF03D81-5964-4120-9BCA-6C2831078059}" type="pres">
      <dgm:prSet presAssocID="{583ADBE1-A3B9-40C3-B1C9-914511307D5F}" presName="parentLeftMargin" presStyleLbl="node1" presStyleIdx="0" presStyleCnt="4"/>
      <dgm:spPr/>
    </dgm:pt>
    <dgm:pt modelId="{B30CDA9D-EAA0-46EA-B8B5-3B9DCB3C7D66}" type="pres">
      <dgm:prSet presAssocID="{583ADBE1-A3B9-40C3-B1C9-914511307D5F}" presName="parentText" presStyleLbl="node1" presStyleIdx="1" presStyleCnt="4" custScaleX="136658">
        <dgm:presLayoutVars>
          <dgm:chMax val="0"/>
          <dgm:bulletEnabled val="1"/>
        </dgm:presLayoutVars>
      </dgm:prSet>
      <dgm:spPr/>
    </dgm:pt>
    <dgm:pt modelId="{2FDD7EA0-3B67-40D4-9B96-0335015A2329}" type="pres">
      <dgm:prSet presAssocID="{583ADBE1-A3B9-40C3-B1C9-914511307D5F}" presName="negativeSpace" presStyleCnt="0"/>
      <dgm:spPr/>
    </dgm:pt>
    <dgm:pt modelId="{4D145EDC-06F4-4BD3-B0A7-D10E74C59800}" type="pres">
      <dgm:prSet presAssocID="{583ADBE1-A3B9-40C3-B1C9-914511307D5F}" presName="childText" presStyleLbl="conFgAcc1" presStyleIdx="1" presStyleCnt="4">
        <dgm:presLayoutVars>
          <dgm:bulletEnabled val="1"/>
        </dgm:presLayoutVars>
      </dgm:prSet>
      <dgm:spPr/>
    </dgm:pt>
    <dgm:pt modelId="{00D0232D-9969-4C55-9575-C33081213085}" type="pres">
      <dgm:prSet presAssocID="{BFEFF086-50B1-449C-ADF1-B75321937208}" presName="spaceBetweenRectangles" presStyleCnt="0"/>
      <dgm:spPr/>
    </dgm:pt>
    <dgm:pt modelId="{C37C1EA7-C749-4A29-BD54-AAD4EA550504}" type="pres">
      <dgm:prSet presAssocID="{E2187DCB-2CA2-42EA-B923-8BD7A6FD16F9}" presName="parentLin" presStyleCnt="0"/>
      <dgm:spPr/>
    </dgm:pt>
    <dgm:pt modelId="{17A94262-F0CB-4B8F-8FAC-9973BDA43512}" type="pres">
      <dgm:prSet presAssocID="{E2187DCB-2CA2-42EA-B923-8BD7A6FD16F9}" presName="parentLeftMargin" presStyleLbl="node1" presStyleIdx="1" presStyleCnt="4"/>
      <dgm:spPr/>
    </dgm:pt>
    <dgm:pt modelId="{DE0C021D-CF3D-45DD-83E4-D43A92FD098B}" type="pres">
      <dgm:prSet presAssocID="{E2187DCB-2CA2-42EA-B923-8BD7A6FD16F9}" presName="parentText" presStyleLbl="node1" presStyleIdx="2" presStyleCnt="4" custScaleX="136658">
        <dgm:presLayoutVars>
          <dgm:chMax val="0"/>
          <dgm:bulletEnabled val="1"/>
        </dgm:presLayoutVars>
      </dgm:prSet>
      <dgm:spPr/>
    </dgm:pt>
    <dgm:pt modelId="{EE341338-505E-411C-B5C7-95171BFE14C7}" type="pres">
      <dgm:prSet presAssocID="{E2187DCB-2CA2-42EA-B923-8BD7A6FD16F9}" presName="negativeSpace" presStyleCnt="0"/>
      <dgm:spPr/>
    </dgm:pt>
    <dgm:pt modelId="{3D9747A2-B897-47D7-B334-A96DFD7E2416}" type="pres">
      <dgm:prSet presAssocID="{E2187DCB-2CA2-42EA-B923-8BD7A6FD16F9}" presName="childText" presStyleLbl="conFgAcc1" presStyleIdx="2" presStyleCnt="4">
        <dgm:presLayoutVars>
          <dgm:bulletEnabled val="1"/>
        </dgm:presLayoutVars>
      </dgm:prSet>
      <dgm:spPr/>
    </dgm:pt>
    <dgm:pt modelId="{3EDB415C-F395-4F96-A2C9-F10681167C32}" type="pres">
      <dgm:prSet presAssocID="{EBCF4048-FEFE-404C-B19C-6DC751368071}" presName="spaceBetweenRectangles" presStyleCnt="0"/>
      <dgm:spPr/>
    </dgm:pt>
    <dgm:pt modelId="{48257E3C-8E47-422D-BDD7-F1132C149313}" type="pres">
      <dgm:prSet presAssocID="{2054CC63-6B1E-4174-A394-2113CEE3CB13}" presName="parentLin" presStyleCnt="0"/>
      <dgm:spPr/>
    </dgm:pt>
    <dgm:pt modelId="{59A2A40C-B4C7-4989-86CB-99B26549E36D}" type="pres">
      <dgm:prSet presAssocID="{2054CC63-6B1E-4174-A394-2113CEE3CB13}" presName="parentLeftMargin" presStyleLbl="node1" presStyleIdx="2" presStyleCnt="4"/>
      <dgm:spPr/>
    </dgm:pt>
    <dgm:pt modelId="{EB301931-C6E9-46E0-B5A2-1FD93AAAE785}" type="pres">
      <dgm:prSet presAssocID="{2054CC63-6B1E-4174-A394-2113CEE3CB13}" presName="parentText" presStyleLbl="node1" presStyleIdx="3" presStyleCnt="4" custScaleX="136658">
        <dgm:presLayoutVars>
          <dgm:chMax val="0"/>
          <dgm:bulletEnabled val="1"/>
        </dgm:presLayoutVars>
      </dgm:prSet>
      <dgm:spPr/>
    </dgm:pt>
    <dgm:pt modelId="{5CB45212-67EB-44D9-B2C3-E080B8C844BE}" type="pres">
      <dgm:prSet presAssocID="{2054CC63-6B1E-4174-A394-2113CEE3CB13}" presName="negativeSpace" presStyleCnt="0"/>
      <dgm:spPr/>
    </dgm:pt>
    <dgm:pt modelId="{0A4E1103-D681-44B9-8A86-76504AAA465A}" type="pres">
      <dgm:prSet presAssocID="{2054CC63-6B1E-4174-A394-2113CEE3CB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5B2EB06-3C6E-4B2D-8C43-64C36F965468}" type="presOf" srcId="{E2187DCB-2CA2-42EA-B923-8BD7A6FD16F9}" destId="{DE0C021D-CF3D-45DD-83E4-D43A92FD098B}" srcOrd="1" destOrd="0" presId="urn:microsoft.com/office/officeart/2005/8/layout/list1"/>
    <dgm:cxn modelId="{E0910311-A8DF-42E8-9AE9-577E5F37CED8}" srcId="{19DAE496-B4FE-4088-8D68-E6E6EF52337F}" destId="{E2187DCB-2CA2-42EA-B923-8BD7A6FD16F9}" srcOrd="2" destOrd="0" parTransId="{BE05FC73-8B64-4D8D-8999-C8FBACDE51FE}" sibTransId="{EBCF4048-FEFE-404C-B19C-6DC751368071}"/>
    <dgm:cxn modelId="{030C403E-C324-4491-B1CA-E5C33F04C871}" type="presOf" srcId="{583ADBE1-A3B9-40C3-B1C9-914511307D5F}" destId="{9AF03D81-5964-4120-9BCA-6C2831078059}" srcOrd="0" destOrd="0" presId="urn:microsoft.com/office/officeart/2005/8/layout/list1"/>
    <dgm:cxn modelId="{861C9840-630E-45A2-8EC4-F3D9F35EE646}" type="presOf" srcId="{19DAE496-B4FE-4088-8D68-E6E6EF52337F}" destId="{6D67CA5A-E0DE-4EC2-8E04-549748321E00}" srcOrd="0" destOrd="0" presId="urn:microsoft.com/office/officeart/2005/8/layout/list1"/>
    <dgm:cxn modelId="{4DC40E5B-8CE2-4F8C-83C1-81B56852A10A}" type="presOf" srcId="{535430E7-7513-4E34-9588-ED493FD73FCE}" destId="{0A4E1103-D681-44B9-8A86-76504AAA465A}" srcOrd="0" destOrd="0" presId="urn:microsoft.com/office/officeart/2005/8/layout/list1"/>
    <dgm:cxn modelId="{C5261444-079D-4FCC-8597-BAF99F6C28E3}" type="presOf" srcId="{6160EE5E-FB62-4692-B63B-1DA3D7AE0DF5}" destId="{51A4DF5B-EA15-4CC4-B624-95C46F421049}" srcOrd="0" destOrd="0" presId="urn:microsoft.com/office/officeart/2005/8/layout/list1"/>
    <dgm:cxn modelId="{04922B45-C04A-4B26-9F62-DAB048979627}" srcId="{2054CC63-6B1E-4174-A394-2113CEE3CB13}" destId="{535430E7-7513-4E34-9588-ED493FD73FCE}" srcOrd="0" destOrd="0" parTransId="{226D0D03-6CA0-4575-99AA-2C2DCE9F777F}" sibTransId="{53D482C6-DAE6-4DE5-8E07-CCDE07C1F21C}"/>
    <dgm:cxn modelId="{B5BBC24E-074F-47F0-89AF-9F89AA440986}" srcId="{19DAE496-B4FE-4088-8D68-E6E6EF52337F}" destId="{583ADBE1-A3B9-40C3-B1C9-914511307D5F}" srcOrd="1" destOrd="0" parTransId="{25232347-6691-401B-816E-F75925100F1C}" sibTransId="{BFEFF086-50B1-449C-ADF1-B75321937208}"/>
    <dgm:cxn modelId="{46F23B5A-9862-4F37-BBF5-EBC5BD1178F3}" srcId="{19DAE496-B4FE-4088-8D68-E6E6EF52337F}" destId="{2054CC63-6B1E-4174-A394-2113CEE3CB13}" srcOrd="3" destOrd="0" parTransId="{4A4FEF43-A6AF-4196-8FB3-1E990A17EF08}" sibTransId="{93DC9865-889A-482C-A777-176D9DE21882}"/>
    <dgm:cxn modelId="{CE11AE7C-46BB-4266-B5F0-C50725F1B3E0}" type="presOf" srcId="{6160EE5E-FB62-4692-B63B-1DA3D7AE0DF5}" destId="{65693209-C6B0-46C7-BCA9-3F5E16077A6C}" srcOrd="1" destOrd="0" presId="urn:microsoft.com/office/officeart/2005/8/layout/list1"/>
    <dgm:cxn modelId="{BF5C4A81-30B8-43EB-8097-3A0214FC2DF1}" srcId="{19DAE496-B4FE-4088-8D68-E6E6EF52337F}" destId="{6160EE5E-FB62-4692-B63B-1DA3D7AE0DF5}" srcOrd="0" destOrd="0" parTransId="{6A83927D-EB52-4C51-8FFE-CF5A773E3998}" sibTransId="{2675B472-22E3-41EA-9901-B12A31F1E769}"/>
    <dgm:cxn modelId="{17BAF98C-91B4-40AC-B08E-C32A7E07A77C}" type="presOf" srcId="{583ADBE1-A3B9-40C3-B1C9-914511307D5F}" destId="{B30CDA9D-EAA0-46EA-B8B5-3B9DCB3C7D66}" srcOrd="1" destOrd="0" presId="urn:microsoft.com/office/officeart/2005/8/layout/list1"/>
    <dgm:cxn modelId="{393DDFBB-1AE3-44FF-A9F9-B1900CC0CC81}" type="presOf" srcId="{2054CC63-6B1E-4174-A394-2113CEE3CB13}" destId="{59A2A40C-B4C7-4989-86CB-99B26549E36D}" srcOrd="0" destOrd="0" presId="urn:microsoft.com/office/officeart/2005/8/layout/list1"/>
    <dgm:cxn modelId="{9A5935EA-4DDB-4093-8DA5-401EDB5735C6}" type="presOf" srcId="{2054CC63-6B1E-4174-A394-2113CEE3CB13}" destId="{EB301931-C6E9-46E0-B5A2-1FD93AAAE785}" srcOrd="1" destOrd="0" presId="urn:microsoft.com/office/officeart/2005/8/layout/list1"/>
    <dgm:cxn modelId="{DB41B7EA-C04E-4CD2-9A52-14BB73F535C0}" type="presOf" srcId="{E2187DCB-2CA2-42EA-B923-8BD7A6FD16F9}" destId="{17A94262-F0CB-4B8F-8FAC-9973BDA43512}" srcOrd="0" destOrd="0" presId="urn:microsoft.com/office/officeart/2005/8/layout/list1"/>
    <dgm:cxn modelId="{4AA3982A-D739-45C9-8827-A607A774CD7F}" type="presParOf" srcId="{6D67CA5A-E0DE-4EC2-8E04-549748321E00}" destId="{68121BEF-54D7-4909-8630-B04523A362C7}" srcOrd="0" destOrd="0" presId="urn:microsoft.com/office/officeart/2005/8/layout/list1"/>
    <dgm:cxn modelId="{D9743678-180A-473A-9729-D876D22700FB}" type="presParOf" srcId="{68121BEF-54D7-4909-8630-B04523A362C7}" destId="{51A4DF5B-EA15-4CC4-B624-95C46F421049}" srcOrd="0" destOrd="0" presId="urn:microsoft.com/office/officeart/2005/8/layout/list1"/>
    <dgm:cxn modelId="{212FC663-8327-47FE-B015-23EBBAA33D65}" type="presParOf" srcId="{68121BEF-54D7-4909-8630-B04523A362C7}" destId="{65693209-C6B0-46C7-BCA9-3F5E16077A6C}" srcOrd="1" destOrd="0" presId="urn:microsoft.com/office/officeart/2005/8/layout/list1"/>
    <dgm:cxn modelId="{22E8315C-3D58-4562-9ED5-D9DA788A2210}" type="presParOf" srcId="{6D67CA5A-E0DE-4EC2-8E04-549748321E00}" destId="{34A85CE6-1750-4DEA-9CBC-1ADC80B63F38}" srcOrd="1" destOrd="0" presId="urn:microsoft.com/office/officeart/2005/8/layout/list1"/>
    <dgm:cxn modelId="{16A9D558-2C6D-424A-9F52-8D8D2EB3A431}" type="presParOf" srcId="{6D67CA5A-E0DE-4EC2-8E04-549748321E00}" destId="{9D0B0261-822B-4BD4-A2BE-1B2046881640}" srcOrd="2" destOrd="0" presId="urn:microsoft.com/office/officeart/2005/8/layout/list1"/>
    <dgm:cxn modelId="{A9335772-118E-48B5-9013-3B622649B1EC}" type="presParOf" srcId="{6D67CA5A-E0DE-4EC2-8E04-549748321E00}" destId="{25353513-2052-475A-9D78-CFBDA46C7800}" srcOrd="3" destOrd="0" presId="urn:microsoft.com/office/officeart/2005/8/layout/list1"/>
    <dgm:cxn modelId="{2CF4A058-D7EA-464D-8587-6B19F858BCF2}" type="presParOf" srcId="{6D67CA5A-E0DE-4EC2-8E04-549748321E00}" destId="{D4BEC786-757A-4416-A8ED-94C19E62D6C2}" srcOrd="4" destOrd="0" presId="urn:microsoft.com/office/officeart/2005/8/layout/list1"/>
    <dgm:cxn modelId="{25FAAAEA-173D-4806-B2A9-7379BA44516D}" type="presParOf" srcId="{D4BEC786-757A-4416-A8ED-94C19E62D6C2}" destId="{9AF03D81-5964-4120-9BCA-6C2831078059}" srcOrd="0" destOrd="0" presId="urn:microsoft.com/office/officeart/2005/8/layout/list1"/>
    <dgm:cxn modelId="{C26CAD07-14AE-4205-B0A3-5B56959FEB4A}" type="presParOf" srcId="{D4BEC786-757A-4416-A8ED-94C19E62D6C2}" destId="{B30CDA9D-EAA0-46EA-B8B5-3B9DCB3C7D66}" srcOrd="1" destOrd="0" presId="urn:microsoft.com/office/officeart/2005/8/layout/list1"/>
    <dgm:cxn modelId="{7A65C1EB-A453-4D24-853C-CCDF2E82B82A}" type="presParOf" srcId="{6D67CA5A-E0DE-4EC2-8E04-549748321E00}" destId="{2FDD7EA0-3B67-40D4-9B96-0335015A2329}" srcOrd="5" destOrd="0" presId="urn:microsoft.com/office/officeart/2005/8/layout/list1"/>
    <dgm:cxn modelId="{328F5070-1B97-41B1-A8BA-7B82EC634FF1}" type="presParOf" srcId="{6D67CA5A-E0DE-4EC2-8E04-549748321E00}" destId="{4D145EDC-06F4-4BD3-B0A7-D10E74C59800}" srcOrd="6" destOrd="0" presId="urn:microsoft.com/office/officeart/2005/8/layout/list1"/>
    <dgm:cxn modelId="{FEE0D516-2532-45D7-A025-6C3E08F6F9DD}" type="presParOf" srcId="{6D67CA5A-E0DE-4EC2-8E04-549748321E00}" destId="{00D0232D-9969-4C55-9575-C33081213085}" srcOrd="7" destOrd="0" presId="urn:microsoft.com/office/officeart/2005/8/layout/list1"/>
    <dgm:cxn modelId="{D62F3866-2A5D-4762-820B-9C37AF590608}" type="presParOf" srcId="{6D67CA5A-E0DE-4EC2-8E04-549748321E00}" destId="{C37C1EA7-C749-4A29-BD54-AAD4EA550504}" srcOrd="8" destOrd="0" presId="urn:microsoft.com/office/officeart/2005/8/layout/list1"/>
    <dgm:cxn modelId="{FF12CF76-315A-4519-BBA7-F913E4A8052F}" type="presParOf" srcId="{C37C1EA7-C749-4A29-BD54-AAD4EA550504}" destId="{17A94262-F0CB-4B8F-8FAC-9973BDA43512}" srcOrd="0" destOrd="0" presId="urn:microsoft.com/office/officeart/2005/8/layout/list1"/>
    <dgm:cxn modelId="{F44E8F4D-CFF1-42C3-B490-BE1982F11B7C}" type="presParOf" srcId="{C37C1EA7-C749-4A29-BD54-AAD4EA550504}" destId="{DE0C021D-CF3D-45DD-83E4-D43A92FD098B}" srcOrd="1" destOrd="0" presId="urn:microsoft.com/office/officeart/2005/8/layout/list1"/>
    <dgm:cxn modelId="{B0D06FEF-9DD0-434B-8730-73F1A9EF80C3}" type="presParOf" srcId="{6D67CA5A-E0DE-4EC2-8E04-549748321E00}" destId="{EE341338-505E-411C-B5C7-95171BFE14C7}" srcOrd="9" destOrd="0" presId="urn:microsoft.com/office/officeart/2005/8/layout/list1"/>
    <dgm:cxn modelId="{8F78A550-5E10-4285-96B9-8C4DF453ACB7}" type="presParOf" srcId="{6D67CA5A-E0DE-4EC2-8E04-549748321E00}" destId="{3D9747A2-B897-47D7-B334-A96DFD7E2416}" srcOrd="10" destOrd="0" presId="urn:microsoft.com/office/officeart/2005/8/layout/list1"/>
    <dgm:cxn modelId="{0026F236-C001-4DDD-B8F3-C492239C803F}" type="presParOf" srcId="{6D67CA5A-E0DE-4EC2-8E04-549748321E00}" destId="{3EDB415C-F395-4F96-A2C9-F10681167C32}" srcOrd="11" destOrd="0" presId="urn:microsoft.com/office/officeart/2005/8/layout/list1"/>
    <dgm:cxn modelId="{6B33ECF4-23D6-4085-855D-B16AB7F6E7B0}" type="presParOf" srcId="{6D67CA5A-E0DE-4EC2-8E04-549748321E00}" destId="{48257E3C-8E47-422D-BDD7-F1132C149313}" srcOrd="12" destOrd="0" presId="urn:microsoft.com/office/officeart/2005/8/layout/list1"/>
    <dgm:cxn modelId="{5E8462ED-CEDE-4CB7-9A73-F29E4342800D}" type="presParOf" srcId="{48257E3C-8E47-422D-BDD7-F1132C149313}" destId="{59A2A40C-B4C7-4989-86CB-99B26549E36D}" srcOrd="0" destOrd="0" presId="urn:microsoft.com/office/officeart/2005/8/layout/list1"/>
    <dgm:cxn modelId="{87D3149B-99D5-4959-975B-23F8B8CE0BF8}" type="presParOf" srcId="{48257E3C-8E47-422D-BDD7-F1132C149313}" destId="{EB301931-C6E9-46E0-B5A2-1FD93AAAE785}" srcOrd="1" destOrd="0" presId="urn:microsoft.com/office/officeart/2005/8/layout/list1"/>
    <dgm:cxn modelId="{52B46D3A-C68E-484B-9245-83F3B376ED87}" type="presParOf" srcId="{6D67CA5A-E0DE-4EC2-8E04-549748321E00}" destId="{5CB45212-67EB-44D9-B2C3-E080B8C844BE}" srcOrd="13" destOrd="0" presId="urn:microsoft.com/office/officeart/2005/8/layout/list1"/>
    <dgm:cxn modelId="{C38D6183-365B-43C4-AA2D-606F239FFD88}" type="presParOf" srcId="{6D67CA5A-E0DE-4EC2-8E04-549748321E00}" destId="{0A4E1103-D681-44B9-8A86-76504AAA46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AE496-B4FE-4088-8D68-E6E6EF52337F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160EE5E-FB62-4692-B63B-1DA3D7AE0DF5}">
      <dgm:prSet phldrT="[Text]" custT="1"/>
      <dgm:spPr/>
      <dgm:t>
        <a:bodyPr/>
        <a:lstStyle/>
        <a:p>
          <a:r>
            <a:rPr lang="ru-RU" sz="1600" dirty="0" err="1"/>
            <a:t>Ціна</a:t>
          </a:r>
          <a:endParaRPr lang="ru-RU" sz="1600" dirty="0"/>
        </a:p>
      </dgm:t>
    </dgm:pt>
    <dgm:pt modelId="{6A83927D-EB52-4C51-8FFE-CF5A773E3998}" type="parTrans" cxnId="{BF5C4A81-30B8-43EB-8097-3A0214FC2DF1}">
      <dgm:prSet/>
      <dgm:spPr/>
      <dgm:t>
        <a:bodyPr/>
        <a:lstStyle/>
        <a:p>
          <a:endParaRPr lang="ru-RU" sz="1600"/>
        </a:p>
      </dgm:t>
    </dgm:pt>
    <dgm:pt modelId="{2675B472-22E3-41EA-9901-B12A31F1E769}" type="sibTrans" cxnId="{BF5C4A81-30B8-43EB-8097-3A0214FC2DF1}">
      <dgm:prSet/>
      <dgm:spPr/>
      <dgm:t>
        <a:bodyPr/>
        <a:lstStyle/>
        <a:p>
          <a:endParaRPr lang="ru-RU" sz="1600"/>
        </a:p>
      </dgm:t>
    </dgm:pt>
    <dgm:pt modelId="{583ADBE1-A3B9-40C3-B1C9-914511307D5F}">
      <dgm:prSet phldrT="[Text]" custT="1"/>
      <dgm:spPr/>
      <dgm:t>
        <a:bodyPr/>
        <a:lstStyle/>
        <a:p>
          <a:r>
            <a:rPr lang="uk-UA" sz="1600" dirty="0"/>
            <a:t>Актуальність інформації</a:t>
          </a:r>
          <a:endParaRPr lang="ru-RU" sz="1600" dirty="0"/>
        </a:p>
      </dgm:t>
    </dgm:pt>
    <dgm:pt modelId="{25232347-6691-401B-816E-F75925100F1C}" type="parTrans" cxnId="{B5BBC24E-074F-47F0-89AF-9F89AA440986}">
      <dgm:prSet/>
      <dgm:spPr/>
      <dgm:t>
        <a:bodyPr/>
        <a:lstStyle/>
        <a:p>
          <a:endParaRPr lang="ru-RU" sz="1600"/>
        </a:p>
      </dgm:t>
    </dgm:pt>
    <dgm:pt modelId="{BFEFF086-50B1-449C-ADF1-B75321937208}" type="sibTrans" cxnId="{B5BBC24E-074F-47F0-89AF-9F89AA440986}">
      <dgm:prSet/>
      <dgm:spPr/>
      <dgm:t>
        <a:bodyPr/>
        <a:lstStyle/>
        <a:p>
          <a:endParaRPr lang="ru-RU" sz="1600"/>
        </a:p>
      </dgm:t>
    </dgm:pt>
    <dgm:pt modelId="{E2187DCB-2CA2-42EA-B923-8BD7A6FD16F9}">
      <dgm:prSet custT="1"/>
      <dgm:spPr/>
      <dgm:t>
        <a:bodyPr/>
        <a:lstStyle/>
        <a:p>
          <a:r>
            <a:rPr lang="uk-UA" sz="1600" dirty="0"/>
            <a:t>Онлайн оплата</a:t>
          </a:r>
          <a:endParaRPr lang="ru-RU" sz="1600" dirty="0"/>
        </a:p>
      </dgm:t>
    </dgm:pt>
    <dgm:pt modelId="{BE05FC73-8B64-4D8D-8999-C8FBACDE51FE}" type="parTrans" cxnId="{E0910311-A8DF-42E8-9AE9-577E5F37CED8}">
      <dgm:prSet/>
      <dgm:spPr/>
      <dgm:t>
        <a:bodyPr/>
        <a:lstStyle/>
        <a:p>
          <a:endParaRPr lang="ru-RU" sz="1600"/>
        </a:p>
      </dgm:t>
    </dgm:pt>
    <dgm:pt modelId="{EBCF4048-FEFE-404C-B19C-6DC751368071}" type="sibTrans" cxnId="{E0910311-A8DF-42E8-9AE9-577E5F37CED8}">
      <dgm:prSet/>
      <dgm:spPr/>
      <dgm:t>
        <a:bodyPr/>
        <a:lstStyle/>
        <a:p>
          <a:endParaRPr lang="ru-RU" sz="1600"/>
        </a:p>
      </dgm:t>
    </dgm:pt>
    <dgm:pt modelId="{73582241-22B5-4CF4-AD5C-948C2AC74038}">
      <dgm:prSet custT="1"/>
      <dgm:spPr/>
      <dgm:t>
        <a:bodyPr/>
        <a:lstStyle/>
        <a:p>
          <a:r>
            <a:rPr lang="ru-RU" sz="1600" dirty="0" err="1"/>
            <a:t>Зворотній</a:t>
          </a:r>
          <a:r>
            <a:rPr lang="ru-RU" sz="1600" dirty="0"/>
            <a:t> </a:t>
          </a:r>
          <a:r>
            <a:rPr lang="ru-RU" sz="1600" dirty="0" err="1"/>
            <a:t>зв'язок</a:t>
          </a:r>
          <a:endParaRPr lang="ru-RU" sz="1600" dirty="0"/>
        </a:p>
      </dgm:t>
    </dgm:pt>
    <dgm:pt modelId="{BBD30F9C-64AE-4F83-AC3F-CA33E1E6E559}" type="parTrans" cxnId="{884583F0-3321-403E-A6A1-9EA40A0D17ED}">
      <dgm:prSet/>
      <dgm:spPr/>
      <dgm:t>
        <a:bodyPr/>
        <a:lstStyle/>
        <a:p>
          <a:endParaRPr lang="ru-UA"/>
        </a:p>
      </dgm:t>
    </dgm:pt>
    <dgm:pt modelId="{1074CD86-21F3-4DD6-9347-61355956764B}" type="sibTrans" cxnId="{884583F0-3321-403E-A6A1-9EA40A0D17ED}">
      <dgm:prSet/>
      <dgm:spPr/>
      <dgm:t>
        <a:bodyPr/>
        <a:lstStyle/>
        <a:p>
          <a:endParaRPr lang="ru-UA"/>
        </a:p>
      </dgm:t>
    </dgm:pt>
    <dgm:pt modelId="{6D67CA5A-E0DE-4EC2-8E04-549748321E00}" type="pres">
      <dgm:prSet presAssocID="{19DAE496-B4FE-4088-8D68-E6E6EF52337F}" presName="linear" presStyleCnt="0">
        <dgm:presLayoutVars>
          <dgm:dir/>
          <dgm:animLvl val="lvl"/>
          <dgm:resizeHandles val="exact"/>
        </dgm:presLayoutVars>
      </dgm:prSet>
      <dgm:spPr/>
    </dgm:pt>
    <dgm:pt modelId="{68121BEF-54D7-4909-8630-B04523A362C7}" type="pres">
      <dgm:prSet presAssocID="{6160EE5E-FB62-4692-B63B-1DA3D7AE0DF5}" presName="parentLin" presStyleCnt="0"/>
      <dgm:spPr/>
    </dgm:pt>
    <dgm:pt modelId="{51A4DF5B-EA15-4CC4-B624-95C46F421049}" type="pres">
      <dgm:prSet presAssocID="{6160EE5E-FB62-4692-B63B-1DA3D7AE0DF5}" presName="parentLeftMargin" presStyleLbl="node1" presStyleIdx="0" presStyleCnt="4"/>
      <dgm:spPr/>
    </dgm:pt>
    <dgm:pt modelId="{65693209-C6B0-46C7-BCA9-3F5E16077A6C}" type="pres">
      <dgm:prSet presAssocID="{6160EE5E-FB62-4692-B63B-1DA3D7AE0DF5}" presName="parentText" presStyleLbl="node1" presStyleIdx="0" presStyleCnt="4" custScaleX="136658" custLinFactNeighborX="1" custLinFactNeighborY="0">
        <dgm:presLayoutVars>
          <dgm:chMax val="0"/>
          <dgm:bulletEnabled val="1"/>
        </dgm:presLayoutVars>
      </dgm:prSet>
      <dgm:spPr/>
    </dgm:pt>
    <dgm:pt modelId="{34A85CE6-1750-4DEA-9CBC-1ADC80B63F38}" type="pres">
      <dgm:prSet presAssocID="{6160EE5E-FB62-4692-B63B-1DA3D7AE0DF5}" presName="negativeSpace" presStyleCnt="0"/>
      <dgm:spPr/>
    </dgm:pt>
    <dgm:pt modelId="{9D0B0261-822B-4BD4-A2BE-1B2046881640}" type="pres">
      <dgm:prSet presAssocID="{6160EE5E-FB62-4692-B63B-1DA3D7AE0DF5}" presName="childText" presStyleLbl="conFgAcc1" presStyleIdx="0" presStyleCnt="4">
        <dgm:presLayoutVars>
          <dgm:bulletEnabled val="1"/>
        </dgm:presLayoutVars>
      </dgm:prSet>
      <dgm:spPr/>
    </dgm:pt>
    <dgm:pt modelId="{25353513-2052-475A-9D78-CFBDA46C7800}" type="pres">
      <dgm:prSet presAssocID="{2675B472-22E3-41EA-9901-B12A31F1E769}" presName="spaceBetweenRectangles" presStyleCnt="0"/>
      <dgm:spPr/>
    </dgm:pt>
    <dgm:pt modelId="{D4BEC786-757A-4416-A8ED-94C19E62D6C2}" type="pres">
      <dgm:prSet presAssocID="{583ADBE1-A3B9-40C3-B1C9-914511307D5F}" presName="parentLin" presStyleCnt="0"/>
      <dgm:spPr/>
    </dgm:pt>
    <dgm:pt modelId="{9AF03D81-5964-4120-9BCA-6C2831078059}" type="pres">
      <dgm:prSet presAssocID="{583ADBE1-A3B9-40C3-B1C9-914511307D5F}" presName="parentLeftMargin" presStyleLbl="node1" presStyleIdx="0" presStyleCnt="4"/>
      <dgm:spPr/>
    </dgm:pt>
    <dgm:pt modelId="{B30CDA9D-EAA0-46EA-B8B5-3B9DCB3C7D66}" type="pres">
      <dgm:prSet presAssocID="{583ADBE1-A3B9-40C3-B1C9-914511307D5F}" presName="parentText" presStyleLbl="node1" presStyleIdx="1" presStyleCnt="4" custScaleX="136658">
        <dgm:presLayoutVars>
          <dgm:chMax val="0"/>
          <dgm:bulletEnabled val="1"/>
        </dgm:presLayoutVars>
      </dgm:prSet>
      <dgm:spPr/>
    </dgm:pt>
    <dgm:pt modelId="{2FDD7EA0-3B67-40D4-9B96-0335015A2329}" type="pres">
      <dgm:prSet presAssocID="{583ADBE1-A3B9-40C3-B1C9-914511307D5F}" presName="negativeSpace" presStyleCnt="0"/>
      <dgm:spPr/>
    </dgm:pt>
    <dgm:pt modelId="{4D145EDC-06F4-4BD3-B0A7-D10E74C59800}" type="pres">
      <dgm:prSet presAssocID="{583ADBE1-A3B9-40C3-B1C9-914511307D5F}" presName="childText" presStyleLbl="conFgAcc1" presStyleIdx="1" presStyleCnt="4">
        <dgm:presLayoutVars>
          <dgm:bulletEnabled val="1"/>
        </dgm:presLayoutVars>
      </dgm:prSet>
      <dgm:spPr/>
    </dgm:pt>
    <dgm:pt modelId="{00D0232D-9969-4C55-9575-C33081213085}" type="pres">
      <dgm:prSet presAssocID="{BFEFF086-50B1-449C-ADF1-B75321937208}" presName="spaceBetweenRectangles" presStyleCnt="0"/>
      <dgm:spPr/>
    </dgm:pt>
    <dgm:pt modelId="{C37C1EA7-C749-4A29-BD54-AAD4EA550504}" type="pres">
      <dgm:prSet presAssocID="{E2187DCB-2CA2-42EA-B923-8BD7A6FD16F9}" presName="parentLin" presStyleCnt="0"/>
      <dgm:spPr/>
    </dgm:pt>
    <dgm:pt modelId="{17A94262-F0CB-4B8F-8FAC-9973BDA43512}" type="pres">
      <dgm:prSet presAssocID="{E2187DCB-2CA2-42EA-B923-8BD7A6FD16F9}" presName="parentLeftMargin" presStyleLbl="node1" presStyleIdx="1" presStyleCnt="4"/>
      <dgm:spPr/>
    </dgm:pt>
    <dgm:pt modelId="{DE0C021D-CF3D-45DD-83E4-D43A92FD098B}" type="pres">
      <dgm:prSet presAssocID="{E2187DCB-2CA2-42EA-B923-8BD7A6FD16F9}" presName="parentText" presStyleLbl="node1" presStyleIdx="2" presStyleCnt="4" custScaleX="136658">
        <dgm:presLayoutVars>
          <dgm:chMax val="0"/>
          <dgm:bulletEnabled val="1"/>
        </dgm:presLayoutVars>
      </dgm:prSet>
      <dgm:spPr/>
    </dgm:pt>
    <dgm:pt modelId="{EE341338-505E-411C-B5C7-95171BFE14C7}" type="pres">
      <dgm:prSet presAssocID="{E2187DCB-2CA2-42EA-B923-8BD7A6FD16F9}" presName="negativeSpace" presStyleCnt="0"/>
      <dgm:spPr/>
    </dgm:pt>
    <dgm:pt modelId="{3D9747A2-B897-47D7-B334-A96DFD7E2416}" type="pres">
      <dgm:prSet presAssocID="{E2187DCB-2CA2-42EA-B923-8BD7A6FD16F9}" presName="childText" presStyleLbl="conFgAcc1" presStyleIdx="2" presStyleCnt="4">
        <dgm:presLayoutVars>
          <dgm:bulletEnabled val="1"/>
        </dgm:presLayoutVars>
      </dgm:prSet>
      <dgm:spPr/>
    </dgm:pt>
    <dgm:pt modelId="{3EDB415C-F395-4F96-A2C9-F10681167C32}" type="pres">
      <dgm:prSet presAssocID="{EBCF4048-FEFE-404C-B19C-6DC751368071}" presName="spaceBetweenRectangles" presStyleCnt="0"/>
      <dgm:spPr/>
    </dgm:pt>
    <dgm:pt modelId="{F6B2B514-68B4-432A-AC72-BEEEA15A7FDF}" type="pres">
      <dgm:prSet presAssocID="{73582241-22B5-4CF4-AD5C-948C2AC74038}" presName="parentLin" presStyleCnt="0"/>
      <dgm:spPr/>
    </dgm:pt>
    <dgm:pt modelId="{42EF29EF-D9FF-41D1-A763-B737F9F029AA}" type="pres">
      <dgm:prSet presAssocID="{73582241-22B5-4CF4-AD5C-948C2AC74038}" presName="parentLeftMargin" presStyleLbl="node1" presStyleIdx="2" presStyleCnt="4"/>
      <dgm:spPr/>
    </dgm:pt>
    <dgm:pt modelId="{65DA0152-9DEF-426F-B398-57B0D049B6A0}" type="pres">
      <dgm:prSet presAssocID="{73582241-22B5-4CF4-AD5C-948C2AC74038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698BF572-CB23-4A9E-9DFC-CA769B0BAB1A}" type="pres">
      <dgm:prSet presAssocID="{73582241-22B5-4CF4-AD5C-948C2AC74038}" presName="negativeSpace" presStyleCnt="0"/>
      <dgm:spPr/>
    </dgm:pt>
    <dgm:pt modelId="{71FF0408-76A4-42BB-AF26-80F7AE0ABCCC}" type="pres">
      <dgm:prSet presAssocID="{73582241-22B5-4CF4-AD5C-948C2AC740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5B2EB06-3C6E-4B2D-8C43-64C36F965468}" type="presOf" srcId="{E2187DCB-2CA2-42EA-B923-8BD7A6FD16F9}" destId="{DE0C021D-CF3D-45DD-83E4-D43A92FD098B}" srcOrd="1" destOrd="0" presId="urn:microsoft.com/office/officeart/2005/8/layout/list1"/>
    <dgm:cxn modelId="{E0910311-A8DF-42E8-9AE9-577E5F37CED8}" srcId="{19DAE496-B4FE-4088-8D68-E6E6EF52337F}" destId="{E2187DCB-2CA2-42EA-B923-8BD7A6FD16F9}" srcOrd="2" destOrd="0" parTransId="{BE05FC73-8B64-4D8D-8999-C8FBACDE51FE}" sibTransId="{EBCF4048-FEFE-404C-B19C-6DC751368071}"/>
    <dgm:cxn modelId="{030C403E-C324-4491-B1CA-E5C33F04C871}" type="presOf" srcId="{583ADBE1-A3B9-40C3-B1C9-914511307D5F}" destId="{9AF03D81-5964-4120-9BCA-6C2831078059}" srcOrd="0" destOrd="0" presId="urn:microsoft.com/office/officeart/2005/8/layout/list1"/>
    <dgm:cxn modelId="{861C9840-630E-45A2-8EC4-F3D9F35EE646}" type="presOf" srcId="{19DAE496-B4FE-4088-8D68-E6E6EF52337F}" destId="{6D67CA5A-E0DE-4EC2-8E04-549748321E00}" srcOrd="0" destOrd="0" presId="urn:microsoft.com/office/officeart/2005/8/layout/list1"/>
    <dgm:cxn modelId="{C5261444-079D-4FCC-8597-BAF99F6C28E3}" type="presOf" srcId="{6160EE5E-FB62-4692-B63B-1DA3D7AE0DF5}" destId="{51A4DF5B-EA15-4CC4-B624-95C46F421049}" srcOrd="0" destOrd="0" presId="urn:microsoft.com/office/officeart/2005/8/layout/list1"/>
    <dgm:cxn modelId="{31B14748-3613-4CF7-B48C-B685E34CFF2B}" type="presOf" srcId="{73582241-22B5-4CF4-AD5C-948C2AC74038}" destId="{42EF29EF-D9FF-41D1-A763-B737F9F029AA}" srcOrd="0" destOrd="0" presId="urn:microsoft.com/office/officeart/2005/8/layout/list1"/>
    <dgm:cxn modelId="{B5BBC24E-074F-47F0-89AF-9F89AA440986}" srcId="{19DAE496-B4FE-4088-8D68-E6E6EF52337F}" destId="{583ADBE1-A3B9-40C3-B1C9-914511307D5F}" srcOrd="1" destOrd="0" parTransId="{25232347-6691-401B-816E-F75925100F1C}" sibTransId="{BFEFF086-50B1-449C-ADF1-B75321937208}"/>
    <dgm:cxn modelId="{CE11AE7C-46BB-4266-B5F0-C50725F1B3E0}" type="presOf" srcId="{6160EE5E-FB62-4692-B63B-1DA3D7AE0DF5}" destId="{65693209-C6B0-46C7-BCA9-3F5E16077A6C}" srcOrd="1" destOrd="0" presId="urn:microsoft.com/office/officeart/2005/8/layout/list1"/>
    <dgm:cxn modelId="{311C397E-DA9F-4AE4-AA5F-930826655CD3}" type="presOf" srcId="{73582241-22B5-4CF4-AD5C-948C2AC74038}" destId="{65DA0152-9DEF-426F-B398-57B0D049B6A0}" srcOrd="1" destOrd="0" presId="urn:microsoft.com/office/officeart/2005/8/layout/list1"/>
    <dgm:cxn modelId="{BF5C4A81-30B8-43EB-8097-3A0214FC2DF1}" srcId="{19DAE496-B4FE-4088-8D68-E6E6EF52337F}" destId="{6160EE5E-FB62-4692-B63B-1DA3D7AE0DF5}" srcOrd="0" destOrd="0" parTransId="{6A83927D-EB52-4C51-8FFE-CF5A773E3998}" sibTransId="{2675B472-22E3-41EA-9901-B12A31F1E769}"/>
    <dgm:cxn modelId="{17BAF98C-91B4-40AC-B08E-C32A7E07A77C}" type="presOf" srcId="{583ADBE1-A3B9-40C3-B1C9-914511307D5F}" destId="{B30CDA9D-EAA0-46EA-B8B5-3B9DCB3C7D66}" srcOrd="1" destOrd="0" presId="urn:microsoft.com/office/officeart/2005/8/layout/list1"/>
    <dgm:cxn modelId="{DB41B7EA-C04E-4CD2-9A52-14BB73F535C0}" type="presOf" srcId="{E2187DCB-2CA2-42EA-B923-8BD7A6FD16F9}" destId="{17A94262-F0CB-4B8F-8FAC-9973BDA43512}" srcOrd="0" destOrd="0" presId="urn:microsoft.com/office/officeart/2005/8/layout/list1"/>
    <dgm:cxn modelId="{884583F0-3321-403E-A6A1-9EA40A0D17ED}" srcId="{19DAE496-B4FE-4088-8D68-E6E6EF52337F}" destId="{73582241-22B5-4CF4-AD5C-948C2AC74038}" srcOrd="3" destOrd="0" parTransId="{BBD30F9C-64AE-4F83-AC3F-CA33E1E6E559}" sibTransId="{1074CD86-21F3-4DD6-9347-61355956764B}"/>
    <dgm:cxn modelId="{4AA3982A-D739-45C9-8827-A607A774CD7F}" type="presParOf" srcId="{6D67CA5A-E0DE-4EC2-8E04-549748321E00}" destId="{68121BEF-54D7-4909-8630-B04523A362C7}" srcOrd="0" destOrd="0" presId="urn:microsoft.com/office/officeart/2005/8/layout/list1"/>
    <dgm:cxn modelId="{D9743678-180A-473A-9729-D876D22700FB}" type="presParOf" srcId="{68121BEF-54D7-4909-8630-B04523A362C7}" destId="{51A4DF5B-EA15-4CC4-B624-95C46F421049}" srcOrd="0" destOrd="0" presId="urn:microsoft.com/office/officeart/2005/8/layout/list1"/>
    <dgm:cxn modelId="{212FC663-8327-47FE-B015-23EBBAA33D65}" type="presParOf" srcId="{68121BEF-54D7-4909-8630-B04523A362C7}" destId="{65693209-C6B0-46C7-BCA9-3F5E16077A6C}" srcOrd="1" destOrd="0" presId="urn:microsoft.com/office/officeart/2005/8/layout/list1"/>
    <dgm:cxn modelId="{22E8315C-3D58-4562-9ED5-D9DA788A2210}" type="presParOf" srcId="{6D67CA5A-E0DE-4EC2-8E04-549748321E00}" destId="{34A85CE6-1750-4DEA-9CBC-1ADC80B63F38}" srcOrd="1" destOrd="0" presId="urn:microsoft.com/office/officeart/2005/8/layout/list1"/>
    <dgm:cxn modelId="{16A9D558-2C6D-424A-9F52-8D8D2EB3A431}" type="presParOf" srcId="{6D67CA5A-E0DE-4EC2-8E04-549748321E00}" destId="{9D0B0261-822B-4BD4-A2BE-1B2046881640}" srcOrd="2" destOrd="0" presId="urn:microsoft.com/office/officeart/2005/8/layout/list1"/>
    <dgm:cxn modelId="{A9335772-118E-48B5-9013-3B622649B1EC}" type="presParOf" srcId="{6D67CA5A-E0DE-4EC2-8E04-549748321E00}" destId="{25353513-2052-475A-9D78-CFBDA46C7800}" srcOrd="3" destOrd="0" presId="urn:microsoft.com/office/officeart/2005/8/layout/list1"/>
    <dgm:cxn modelId="{2CF4A058-D7EA-464D-8587-6B19F858BCF2}" type="presParOf" srcId="{6D67CA5A-E0DE-4EC2-8E04-549748321E00}" destId="{D4BEC786-757A-4416-A8ED-94C19E62D6C2}" srcOrd="4" destOrd="0" presId="urn:microsoft.com/office/officeart/2005/8/layout/list1"/>
    <dgm:cxn modelId="{25FAAAEA-173D-4806-B2A9-7379BA44516D}" type="presParOf" srcId="{D4BEC786-757A-4416-A8ED-94C19E62D6C2}" destId="{9AF03D81-5964-4120-9BCA-6C2831078059}" srcOrd="0" destOrd="0" presId="urn:microsoft.com/office/officeart/2005/8/layout/list1"/>
    <dgm:cxn modelId="{C26CAD07-14AE-4205-B0A3-5B56959FEB4A}" type="presParOf" srcId="{D4BEC786-757A-4416-A8ED-94C19E62D6C2}" destId="{B30CDA9D-EAA0-46EA-B8B5-3B9DCB3C7D66}" srcOrd="1" destOrd="0" presId="urn:microsoft.com/office/officeart/2005/8/layout/list1"/>
    <dgm:cxn modelId="{7A65C1EB-A453-4D24-853C-CCDF2E82B82A}" type="presParOf" srcId="{6D67CA5A-E0DE-4EC2-8E04-549748321E00}" destId="{2FDD7EA0-3B67-40D4-9B96-0335015A2329}" srcOrd="5" destOrd="0" presId="urn:microsoft.com/office/officeart/2005/8/layout/list1"/>
    <dgm:cxn modelId="{328F5070-1B97-41B1-A8BA-7B82EC634FF1}" type="presParOf" srcId="{6D67CA5A-E0DE-4EC2-8E04-549748321E00}" destId="{4D145EDC-06F4-4BD3-B0A7-D10E74C59800}" srcOrd="6" destOrd="0" presId="urn:microsoft.com/office/officeart/2005/8/layout/list1"/>
    <dgm:cxn modelId="{FEE0D516-2532-45D7-A025-6C3E08F6F9DD}" type="presParOf" srcId="{6D67CA5A-E0DE-4EC2-8E04-549748321E00}" destId="{00D0232D-9969-4C55-9575-C33081213085}" srcOrd="7" destOrd="0" presId="urn:microsoft.com/office/officeart/2005/8/layout/list1"/>
    <dgm:cxn modelId="{D62F3866-2A5D-4762-820B-9C37AF590608}" type="presParOf" srcId="{6D67CA5A-E0DE-4EC2-8E04-549748321E00}" destId="{C37C1EA7-C749-4A29-BD54-AAD4EA550504}" srcOrd="8" destOrd="0" presId="urn:microsoft.com/office/officeart/2005/8/layout/list1"/>
    <dgm:cxn modelId="{FF12CF76-315A-4519-BBA7-F913E4A8052F}" type="presParOf" srcId="{C37C1EA7-C749-4A29-BD54-AAD4EA550504}" destId="{17A94262-F0CB-4B8F-8FAC-9973BDA43512}" srcOrd="0" destOrd="0" presId="urn:microsoft.com/office/officeart/2005/8/layout/list1"/>
    <dgm:cxn modelId="{F44E8F4D-CFF1-42C3-B490-BE1982F11B7C}" type="presParOf" srcId="{C37C1EA7-C749-4A29-BD54-AAD4EA550504}" destId="{DE0C021D-CF3D-45DD-83E4-D43A92FD098B}" srcOrd="1" destOrd="0" presId="urn:microsoft.com/office/officeart/2005/8/layout/list1"/>
    <dgm:cxn modelId="{B0D06FEF-9DD0-434B-8730-73F1A9EF80C3}" type="presParOf" srcId="{6D67CA5A-E0DE-4EC2-8E04-549748321E00}" destId="{EE341338-505E-411C-B5C7-95171BFE14C7}" srcOrd="9" destOrd="0" presId="urn:microsoft.com/office/officeart/2005/8/layout/list1"/>
    <dgm:cxn modelId="{8F78A550-5E10-4285-96B9-8C4DF453ACB7}" type="presParOf" srcId="{6D67CA5A-E0DE-4EC2-8E04-549748321E00}" destId="{3D9747A2-B897-47D7-B334-A96DFD7E2416}" srcOrd="10" destOrd="0" presId="urn:microsoft.com/office/officeart/2005/8/layout/list1"/>
    <dgm:cxn modelId="{0026F236-C001-4DDD-B8F3-C492239C803F}" type="presParOf" srcId="{6D67CA5A-E0DE-4EC2-8E04-549748321E00}" destId="{3EDB415C-F395-4F96-A2C9-F10681167C32}" srcOrd="11" destOrd="0" presId="urn:microsoft.com/office/officeart/2005/8/layout/list1"/>
    <dgm:cxn modelId="{788B5790-53C7-4625-BA62-8BC7D72B67B2}" type="presParOf" srcId="{6D67CA5A-E0DE-4EC2-8E04-549748321E00}" destId="{F6B2B514-68B4-432A-AC72-BEEEA15A7FDF}" srcOrd="12" destOrd="0" presId="urn:microsoft.com/office/officeart/2005/8/layout/list1"/>
    <dgm:cxn modelId="{C2DB23B6-5375-4A41-B91D-26F120B0C27C}" type="presParOf" srcId="{F6B2B514-68B4-432A-AC72-BEEEA15A7FDF}" destId="{42EF29EF-D9FF-41D1-A763-B737F9F029AA}" srcOrd="0" destOrd="0" presId="urn:microsoft.com/office/officeart/2005/8/layout/list1"/>
    <dgm:cxn modelId="{2B21A671-F710-47A1-B582-28D3B4DC67BA}" type="presParOf" srcId="{F6B2B514-68B4-432A-AC72-BEEEA15A7FDF}" destId="{65DA0152-9DEF-426F-B398-57B0D049B6A0}" srcOrd="1" destOrd="0" presId="urn:microsoft.com/office/officeart/2005/8/layout/list1"/>
    <dgm:cxn modelId="{A808F780-143E-45E4-9797-752072E5569C}" type="presParOf" srcId="{6D67CA5A-E0DE-4EC2-8E04-549748321E00}" destId="{698BF572-CB23-4A9E-9DFC-CA769B0BAB1A}" srcOrd="13" destOrd="0" presId="urn:microsoft.com/office/officeart/2005/8/layout/list1"/>
    <dgm:cxn modelId="{654B9AEC-E8EF-44CA-8D6E-EC7F5563588E}" type="presParOf" srcId="{6D67CA5A-E0DE-4EC2-8E04-549748321E00}" destId="{71FF0408-76A4-42BB-AF26-80F7AE0ABCC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E730C-C3D0-48CB-B6D1-5FD6B460FB1B}">
      <dsp:nvSpPr>
        <dsp:cNvPr id="0" name=""/>
        <dsp:cNvSpPr/>
      </dsp:nvSpPr>
      <dsp:spPr>
        <a:xfrm>
          <a:off x="1991280" y="0"/>
          <a:ext cx="6556747" cy="36038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uk-UA" sz="1700" b="1" kern="1200" dirty="0"/>
            <a:t>по виду: </a:t>
          </a:r>
          <a:r>
            <a:rPr lang="uk-UA" sz="1700" kern="1200" dirty="0"/>
            <a:t>багатоповерхові, підземні, гаражі-стоянки по типу боксів, відкриті і закриті;</a:t>
          </a:r>
          <a:endParaRPr lang="ru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uk-UA" sz="1700" b="1" kern="1200" dirty="0"/>
            <a:t>за тривалістю зберігання: </a:t>
          </a:r>
          <a:r>
            <a:rPr lang="uk-UA" sz="1700" kern="1200" dirty="0"/>
            <a:t>короткочасні, тимчасові, сезонні, постійні;</a:t>
          </a:r>
          <a:endParaRPr lang="ru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uk-UA" sz="1700" b="1" kern="1200" dirty="0"/>
            <a:t>щодо розміщення щодо поверхні землі: </a:t>
          </a:r>
          <a:r>
            <a:rPr lang="uk-UA" sz="1700" kern="1200" dirty="0"/>
            <a:t>наземні, підземні та паркування на даху будівель / споруд;</a:t>
          </a:r>
          <a:endParaRPr lang="ru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uk-UA" sz="1700" b="1" kern="1200" dirty="0"/>
            <a:t>щодо розміщення щодо інших об'єктів:</a:t>
          </a:r>
          <a:r>
            <a:rPr lang="uk-UA" sz="1700" kern="1200" dirty="0"/>
            <a:t> окремо розташовані, прибудовані, вбудовані, комбіновані;</a:t>
          </a:r>
          <a:endParaRPr lang="ru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uk-UA" sz="1700" b="1" kern="1200" dirty="0"/>
            <a:t>по поверховості: </a:t>
          </a:r>
          <a:r>
            <a:rPr lang="uk-UA" sz="1700" kern="1200" dirty="0"/>
            <a:t>одноповерхові та багатоповерхові;</a:t>
          </a:r>
          <a:endParaRPr lang="ru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uk-UA" sz="1700" b="1" kern="1200" dirty="0"/>
            <a:t>за типом огороджувальних конструкцій: </a:t>
          </a:r>
          <a:r>
            <a:rPr lang="uk-UA" sz="1700" kern="1200" dirty="0"/>
            <a:t>закриті, відкриті і комбіновані.</a:t>
          </a:r>
          <a:endParaRPr lang="ru-UA" sz="1700" kern="1200" dirty="0"/>
        </a:p>
      </dsp:txBody>
      <dsp:txXfrm>
        <a:off x="1991280" y="450476"/>
        <a:ext cx="5205320" cy="2702853"/>
      </dsp:txXfrm>
    </dsp:sp>
    <dsp:sp modelId="{FDD19E04-38A1-4B5D-9A9B-7F4082C0EF0F}">
      <dsp:nvSpPr>
        <dsp:cNvPr id="0" name=""/>
        <dsp:cNvSpPr/>
      </dsp:nvSpPr>
      <dsp:spPr>
        <a:xfrm>
          <a:off x="4876" y="328072"/>
          <a:ext cx="1986404" cy="29476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Паркувальні</a:t>
          </a:r>
          <a:r>
            <a:rPr lang="uk-UA" sz="2000" kern="1200" dirty="0"/>
            <a:t> комплекси можна згрупувати:</a:t>
          </a:r>
          <a:endParaRPr lang="ru-UA" sz="2000" kern="1200" dirty="0"/>
        </a:p>
      </dsp:txBody>
      <dsp:txXfrm>
        <a:off x="101844" y="425040"/>
        <a:ext cx="1792468" cy="2753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0261-822B-4BD4-A2BE-1B2046881640}">
      <dsp:nvSpPr>
        <dsp:cNvPr id="0" name=""/>
        <dsp:cNvSpPr/>
      </dsp:nvSpPr>
      <dsp:spPr>
        <a:xfrm>
          <a:off x="0" y="200144"/>
          <a:ext cx="368553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3209-C6B0-46C7-BCA9-3F5E16077A6C}">
      <dsp:nvSpPr>
        <dsp:cNvPr id="0" name=""/>
        <dsp:cNvSpPr/>
      </dsp:nvSpPr>
      <dsp:spPr>
        <a:xfrm>
          <a:off x="183019" y="8264"/>
          <a:ext cx="3501507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Реєстрація на сайті</a:t>
          </a:r>
          <a:endParaRPr lang="ru-RU" sz="1600" kern="1200" dirty="0"/>
        </a:p>
      </dsp:txBody>
      <dsp:txXfrm>
        <a:off x="201753" y="26998"/>
        <a:ext cx="3464039" cy="346292"/>
      </dsp:txXfrm>
    </dsp:sp>
    <dsp:sp modelId="{4D145EDC-06F4-4BD3-B0A7-D10E74C59800}">
      <dsp:nvSpPr>
        <dsp:cNvPr id="0" name=""/>
        <dsp:cNvSpPr/>
      </dsp:nvSpPr>
      <dsp:spPr>
        <a:xfrm>
          <a:off x="0" y="789824"/>
          <a:ext cx="368553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CDA9D-EAA0-46EA-B8B5-3B9DCB3C7D66}">
      <dsp:nvSpPr>
        <dsp:cNvPr id="0" name=""/>
        <dsp:cNvSpPr/>
      </dsp:nvSpPr>
      <dsp:spPr>
        <a:xfrm>
          <a:off x="183017" y="597944"/>
          <a:ext cx="3501507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Авторизація на сайті</a:t>
          </a:r>
          <a:endParaRPr lang="ru-RU" sz="1600" kern="1200" dirty="0"/>
        </a:p>
      </dsp:txBody>
      <dsp:txXfrm>
        <a:off x="201751" y="616678"/>
        <a:ext cx="3464039" cy="346292"/>
      </dsp:txXfrm>
    </dsp:sp>
    <dsp:sp modelId="{3D9747A2-B897-47D7-B334-A96DFD7E2416}">
      <dsp:nvSpPr>
        <dsp:cNvPr id="0" name=""/>
        <dsp:cNvSpPr/>
      </dsp:nvSpPr>
      <dsp:spPr>
        <a:xfrm>
          <a:off x="0" y="1379504"/>
          <a:ext cx="368553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C021D-CF3D-45DD-83E4-D43A92FD098B}">
      <dsp:nvSpPr>
        <dsp:cNvPr id="0" name=""/>
        <dsp:cNvSpPr/>
      </dsp:nvSpPr>
      <dsp:spPr>
        <a:xfrm>
          <a:off x="183017" y="1187624"/>
          <a:ext cx="3501507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Зручний та простий дизайн</a:t>
          </a:r>
          <a:endParaRPr lang="ru-RU" sz="1600" kern="1200" dirty="0"/>
        </a:p>
      </dsp:txBody>
      <dsp:txXfrm>
        <a:off x="201751" y="1206358"/>
        <a:ext cx="3464039" cy="346292"/>
      </dsp:txXfrm>
    </dsp:sp>
    <dsp:sp modelId="{0A4E1103-D681-44B9-8A86-76504AAA465A}">
      <dsp:nvSpPr>
        <dsp:cNvPr id="0" name=""/>
        <dsp:cNvSpPr/>
      </dsp:nvSpPr>
      <dsp:spPr>
        <a:xfrm>
          <a:off x="0" y="1969185"/>
          <a:ext cx="368553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039" tIns="270764" rIns="2860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/>
        </a:p>
      </dsp:txBody>
      <dsp:txXfrm>
        <a:off x="0" y="1969185"/>
        <a:ext cx="3685539" cy="327600"/>
      </dsp:txXfrm>
    </dsp:sp>
    <dsp:sp modelId="{EB301931-C6E9-46E0-B5A2-1FD93AAAE785}">
      <dsp:nvSpPr>
        <dsp:cNvPr id="0" name=""/>
        <dsp:cNvSpPr/>
      </dsp:nvSpPr>
      <dsp:spPr>
        <a:xfrm>
          <a:off x="183017" y="1777305"/>
          <a:ext cx="3501507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Онлайн-</a:t>
          </a:r>
          <a:r>
            <a:rPr lang="ru-RU" sz="1600" kern="1200" dirty="0" err="1"/>
            <a:t>бронювання</a:t>
          </a:r>
          <a:endParaRPr lang="ru-RU" sz="1600" kern="1200" dirty="0"/>
        </a:p>
      </dsp:txBody>
      <dsp:txXfrm>
        <a:off x="201751" y="1796039"/>
        <a:ext cx="3464039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0261-822B-4BD4-A2BE-1B2046881640}">
      <dsp:nvSpPr>
        <dsp:cNvPr id="0" name=""/>
        <dsp:cNvSpPr/>
      </dsp:nvSpPr>
      <dsp:spPr>
        <a:xfrm>
          <a:off x="0" y="200144"/>
          <a:ext cx="368553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3209-C6B0-46C7-BCA9-3F5E16077A6C}">
      <dsp:nvSpPr>
        <dsp:cNvPr id="0" name=""/>
        <dsp:cNvSpPr/>
      </dsp:nvSpPr>
      <dsp:spPr>
        <a:xfrm>
          <a:off x="183019" y="8264"/>
          <a:ext cx="3501507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Ціна</a:t>
          </a:r>
          <a:endParaRPr lang="ru-RU" sz="1600" kern="1200" dirty="0"/>
        </a:p>
      </dsp:txBody>
      <dsp:txXfrm>
        <a:off x="201753" y="26998"/>
        <a:ext cx="3464039" cy="346292"/>
      </dsp:txXfrm>
    </dsp:sp>
    <dsp:sp modelId="{4D145EDC-06F4-4BD3-B0A7-D10E74C59800}">
      <dsp:nvSpPr>
        <dsp:cNvPr id="0" name=""/>
        <dsp:cNvSpPr/>
      </dsp:nvSpPr>
      <dsp:spPr>
        <a:xfrm>
          <a:off x="0" y="789824"/>
          <a:ext cx="368553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CDA9D-EAA0-46EA-B8B5-3B9DCB3C7D66}">
      <dsp:nvSpPr>
        <dsp:cNvPr id="0" name=""/>
        <dsp:cNvSpPr/>
      </dsp:nvSpPr>
      <dsp:spPr>
        <a:xfrm>
          <a:off x="183017" y="597944"/>
          <a:ext cx="3501507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Актуальність інформації</a:t>
          </a:r>
          <a:endParaRPr lang="ru-RU" sz="1600" kern="1200" dirty="0"/>
        </a:p>
      </dsp:txBody>
      <dsp:txXfrm>
        <a:off x="201751" y="616678"/>
        <a:ext cx="3464039" cy="346292"/>
      </dsp:txXfrm>
    </dsp:sp>
    <dsp:sp modelId="{3D9747A2-B897-47D7-B334-A96DFD7E2416}">
      <dsp:nvSpPr>
        <dsp:cNvPr id="0" name=""/>
        <dsp:cNvSpPr/>
      </dsp:nvSpPr>
      <dsp:spPr>
        <a:xfrm>
          <a:off x="0" y="1379504"/>
          <a:ext cx="368553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C021D-CF3D-45DD-83E4-D43A92FD098B}">
      <dsp:nvSpPr>
        <dsp:cNvPr id="0" name=""/>
        <dsp:cNvSpPr/>
      </dsp:nvSpPr>
      <dsp:spPr>
        <a:xfrm>
          <a:off x="183017" y="1187624"/>
          <a:ext cx="3501507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Онлайн оплата</a:t>
          </a:r>
          <a:endParaRPr lang="ru-RU" sz="1600" kern="1200" dirty="0"/>
        </a:p>
      </dsp:txBody>
      <dsp:txXfrm>
        <a:off x="201751" y="1206358"/>
        <a:ext cx="3464039" cy="346292"/>
      </dsp:txXfrm>
    </dsp:sp>
    <dsp:sp modelId="{71FF0408-76A4-42BB-AF26-80F7AE0ABCCC}">
      <dsp:nvSpPr>
        <dsp:cNvPr id="0" name=""/>
        <dsp:cNvSpPr/>
      </dsp:nvSpPr>
      <dsp:spPr>
        <a:xfrm>
          <a:off x="0" y="1969185"/>
          <a:ext cx="368553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A0152-9DEF-426F-B398-57B0D049B6A0}">
      <dsp:nvSpPr>
        <dsp:cNvPr id="0" name=""/>
        <dsp:cNvSpPr/>
      </dsp:nvSpPr>
      <dsp:spPr>
        <a:xfrm>
          <a:off x="175459" y="1777305"/>
          <a:ext cx="350917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3" tIns="0" rIns="975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Зворотній</a:t>
          </a:r>
          <a:r>
            <a:rPr lang="ru-RU" sz="1600" kern="1200" dirty="0"/>
            <a:t> </a:t>
          </a:r>
          <a:r>
            <a:rPr lang="ru-RU" sz="1600" kern="1200" dirty="0" err="1"/>
            <a:t>зв'язок</a:t>
          </a:r>
          <a:endParaRPr lang="ru-RU" sz="1600" kern="1200" dirty="0"/>
        </a:p>
      </dsp:txBody>
      <dsp:txXfrm>
        <a:off x="194193" y="1796039"/>
        <a:ext cx="347170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20.06.2022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0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0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93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1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5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86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40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2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89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10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6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3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3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9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16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9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9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20 июня 2022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20 июня 2022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20 июня 2022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екст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Текст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Текст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2A7D674-8D44-425B-8E50-A3A77576FE89}" type="datetime4">
              <a:rPr lang="ru-RU" noProof="0" smtClean="0">
                <a:latin typeface="+mn-lt"/>
              </a:rPr>
              <a:t>20 июня 2022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20 июня 2022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20 июня 2022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20 июня 2022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20 июня 2022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20 июня 2022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20 июня 2022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814DB15-4069-4C59-5D72-522BDB2E6F91}"/>
              </a:ext>
            </a:extLst>
          </p:cNvPr>
          <p:cNvSpPr txBox="1">
            <a:spLocks/>
          </p:cNvSpPr>
          <p:nvPr/>
        </p:nvSpPr>
        <p:spPr>
          <a:xfrm>
            <a:off x="1796472" y="155163"/>
            <a:ext cx="8599055" cy="11999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uk-UA" b="1" dirty="0">
                <a:solidFill>
                  <a:schemeClr val="tx2"/>
                </a:solidFill>
              </a:rPr>
              <a:t>Харківський національний економічний університет імені </a:t>
            </a:r>
            <a:r>
              <a:rPr lang="uk-UA" b="1" dirty="0" err="1">
                <a:solidFill>
                  <a:schemeClr val="tx2"/>
                </a:solidFill>
              </a:rPr>
              <a:t>С.Кузнеця</a:t>
            </a:r>
            <a:endParaRPr lang="x-none" b="1" dirty="0">
              <a:solidFill>
                <a:schemeClr val="tx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0F1F52-B7F6-FB4F-E6C9-D5041EDA32B8}"/>
              </a:ext>
            </a:extLst>
          </p:cNvPr>
          <p:cNvSpPr/>
          <p:nvPr/>
        </p:nvSpPr>
        <p:spPr>
          <a:xfrm>
            <a:off x="3868580" y="1092545"/>
            <a:ext cx="499694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b="1" dirty="0">
                <a:solidFill>
                  <a:schemeClr val="tx2"/>
                </a:solidFill>
              </a:rPr>
              <a:t>Кафедра інформатики та комп</a:t>
            </a:r>
            <a:r>
              <a:rPr lang="en-US" b="1" dirty="0">
                <a:solidFill>
                  <a:schemeClr val="tx2"/>
                </a:solidFill>
              </a:rPr>
              <a:t>’</a:t>
            </a:r>
            <a:r>
              <a:rPr lang="uk-UA" b="1" dirty="0">
                <a:solidFill>
                  <a:schemeClr val="tx2"/>
                </a:solidFill>
              </a:rPr>
              <a:t>ютерної техники</a:t>
            </a:r>
            <a:endParaRPr lang="x-none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282328-EC91-E0FD-A9A0-7E33A9A645BC}"/>
              </a:ext>
            </a:extLst>
          </p:cNvPr>
          <p:cNvSpPr txBox="1">
            <a:spLocks/>
          </p:cNvSpPr>
          <p:nvPr/>
        </p:nvSpPr>
        <p:spPr>
          <a:xfrm>
            <a:off x="3217453" y="1513243"/>
            <a:ext cx="6299200" cy="23876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Дипломний проект на  тему: «Розроблення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модуля "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Бронювання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місць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автостоянці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на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web-технологій</a:t>
            </a:r>
            <a:r>
              <a:rPr lang="uk-UA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F761A0C-D42F-7562-C205-40ED14D159E2}"/>
              </a:ext>
            </a:extLst>
          </p:cNvPr>
          <p:cNvSpPr txBox="1">
            <a:spLocks/>
          </p:cNvSpPr>
          <p:nvPr/>
        </p:nvSpPr>
        <p:spPr>
          <a:xfrm>
            <a:off x="9516653" y="4607899"/>
            <a:ext cx="537339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err="1">
                <a:solidFill>
                  <a:schemeClr val="tx2"/>
                </a:solidFill>
              </a:rPr>
              <a:t>Керівник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b="1" dirty="0">
                <a:solidFill>
                  <a:schemeClr val="tx2"/>
                </a:solidFill>
              </a:rPr>
              <a:t>к.т.н., доцент,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tx2"/>
                </a:solidFill>
              </a:rPr>
              <a:t>БРИНЗА Наталія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DFE3337-8EF7-368C-3147-735DD811A457}"/>
              </a:ext>
            </a:extLst>
          </p:cNvPr>
          <p:cNvSpPr/>
          <p:nvPr/>
        </p:nvSpPr>
        <p:spPr>
          <a:xfrm>
            <a:off x="4879877" y="4607899"/>
            <a:ext cx="4366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Виконала:</a:t>
            </a:r>
          </a:p>
          <a:p>
            <a:r>
              <a:rPr lang="ru-RU" b="1" dirty="0">
                <a:solidFill>
                  <a:schemeClr val="tx2"/>
                </a:solidFill>
              </a:rPr>
              <a:t>Здобувачка групи </a:t>
            </a:r>
            <a:r>
              <a:rPr lang="uk-UA" b="1" dirty="0">
                <a:solidFill>
                  <a:schemeClr val="tx2"/>
                </a:solidFill>
              </a:rPr>
              <a:t>6.04.126.010.18.1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ООП «Інформаційні системи та технології»</a:t>
            </a:r>
          </a:p>
          <a:p>
            <a:r>
              <a:rPr lang="ru-RU" b="1" dirty="0">
                <a:solidFill>
                  <a:schemeClr val="tx2"/>
                </a:solidFill>
              </a:rPr>
              <a:t>МІХНЕВСЬКА Олександра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3" y="672234"/>
            <a:ext cx="6928121" cy="6108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4400" b="1" dirty="0"/>
              <a:t>Діаграма варіантів використання</a:t>
            </a:r>
            <a:endParaRPr lang="ru-RU" sz="4400" b="1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D1D16B8-2D59-FC91-12B7-DCDCF91C5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77" y="1457268"/>
            <a:ext cx="6195379" cy="5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22" y="498063"/>
            <a:ext cx="6928121" cy="610863"/>
          </a:xfrm>
        </p:spPr>
        <p:txBody>
          <a:bodyPr rtlCol="0">
            <a:normAutofit/>
          </a:bodyPr>
          <a:lstStyle/>
          <a:p>
            <a:pPr algn="ctr"/>
            <a:r>
              <a:rPr lang="uk-UA" sz="4400" b="1" dirty="0"/>
              <a:t>Діаграма послідовності</a:t>
            </a:r>
            <a:endParaRPr lang="ru-RU" sz="4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CB4B6-8EA3-9D67-51F2-DC9E6A53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85066"/>
            <a:ext cx="6367789" cy="46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488" y="215404"/>
            <a:ext cx="6298680" cy="2107999"/>
          </a:xfrm>
        </p:spPr>
        <p:txBody>
          <a:bodyPr rtlCol="0"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ПРОЕКТНІ РІШЕННЯ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D2CC9C-75E1-E31C-52B1-B6520949CD2D}"/>
              </a:ext>
            </a:extLst>
          </p:cNvPr>
          <p:cNvSpPr/>
          <p:nvPr/>
        </p:nvSpPr>
        <p:spPr>
          <a:xfrm>
            <a:off x="8904514" y="1893057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6BBF98-C8CE-491D-8D28-CFC41C7C2E49}"/>
              </a:ext>
            </a:extLst>
          </p:cNvPr>
          <p:cNvSpPr/>
          <p:nvPr/>
        </p:nvSpPr>
        <p:spPr>
          <a:xfrm>
            <a:off x="2296884" y="2486829"/>
            <a:ext cx="8719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Мета прототипу - дозволити користувачам програмного забезпечення оцінювати пропозиції розробників по дизайну кінцевого продукту, фактично випробувавши їх, замість того, щоб інтерпретувати і оцінювати дизайн на основі описів. </a:t>
            </a:r>
            <a:br>
              <a:rPr lang="uk-UA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uk-UA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Мокап</a:t>
            </a:r>
            <a:r>
              <a:rPr lang="uk-UA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- це спеціальний макет, зображення реального предмета, на яке накладається елемент дизайну: логотип, обкладинка, скріншот та інше. </a:t>
            </a:r>
            <a:r>
              <a:rPr lang="uk-UA" sz="2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Мокапи</a:t>
            </a:r>
            <a:r>
              <a:rPr lang="uk-UA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дозволяють відразу побачити, як об'єкт буде виглядати в реальності.</a:t>
            </a:r>
            <a:endParaRPr lang="ru-RU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0D94F24-6BE7-D460-8260-E9AEECC3C3E8}"/>
              </a:ext>
            </a:extLst>
          </p:cNvPr>
          <p:cNvSpPr/>
          <p:nvPr/>
        </p:nvSpPr>
        <p:spPr>
          <a:xfrm>
            <a:off x="6830512" y="4414824"/>
            <a:ext cx="4310743" cy="14578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45143"/>
            <a:ext cx="8952863" cy="610863"/>
          </a:xfrm>
        </p:spPr>
        <p:txBody>
          <a:bodyPr rtlCol="0">
            <a:normAutofit/>
          </a:bodyPr>
          <a:lstStyle/>
          <a:p>
            <a:pPr algn="ctr"/>
            <a:r>
              <a:rPr lang="uk-UA" sz="4400" b="1" dirty="0"/>
              <a:t>Результати </a:t>
            </a:r>
            <a:r>
              <a:rPr lang="uk-UA" sz="4400" b="1" dirty="0" err="1"/>
              <a:t>прототипування</a:t>
            </a:r>
            <a:endParaRPr lang="ru-RU" sz="4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3474" y="2269397"/>
            <a:ext cx="3404507" cy="430893"/>
          </a:xfrm>
        </p:spPr>
        <p:txBody>
          <a:bodyPr rtlCol="0"/>
          <a:lstStyle/>
          <a:p>
            <a:r>
              <a:rPr lang="uk-UA" sz="1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Вигляд початкової сторінки сайту онлайн-бронювання.</a:t>
            </a:r>
            <a:br>
              <a:rPr lang="uk-UA" sz="1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endParaRPr lang="uk-UA" sz="18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105C4F-33A9-5462-489A-C28FE5914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3" y="2877505"/>
            <a:ext cx="4936717" cy="28517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6166F70-AE54-65A8-F7AA-A9AC28BD0E47}"/>
              </a:ext>
            </a:extLst>
          </p:cNvPr>
          <p:cNvSpPr txBox="1"/>
          <p:nvPr/>
        </p:nvSpPr>
        <p:spPr>
          <a:xfrm>
            <a:off x="6830512" y="4682073"/>
            <a:ext cx="4495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Користувачі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сайту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мають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можливість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зареєструватися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авторизуватися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для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отримання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доступу до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оформлення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бронювання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100DE8-F66F-89E9-392B-ABFB3AF63C7A}"/>
              </a:ext>
            </a:extLst>
          </p:cNvPr>
          <p:cNvSpPr/>
          <p:nvPr/>
        </p:nvSpPr>
        <p:spPr>
          <a:xfrm>
            <a:off x="6263025" y="1648407"/>
            <a:ext cx="277859" cy="4152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FF02D3E-8556-3436-A48C-DD59788881D1}"/>
              </a:ext>
            </a:extLst>
          </p:cNvPr>
          <p:cNvSpPr/>
          <p:nvPr/>
        </p:nvSpPr>
        <p:spPr>
          <a:xfrm>
            <a:off x="6532173" y="1576536"/>
            <a:ext cx="131313" cy="4152709"/>
          </a:xfrm>
          <a:prstGeom prst="rect">
            <a:avLst/>
          </a:prstGeom>
          <a:solidFill>
            <a:srgbClr val="7CA6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C4A589-6318-C2CC-FF6D-74571A7972A0}"/>
              </a:ext>
            </a:extLst>
          </p:cNvPr>
          <p:cNvSpPr/>
          <p:nvPr/>
        </p:nvSpPr>
        <p:spPr>
          <a:xfrm>
            <a:off x="11194680" y="2705291"/>
            <a:ext cx="138930" cy="4152709"/>
          </a:xfrm>
          <a:prstGeom prst="rect">
            <a:avLst/>
          </a:prstGeom>
          <a:solidFill>
            <a:srgbClr val="7CA6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F79B55A-D51A-800C-771B-9E762FC6F459}"/>
              </a:ext>
            </a:extLst>
          </p:cNvPr>
          <p:cNvSpPr/>
          <p:nvPr/>
        </p:nvSpPr>
        <p:spPr>
          <a:xfrm rot="5400000">
            <a:off x="8412652" y="-1698460"/>
            <a:ext cx="131313" cy="415270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AB56CA0-952D-0B26-307D-9DA86F7A891C}"/>
              </a:ext>
            </a:extLst>
          </p:cNvPr>
          <p:cNvSpPr/>
          <p:nvPr/>
        </p:nvSpPr>
        <p:spPr>
          <a:xfrm rot="8137513">
            <a:off x="-736465" y="6093381"/>
            <a:ext cx="1452638" cy="1549251"/>
          </a:xfrm>
          <a:prstGeom prst="rect">
            <a:avLst/>
          </a:prstGeom>
          <a:solidFill>
            <a:srgbClr val="7CA655"/>
          </a:solidFill>
          <a:ln>
            <a:solidFill>
              <a:srgbClr val="7C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FC7272E-5BAF-1148-78D6-A88EF5E2A1B1}"/>
              </a:ext>
            </a:extLst>
          </p:cNvPr>
          <p:cNvSpPr/>
          <p:nvPr/>
        </p:nvSpPr>
        <p:spPr>
          <a:xfrm>
            <a:off x="3526970" y="5729245"/>
            <a:ext cx="2569029" cy="99029"/>
          </a:xfrm>
          <a:prstGeom prst="rect">
            <a:avLst/>
          </a:prstGeom>
          <a:solidFill>
            <a:srgbClr val="1376BB"/>
          </a:solidFill>
          <a:ln>
            <a:solidFill>
              <a:srgbClr val="137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30D4A26-613D-0EA0-5F54-5BE588471EB1}"/>
              </a:ext>
            </a:extLst>
          </p:cNvPr>
          <p:cNvSpPr/>
          <p:nvPr/>
        </p:nvSpPr>
        <p:spPr>
          <a:xfrm rot="8137513">
            <a:off x="430284" y="688673"/>
            <a:ext cx="331010" cy="323802"/>
          </a:xfrm>
          <a:prstGeom prst="rect">
            <a:avLst/>
          </a:prstGeom>
          <a:solidFill>
            <a:srgbClr val="1376BB"/>
          </a:solidFill>
          <a:ln>
            <a:solidFill>
              <a:srgbClr val="137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343098-2336-13E3-1A67-176E8282E65E}"/>
              </a:ext>
            </a:extLst>
          </p:cNvPr>
          <p:cNvSpPr/>
          <p:nvPr/>
        </p:nvSpPr>
        <p:spPr>
          <a:xfrm rot="8137513">
            <a:off x="11490169" y="1486505"/>
            <a:ext cx="331010" cy="323802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F26620-8F90-10C9-762C-DE9BA55DC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86" y="1524337"/>
            <a:ext cx="4531194" cy="3024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D7B8910-CD35-E054-30AE-7B648372EA81}"/>
              </a:ext>
            </a:extLst>
          </p:cNvPr>
          <p:cNvSpPr/>
          <p:nvPr/>
        </p:nvSpPr>
        <p:spPr>
          <a:xfrm>
            <a:off x="5258847" y="1984399"/>
            <a:ext cx="3447477" cy="21232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9BA19C-435A-C65E-07E7-AFCEC73B12E1}"/>
              </a:ext>
            </a:extLst>
          </p:cNvPr>
          <p:cNvSpPr/>
          <p:nvPr/>
        </p:nvSpPr>
        <p:spPr>
          <a:xfrm>
            <a:off x="2648523" y="3605968"/>
            <a:ext cx="3447477" cy="21232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545143"/>
            <a:ext cx="8952863" cy="610863"/>
          </a:xfrm>
        </p:spPr>
        <p:txBody>
          <a:bodyPr rtlCol="0">
            <a:normAutofit/>
          </a:bodyPr>
          <a:lstStyle/>
          <a:p>
            <a:pPr algn="ctr"/>
            <a:r>
              <a:rPr lang="uk-UA" sz="4400" b="1" dirty="0"/>
              <a:t>Результати </a:t>
            </a:r>
            <a:r>
              <a:rPr lang="uk-UA" sz="4400" b="1" dirty="0" err="1"/>
              <a:t>прототипування</a:t>
            </a:r>
            <a:endParaRPr lang="ru-RU" sz="44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100DE8-F66F-89E9-392B-ABFB3AF63C7A}"/>
              </a:ext>
            </a:extLst>
          </p:cNvPr>
          <p:cNvSpPr/>
          <p:nvPr/>
        </p:nvSpPr>
        <p:spPr>
          <a:xfrm>
            <a:off x="6263025" y="1648407"/>
            <a:ext cx="277859" cy="4152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C4A589-6318-C2CC-FF6D-74571A7972A0}"/>
              </a:ext>
            </a:extLst>
          </p:cNvPr>
          <p:cNvSpPr/>
          <p:nvPr/>
        </p:nvSpPr>
        <p:spPr>
          <a:xfrm>
            <a:off x="11194680" y="2705291"/>
            <a:ext cx="138930" cy="4152709"/>
          </a:xfrm>
          <a:prstGeom prst="rect">
            <a:avLst/>
          </a:prstGeom>
          <a:solidFill>
            <a:srgbClr val="7CA6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F79B55A-D51A-800C-771B-9E762FC6F459}"/>
              </a:ext>
            </a:extLst>
          </p:cNvPr>
          <p:cNvSpPr/>
          <p:nvPr/>
        </p:nvSpPr>
        <p:spPr>
          <a:xfrm rot="5400000">
            <a:off x="8412652" y="-1698460"/>
            <a:ext cx="131313" cy="415270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AB56CA0-952D-0B26-307D-9DA86F7A891C}"/>
              </a:ext>
            </a:extLst>
          </p:cNvPr>
          <p:cNvSpPr/>
          <p:nvPr/>
        </p:nvSpPr>
        <p:spPr>
          <a:xfrm rot="8137513">
            <a:off x="-736465" y="6093381"/>
            <a:ext cx="1452638" cy="1549251"/>
          </a:xfrm>
          <a:prstGeom prst="rect">
            <a:avLst/>
          </a:prstGeom>
          <a:solidFill>
            <a:srgbClr val="7CA655"/>
          </a:solidFill>
          <a:ln>
            <a:solidFill>
              <a:srgbClr val="7C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FC7272E-5BAF-1148-78D6-A88EF5E2A1B1}"/>
              </a:ext>
            </a:extLst>
          </p:cNvPr>
          <p:cNvSpPr/>
          <p:nvPr/>
        </p:nvSpPr>
        <p:spPr>
          <a:xfrm>
            <a:off x="5704543" y="5907755"/>
            <a:ext cx="2569029" cy="99029"/>
          </a:xfrm>
          <a:prstGeom prst="rect">
            <a:avLst/>
          </a:prstGeom>
          <a:solidFill>
            <a:srgbClr val="1376BB"/>
          </a:solidFill>
          <a:ln>
            <a:solidFill>
              <a:srgbClr val="137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30D4A26-613D-0EA0-5F54-5BE588471EB1}"/>
              </a:ext>
            </a:extLst>
          </p:cNvPr>
          <p:cNvSpPr/>
          <p:nvPr/>
        </p:nvSpPr>
        <p:spPr>
          <a:xfrm rot="8137513">
            <a:off x="430284" y="688673"/>
            <a:ext cx="331010" cy="323802"/>
          </a:xfrm>
          <a:prstGeom prst="rect">
            <a:avLst/>
          </a:prstGeom>
          <a:solidFill>
            <a:srgbClr val="1376BB"/>
          </a:solidFill>
          <a:ln>
            <a:solidFill>
              <a:srgbClr val="137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343098-2336-13E3-1A67-176E8282E65E}"/>
              </a:ext>
            </a:extLst>
          </p:cNvPr>
          <p:cNvSpPr/>
          <p:nvPr/>
        </p:nvSpPr>
        <p:spPr>
          <a:xfrm rot="8137513">
            <a:off x="11490169" y="1486505"/>
            <a:ext cx="331010" cy="323802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A14FE5-598D-F8E8-AFD2-342D4AF6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9" y="2107258"/>
            <a:ext cx="4289416" cy="29756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48A6D7-0DDC-9366-0A7A-05DFA8BEF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91" y="2715676"/>
            <a:ext cx="5824420" cy="3192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9" name="Текст 3">
            <a:extLst>
              <a:ext uri="{FF2B5EF4-FFF2-40B4-BE49-F238E27FC236}">
                <a16:creationId xmlns:a16="http://schemas.microsoft.com/office/drawing/2014/main" id="{ACFAD4D4-E445-C8A0-165B-700571F49AE7}"/>
              </a:ext>
            </a:extLst>
          </p:cNvPr>
          <p:cNvSpPr txBox="1">
            <a:spLocks/>
          </p:cNvSpPr>
          <p:nvPr/>
        </p:nvSpPr>
        <p:spPr>
          <a:xfrm>
            <a:off x="510063" y="1460930"/>
            <a:ext cx="5145675" cy="111004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На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головній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сторінці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сайту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відображається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форма </a:t>
            </a:r>
            <a:r>
              <a:rPr lang="ru-RU" sz="1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пошуку</a:t>
            </a: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. </a:t>
            </a:r>
            <a:endParaRPr lang="uk-UA" sz="1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6450CE17-6639-A4BD-9088-D8E9B0A31356}"/>
              </a:ext>
            </a:extLst>
          </p:cNvPr>
          <p:cNvSpPr txBox="1">
            <a:spLocks/>
          </p:cNvSpPr>
          <p:nvPr/>
        </p:nvSpPr>
        <p:spPr>
          <a:xfrm>
            <a:off x="6263025" y="2107258"/>
            <a:ext cx="5617604" cy="119031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П</a:t>
            </a:r>
            <a:r>
              <a:rPr lang="uk-UA" sz="1800" b="1" dirty="0">
                <a:solidFill>
                  <a:schemeClr val="bg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ісля заповнення полів, з'являється с</a:t>
            </a:r>
            <a:r>
              <a:rPr lang="uk-UA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торінка результатів пошуку </a:t>
            </a:r>
            <a:r>
              <a:rPr lang="uk-UA" sz="1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парковок</a:t>
            </a:r>
            <a:r>
              <a:rPr lang="uk-UA" sz="1800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uk-UA" sz="1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6CE710-DF61-0C9F-CD67-FD0A34832697}"/>
              </a:ext>
            </a:extLst>
          </p:cNvPr>
          <p:cNvSpPr/>
          <p:nvPr/>
        </p:nvSpPr>
        <p:spPr>
          <a:xfrm rot="5400000">
            <a:off x="3636902" y="3114876"/>
            <a:ext cx="2569029" cy="99029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0B59F8-7ADD-FAC5-7AB6-FE413F61CF4B}"/>
              </a:ext>
            </a:extLst>
          </p:cNvPr>
          <p:cNvSpPr/>
          <p:nvPr/>
        </p:nvSpPr>
        <p:spPr>
          <a:xfrm rot="10800000">
            <a:off x="595789" y="5082917"/>
            <a:ext cx="2569029" cy="99029"/>
          </a:xfrm>
          <a:prstGeom prst="rect">
            <a:avLst/>
          </a:prstGeom>
          <a:solidFill>
            <a:srgbClr val="7CA655"/>
          </a:solidFill>
          <a:ln>
            <a:solidFill>
              <a:srgbClr val="7C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5989850-FE77-6001-5713-D4FD2642E71E}"/>
              </a:ext>
            </a:extLst>
          </p:cNvPr>
          <p:cNvSpPr/>
          <p:nvPr/>
        </p:nvSpPr>
        <p:spPr>
          <a:xfrm rot="5400000">
            <a:off x="10371159" y="3261925"/>
            <a:ext cx="2569029" cy="99029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476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64A7E2D-5E52-79A4-0FBC-41F49CEFFF04}"/>
              </a:ext>
            </a:extLst>
          </p:cNvPr>
          <p:cNvSpPr txBox="1">
            <a:spLocks/>
          </p:cNvSpPr>
          <p:nvPr/>
        </p:nvSpPr>
        <p:spPr>
          <a:xfrm>
            <a:off x="274320" y="13546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Концептуальне інфологічне проектування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8BA34C84-512D-A11F-03F2-5D3B517B5792}"/>
              </a:ext>
            </a:extLst>
          </p:cNvPr>
          <p:cNvSpPr/>
          <p:nvPr/>
        </p:nvSpPr>
        <p:spPr>
          <a:xfrm>
            <a:off x="1203209" y="1004939"/>
            <a:ext cx="1034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 ході концептуального інфологічного проектування було створено словник даних та сформовано обмеження атрибутів сутностей.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1487A4-D652-4282-4247-61E48E2F8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61" y="2178110"/>
            <a:ext cx="4711009" cy="41561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0E37D22-3E73-2D48-E1A8-AC379FD82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92" y="2027390"/>
            <a:ext cx="4331847" cy="4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08" y="564793"/>
            <a:ext cx="8909182" cy="6108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4400" b="1" dirty="0"/>
              <a:t>Проектування логічної моделі даних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0F30FB-FE66-44A5-8F45-E68D17141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6" b="8893"/>
          <a:stretch/>
        </p:blipFill>
        <p:spPr bwMode="auto">
          <a:xfrm>
            <a:off x="1487718" y="2165358"/>
            <a:ext cx="8892119" cy="4420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0628"/>
            <a:ext cx="9476341" cy="81431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4400" b="1" dirty="0"/>
              <a:t>Проектування фізичної моделі </a:t>
            </a:r>
            <a:br>
              <a:rPr lang="uk-UA" sz="4400" b="1" dirty="0"/>
            </a:br>
            <a:r>
              <a:rPr lang="uk-UA" sz="4400" b="1" dirty="0"/>
              <a:t>даних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3BBC82-DD01-DE5D-9DFE-78B066F1D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/>
          <a:stretch/>
        </p:blipFill>
        <p:spPr bwMode="auto">
          <a:xfrm>
            <a:off x="1808974" y="1677523"/>
            <a:ext cx="8029507" cy="4821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9A2DB7-B30B-F06A-631A-E7CB46F0D783}"/>
              </a:ext>
            </a:extLst>
          </p:cNvPr>
          <p:cNvSpPr/>
          <p:nvPr/>
        </p:nvSpPr>
        <p:spPr>
          <a:xfrm>
            <a:off x="964281" y="1881482"/>
            <a:ext cx="2569029" cy="155662"/>
          </a:xfrm>
          <a:prstGeom prst="rect">
            <a:avLst/>
          </a:prstGeom>
          <a:solidFill>
            <a:srgbClr val="7CA655"/>
          </a:solidFill>
          <a:ln>
            <a:solidFill>
              <a:srgbClr val="7C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066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338" y="314433"/>
            <a:ext cx="6464109" cy="2446773"/>
          </a:xfrm>
        </p:spPr>
        <p:txBody>
          <a:bodyPr rtlCol="0"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ТЕХНІЧНІ РІШЕННЯ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D2CC9C-75E1-E31C-52B1-B6520949CD2D}"/>
              </a:ext>
            </a:extLst>
          </p:cNvPr>
          <p:cNvSpPr/>
          <p:nvPr/>
        </p:nvSpPr>
        <p:spPr>
          <a:xfrm>
            <a:off x="8904514" y="1893057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78" name="Picture 6" descr="ТОП-10 языков программирования будущего: на чем кодить в 2019?">
            <a:extLst>
              <a:ext uri="{FF2B5EF4-FFF2-40B4-BE49-F238E27FC236}">
                <a16:creationId xmlns:a16="http://schemas.microsoft.com/office/drawing/2014/main" id="{EEF10E72-EACA-8F24-DE55-B1BA3586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19" y="3127858"/>
            <a:ext cx="6464109" cy="32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6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D2CC9C-75E1-E31C-52B1-B6520949CD2D}"/>
              </a:ext>
            </a:extLst>
          </p:cNvPr>
          <p:cNvSpPr/>
          <p:nvPr/>
        </p:nvSpPr>
        <p:spPr>
          <a:xfrm>
            <a:off x="8904514" y="1893057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439B60-9294-8EEB-39DB-DE6A9878E747}"/>
              </a:ext>
            </a:extLst>
          </p:cNvPr>
          <p:cNvSpPr/>
          <p:nvPr/>
        </p:nvSpPr>
        <p:spPr>
          <a:xfrm>
            <a:off x="595419" y="1083094"/>
            <a:ext cx="7323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виконання роботи було б обрано</a:t>
            </a:r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реляційну СУБД M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Y</a:t>
            </a:r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SQL. </a:t>
            </a:r>
          </a:p>
          <a:p>
            <a:endParaRPr lang="uk-UA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99E30A-097D-CE56-7C94-6576172604B8}"/>
              </a:ext>
            </a:extLst>
          </p:cNvPr>
          <p:cNvSpPr txBox="1">
            <a:spLocks/>
          </p:cNvSpPr>
          <p:nvPr/>
        </p:nvSpPr>
        <p:spPr>
          <a:xfrm>
            <a:off x="937073" y="2491260"/>
            <a:ext cx="10804416" cy="988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Обґрунтування вибору програмного забезпечення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EFD129B-06E9-6ACD-363E-DC8CA9DC1A84}"/>
              </a:ext>
            </a:extLst>
          </p:cNvPr>
          <p:cNvSpPr/>
          <p:nvPr/>
        </p:nvSpPr>
        <p:spPr>
          <a:xfrm>
            <a:off x="2100649" y="3301088"/>
            <a:ext cx="9708454" cy="2948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розробки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онлайн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бронювання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паркування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автомобіля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була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обрана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мова </a:t>
            </a:r>
            <a:r>
              <a:rPr lang="ru-RU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програмування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PHP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PHP-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це популярна мова програмування, особливо в середовищі веб-</a:t>
            </a:r>
            <a:r>
              <a:rPr lang="uk-UA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розробників.В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даний час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PHP 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є одним з лідерів серед серверних мов програмування, що застосовуються для створення динамічних веб-сайтів і веб-додатків. Велика частина коробкових систем управління сайтами написана саме на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PHP, 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мова підтримується переважною більшістю хостинг-провайдерів, мова отримала широке поширення завдяки своїй простоті, швидкості, </a:t>
            </a:r>
            <a:r>
              <a:rPr lang="uk-UA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мультипарадигмальности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багатою функціональності і </a:t>
            </a:r>
            <a:r>
              <a:rPr lang="uk-UA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кроссплатформенности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2" descr="Базы данных — всё по этой теме для программистов">
            <a:extLst>
              <a:ext uri="{FF2B5EF4-FFF2-40B4-BE49-F238E27FC236}">
                <a16:creationId xmlns:a16="http://schemas.microsoft.com/office/drawing/2014/main" id="{9DA539E3-ED69-79F2-993F-8D3818AB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74" y="327589"/>
            <a:ext cx="1561308" cy="15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BB1B925-4DB2-59BE-28DE-CA7F7F181F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194" y="382974"/>
            <a:ext cx="7485906" cy="61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Обґрунтування</a:t>
            </a:r>
            <a:r>
              <a:rPr lang="uk-UA" sz="4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вибору СУБД</a:t>
            </a:r>
          </a:p>
        </p:txBody>
      </p:sp>
    </p:spTree>
    <p:extLst>
      <p:ext uri="{BB962C8B-B14F-4D97-AF65-F5344CB8AC3E}">
        <p14:creationId xmlns:p14="http://schemas.microsoft.com/office/powerpoint/2010/main" val="210850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457931"/>
            <a:ext cx="4709275" cy="194213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err="1"/>
              <a:t>Об’єктом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є </a:t>
            </a:r>
            <a:r>
              <a:rPr lang="ru-RU" sz="2400" dirty="0" err="1"/>
              <a:t>спрощення</a:t>
            </a:r>
            <a:r>
              <a:rPr lang="ru-RU" sz="2400" dirty="0"/>
              <a:t> самого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паркування</a:t>
            </a:r>
            <a:r>
              <a:rPr lang="ru-RU" sz="2400" dirty="0"/>
              <a:t> для </a:t>
            </a:r>
            <a:r>
              <a:rPr lang="ru-RU" sz="2400" dirty="0" err="1"/>
              <a:t>автомобілів</a:t>
            </a:r>
            <a:r>
              <a:rPr lang="ru-RU" sz="2400" dirty="0"/>
              <a:t>.</a:t>
            </a:r>
          </a:p>
          <a:p>
            <a:pPr rtl="0"/>
            <a:endParaRPr lang="ru-RU" sz="2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680825" y="2457931"/>
            <a:ext cx="6066232" cy="1942138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/>
              <a:t>Мета </a:t>
            </a:r>
            <a:r>
              <a:rPr lang="ru-RU" sz="2400" dirty="0" err="1"/>
              <a:t>роботи</a:t>
            </a:r>
            <a:r>
              <a:rPr lang="ru-RU" sz="2400" dirty="0"/>
              <a:t> – </a:t>
            </a:r>
            <a:r>
              <a:rPr lang="ru-RU" sz="2400" dirty="0" err="1"/>
              <a:t>створення</a:t>
            </a:r>
            <a:r>
              <a:rPr lang="ru-RU" sz="2400" dirty="0"/>
              <a:t> веб-сайту,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підтримує</a:t>
            </a:r>
            <a:r>
              <a:rPr lang="ru-RU" sz="2400" dirty="0"/>
              <a:t> </a:t>
            </a:r>
            <a:r>
              <a:rPr lang="ru-RU" sz="2400" dirty="0" err="1"/>
              <a:t>функціональність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для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«</a:t>
            </a:r>
            <a:r>
              <a:rPr lang="ru-RU" sz="2400" dirty="0" err="1"/>
              <a:t>Резервування</a:t>
            </a:r>
            <a:r>
              <a:rPr lang="ru-RU" sz="2400" dirty="0"/>
              <a:t> </a:t>
            </a:r>
            <a:r>
              <a:rPr lang="ru-RU" sz="2400" dirty="0" err="1"/>
              <a:t>паркувальних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» в рамках </a:t>
            </a:r>
            <a:r>
              <a:rPr lang="ru-RU" sz="2400" dirty="0" err="1"/>
              <a:t>автоматизованої</a:t>
            </a:r>
            <a:r>
              <a:rPr lang="ru-RU" sz="2400" dirty="0"/>
              <a:t> </a:t>
            </a:r>
            <a:r>
              <a:rPr lang="ru-RU" sz="2400" dirty="0" err="1"/>
              <a:t>інформаційної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заснованої</a:t>
            </a:r>
            <a:r>
              <a:rPr lang="ru-RU" sz="2400" dirty="0"/>
              <a:t> на веб-</a:t>
            </a:r>
            <a:r>
              <a:rPr lang="ru-RU" sz="2400" dirty="0" err="1"/>
              <a:t>технологіях</a:t>
            </a:r>
            <a:r>
              <a:rPr lang="ru-RU" sz="2400" dirty="0"/>
              <a:t>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5F662F1-5F67-393E-E989-7D6D913FD4B1}"/>
              </a:ext>
            </a:extLst>
          </p:cNvPr>
          <p:cNvSpPr txBox="1">
            <a:spLocks/>
          </p:cNvSpPr>
          <p:nvPr/>
        </p:nvSpPr>
        <p:spPr>
          <a:xfrm>
            <a:off x="275777" y="-212446"/>
            <a:ext cx="11637818" cy="119766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/>
              <a:t>Об’єкт і мета дослідження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8BA8565-EFC8-B8FE-00B2-4FA02DBD9B30}"/>
              </a:ext>
            </a:extLst>
          </p:cNvPr>
          <p:cNvSpPr/>
          <p:nvPr/>
        </p:nvSpPr>
        <p:spPr>
          <a:xfrm>
            <a:off x="3045204" y="1895913"/>
            <a:ext cx="2139192" cy="92278"/>
          </a:xfrm>
          <a:prstGeom prst="rect">
            <a:avLst/>
          </a:prstGeom>
          <a:solidFill>
            <a:srgbClr val="7CA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1AF3EE-B776-8D04-B8E8-E5831AD41BE5}"/>
              </a:ext>
            </a:extLst>
          </p:cNvPr>
          <p:cNvSpPr/>
          <p:nvPr/>
        </p:nvSpPr>
        <p:spPr>
          <a:xfrm>
            <a:off x="6402199" y="1895912"/>
            <a:ext cx="2139192" cy="92278"/>
          </a:xfrm>
          <a:prstGeom prst="rect">
            <a:avLst/>
          </a:prstGeom>
          <a:solidFill>
            <a:srgbClr val="7CA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AADF81-D4D2-9ECD-9C55-BC94D22A5E88}"/>
              </a:ext>
            </a:extLst>
          </p:cNvPr>
          <p:cNvSpPr/>
          <p:nvPr/>
        </p:nvSpPr>
        <p:spPr>
          <a:xfrm>
            <a:off x="840377" y="1828800"/>
            <a:ext cx="10906679" cy="159390"/>
          </a:xfrm>
          <a:prstGeom prst="rect">
            <a:avLst/>
          </a:prstGeom>
          <a:solidFill>
            <a:srgbClr val="7CA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ECF291C-5DAD-0FC8-B584-193902B61071}"/>
              </a:ext>
            </a:extLst>
          </p:cNvPr>
          <p:cNvSpPr/>
          <p:nvPr/>
        </p:nvSpPr>
        <p:spPr>
          <a:xfrm>
            <a:off x="6096000" y="5621312"/>
            <a:ext cx="5452025" cy="104930"/>
          </a:xfrm>
          <a:prstGeom prst="rect">
            <a:avLst/>
          </a:prstGeom>
          <a:solidFill>
            <a:srgbClr val="7CA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97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27968F-91E8-E503-0A2B-AF366F50D251}"/>
              </a:ext>
            </a:extLst>
          </p:cNvPr>
          <p:cNvSpPr/>
          <p:nvPr/>
        </p:nvSpPr>
        <p:spPr>
          <a:xfrm>
            <a:off x="6443726" y="3032506"/>
            <a:ext cx="2841377" cy="697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45E1E-05DD-6181-6049-4A3560F3DA43}"/>
              </a:ext>
            </a:extLst>
          </p:cNvPr>
          <p:cNvSpPr txBox="1">
            <a:spLocks/>
          </p:cNvSpPr>
          <p:nvPr/>
        </p:nvSpPr>
        <p:spPr>
          <a:xfrm>
            <a:off x="-1877067" y="896605"/>
            <a:ext cx="10680446" cy="17522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Висновки</a:t>
            </a:r>
            <a:endParaRPr lang="ru-RU" sz="6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4865E7-471D-46E3-E269-5661AD198072}"/>
              </a:ext>
            </a:extLst>
          </p:cNvPr>
          <p:cNvSpPr/>
          <p:nvPr/>
        </p:nvSpPr>
        <p:spPr>
          <a:xfrm>
            <a:off x="1681909" y="2263983"/>
            <a:ext cx="83650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В рамках даного дипломного </a:t>
            </a:r>
            <a:r>
              <a:rPr lang="uk-UA" sz="28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проєкту</a:t>
            </a:r>
            <a:r>
              <a:rPr lang="uk-UA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 було розроблено</a:t>
            </a:r>
            <a:r>
              <a:rPr lang="uk-UA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нову інтелектуальну систему паркування на основі резервування для оптимізації управління паркуванням.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Запропоновано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легку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uk-UA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схему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онлайн </a:t>
            </a:r>
            <a:r>
              <a:rPr lang="ru-RU" sz="280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бронювання</a:t>
            </a:r>
            <a:r>
              <a:rPr lang="uk-UA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 для задоволення різних потреб водіїв і постачальників послуг, яка заснована на інформації про паркування в режимі реального часу.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2AE1BE-76A3-FC9A-9A91-E111AC35BC4A}"/>
              </a:ext>
            </a:extLst>
          </p:cNvPr>
          <p:cNvSpPr/>
          <p:nvPr/>
        </p:nvSpPr>
        <p:spPr>
          <a:xfrm>
            <a:off x="1681909" y="5507525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C27A05-AE35-D793-B29B-770CBCF69EE3}"/>
              </a:ext>
            </a:extLst>
          </p:cNvPr>
          <p:cNvSpPr/>
          <p:nvPr/>
        </p:nvSpPr>
        <p:spPr>
          <a:xfrm>
            <a:off x="6368348" y="2128984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74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27968F-91E8-E503-0A2B-AF366F50D251}"/>
              </a:ext>
            </a:extLst>
          </p:cNvPr>
          <p:cNvSpPr/>
          <p:nvPr/>
        </p:nvSpPr>
        <p:spPr>
          <a:xfrm>
            <a:off x="6443726" y="3032506"/>
            <a:ext cx="2841377" cy="697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45E1E-05DD-6181-6049-4A3560F3DA43}"/>
              </a:ext>
            </a:extLst>
          </p:cNvPr>
          <p:cNvSpPr txBox="1">
            <a:spLocks/>
          </p:cNvSpPr>
          <p:nvPr/>
        </p:nvSpPr>
        <p:spPr>
          <a:xfrm>
            <a:off x="840254" y="2877770"/>
            <a:ext cx="10680446" cy="1083474"/>
          </a:xfrm>
          <a:prstGeom prst="rect">
            <a:avLst/>
          </a:prstGeom>
          <a:ln w="19050">
            <a:solidFill>
              <a:srgbClr val="4495A2"/>
            </a:solidFill>
            <a:prstDash val="sysDash"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Дякую за увагу!</a:t>
            </a:r>
            <a:endParaRPr lang="ru-RU" sz="6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2AE1BE-76A3-FC9A-9A91-E111AC35BC4A}"/>
              </a:ext>
            </a:extLst>
          </p:cNvPr>
          <p:cNvSpPr/>
          <p:nvPr/>
        </p:nvSpPr>
        <p:spPr>
          <a:xfrm>
            <a:off x="1681909" y="5507525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C27A05-AE35-D793-B29B-770CBCF69EE3}"/>
              </a:ext>
            </a:extLst>
          </p:cNvPr>
          <p:cNvSpPr/>
          <p:nvPr/>
        </p:nvSpPr>
        <p:spPr>
          <a:xfrm>
            <a:off x="6368348" y="2128984"/>
            <a:ext cx="2569029" cy="99029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3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107" y="4648288"/>
            <a:ext cx="8154922" cy="1782727"/>
          </a:xfrm>
        </p:spPr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даної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є актуальною,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автомобілів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росте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паркомісць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вистачає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Нові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парковки не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вигідно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відкривати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складність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затратність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ведення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Даний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дипломний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покликаний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дати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водіям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зручний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доступ до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паркомісць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розроблюваної</a:t>
            </a:r>
            <a:r>
              <a:rPr lang="ru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34F6CA2-4BBE-C924-01BF-E38725646126}"/>
              </a:ext>
            </a:extLst>
          </p:cNvPr>
          <p:cNvSpPr txBox="1">
            <a:spLocks/>
          </p:cNvSpPr>
          <p:nvPr/>
        </p:nvSpPr>
        <p:spPr>
          <a:xfrm>
            <a:off x="-1974205" y="426985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Актуальність обраної теми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98004D-8DCD-9543-A1AB-F722AD096C8F}"/>
              </a:ext>
            </a:extLst>
          </p:cNvPr>
          <p:cNvSpPr txBox="1"/>
          <p:nvPr/>
        </p:nvSpPr>
        <p:spPr>
          <a:xfrm>
            <a:off x="839176" y="2263167"/>
            <a:ext cx="60110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великих </a:t>
            </a: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зб</a:t>
            </a:r>
            <a:r>
              <a:rPr lang="uk-UA" sz="2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ільшення</a:t>
            </a:r>
            <a:r>
              <a:rPr lang="uk-UA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кількості </a:t>
            </a:r>
            <a:r>
              <a:rPr lang="uk-UA" sz="2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траспорту</a:t>
            </a:r>
            <a:r>
              <a:rPr lang="uk-UA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дуже 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критична,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водії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залишають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автомобілі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тротуарах, на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крайніх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смугах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дорожнього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руху, а все через брак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вільних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паркомісць</a:t>
            </a:r>
            <a:r>
              <a:rPr lang="uk-UA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швидкого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пошуку</a:t>
            </a:r>
            <a:r>
              <a:rPr lang="ru-UA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78" y="787757"/>
            <a:ext cx="6298680" cy="2107999"/>
          </a:xfrm>
        </p:spPr>
        <p:txBody>
          <a:bodyPr rtlCol="0">
            <a:noAutofit/>
          </a:bodyPr>
          <a:lstStyle/>
          <a:p>
            <a:pPr rtl="0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ПРЕДМЕТНОЇ ОБЛАСТІ </a:t>
            </a:r>
            <a:endParaRPr lang="ru-RU" sz="6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8BDD0-D0EC-F51E-6249-40531E603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55" y="3429000"/>
            <a:ext cx="11351918" cy="348125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D2CC9C-75E1-E31C-52B1-B6520949CD2D}"/>
              </a:ext>
            </a:extLst>
          </p:cNvPr>
          <p:cNvSpPr/>
          <p:nvPr/>
        </p:nvSpPr>
        <p:spPr>
          <a:xfrm>
            <a:off x="8904514" y="1893057"/>
            <a:ext cx="2569029" cy="99029"/>
          </a:xfrm>
          <a:prstGeom prst="rect">
            <a:avLst/>
          </a:prstGeom>
          <a:solidFill>
            <a:srgbClr val="0068FF"/>
          </a:solidFill>
          <a:ln>
            <a:solidFill>
              <a:srgbClr val="00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F0F9196-01E5-855E-AF7C-1289AD2C0B8E}"/>
              </a:ext>
            </a:extLst>
          </p:cNvPr>
          <p:cNvSpPr txBox="1">
            <a:spLocks/>
          </p:cNvSpPr>
          <p:nvPr/>
        </p:nvSpPr>
        <p:spPr>
          <a:xfrm>
            <a:off x="274320" y="456566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</a:rPr>
              <a:t>Характеристика </a:t>
            </a:r>
            <a:r>
              <a:rPr lang="ru-RU" sz="4000" b="1" dirty="0" err="1">
                <a:solidFill>
                  <a:schemeClr val="bg1"/>
                </a:solidFill>
              </a:rPr>
              <a:t>предметної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області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8333F-79C8-4D7E-F496-F70DE69F154B}"/>
              </a:ext>
            </a:extLst>
          </p:cNvPr>
          <p:cNvSpPr txBox="1"/>
          <p:nvPr/>
        </p:nvSpPr>
        <p:spPr>
          <a:xfrm>
            <a:off x="1983377" y="1426223"/>
            <a:ext cx="7987937" cy="1288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«Паркінгом/</a:t>
            </a:r>
            <a:r>
              <a:rPr lang="uk-UA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парковкою</a:t>
            </a:r>
            <a:r>
              <a:rPr lang="uk-UA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» називають спеціальні майданчики для зберігання автомобілів. «</a:t>
            </a:r>
            <a:r>
              <a:rPr lang="uk-UA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Паркомісце</a:t>
            </a:r>
            <a:r>
              <a:rPr lang="uk-UA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» - це виділена частина на </a:t>
            </a:r>
            <a:r>
              <a:rPr lang="uk-UA" sz="1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парковці</a:t>
            </a:r>
            <a:r>
              <a:rPr lang="uk-UA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яка призначена для стоянки одного автотранспорту. </a:t>
            </a:r>
            <a:endParaRPr lang="ru-UA" sz="18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CC1C2543-7D4F-CBA1-F14B-495874395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714222"/>
              </p:ext>
            </p:extLst>
          </p:nvPr>
        </p:nvGraphicFramePr>
        <p:xfrm>
          <a:off x="3359234" y="2797628"/>
          <a:ext cx="8552904" cy="360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EA56F4C-8959-A55E-EB75-F35A4F563A77}"/>
              </a:ext>
            </a:extLst>
          </p:cNvPr>
          <p:cNvSpPr/>
          <p:nvPr/>
        </p:nvSpPr>
        <p:spPr>
          <a:xfrm rot="8413180">
            <a:off x="160862" y="6115355"/>
            <a:ext cx="729343" cy="1944573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249ABC-DC43-27E5-12AB-73A422BB26DD}"/>
              </a:ext>
            </a:extLst>
          </p:cNvPr>
          <p:cNvSpPr/>
          <p:nvPr/>
        </p:nvSpPr>
        <p:spPr>
          <a:xfrm rot="8137513">
            <a:off x="915328" y="5023339"/>
            <a:ext cx="1452638" cy="1549251"/>
          </a:xfrm>
          <a:prstGeom prst="rect">
            <a:avLst/>
          </a:prstGeom>
          <a:solidFill>
            <a:srgbClr val="7CA655"/>
          </a:solidFill>
          <a:ln>
            <a:solidFill>
              <a:srgbClr val="7CA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74F168D8-2987-1FB0-5915-1A8781C3D789}"/>
              </a:ext>
            </a:extLst>
          </p:cNvPr>
          <p:cNvSpPr/>
          <p:nvPr/>
        </p:nvSpPr>
        <p:spPr>
          <a:xfrm rot="5400000">
            <a:off x="-620288" y="4038362"/>
            <a:ext cx="2351314" cy="1110737"/>
          </a:xfrm>
          <a:prstGeom prst="triangle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859B7B41-5FF3-B703-4113-98578D194085}"/>
              </a:ext>
            </a:extLst>
          </p:cNvPr>
          <p:cNvSpPr/>
          <p:nvPr/>
        </p:nvSpPr>
        <p:spPr>
          <a:xfrm rot="10800000">
            <a:off x="9840686" y="0"/>
            <a:ext cx="2351314" cy="1110737"/>
          </a:xfrm>
          <a:prstGeom prst="triangle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89D9BB-4EC5-13DD-E272-93F14935E067}"/>
              </a:ext>
            </a:extLst>
          </p:cNvPr>
          <p:cNvSpPr/>
          <p:nvPr/>
        </p:nvSpPr>
        <p:spPr>
          <a:xfrm>
            <a:off x="6096000" y="3983660"/>
            <a:ext cx="2830286" cy="499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0AC6E8E-3604-8BA3-C713-3E3336300E23}"/>
              </a:ext>
            </a:extLst>
          </p:cNvPr>
          <p:cNvSpPr txBox="1">
            <a:spLocks/>
          </p:cNvSpPr>
          <p:nvPr/>
        </p:nvSpPr>
        <p:spPr>
          <a:xfrm>
            <a:off x="2085252" y="247692"/>
            <a:ext cx="8463005" cy="87353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dirty="0"/>
              <a:t>Огляд і аналіз наявних аналогів</a:t>
            </a:r>
            <a:endParaRPr lang="ru-RU" sz="44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C7BF7D4-9A1A-93D0-CAD8-CFFE111DBA0C}"/>
              </a:ext>
            </a:extLst>
          </p:cNvPr>
          <p:cNvSpPr/>
          <p:nvPr/>
        </p:nvSpPr>
        <p:spPr>
          <a:xfrm>
            <a:off x="2732805" y="1338547"/>
            <a:ext cx="96877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Подібних аналогів інформаційних систем для роботи з онлайн бронюванням </a:t>
            </a:r>
            <a:r>
              <a:rPr lang="uk-UA" sz="2400" dirty="0" err="1">
                <a:solidFill>
                  <a:schemeClr val="bg1"/>
                </a:solidFill>
              </a:rPr>
              <a:t>парковок</a:t>
            </a:r>
            <a:r>
              <a:rPr lang="uk-UA" sz="2400" dirty="0">
                <a:solidFill>
                  <a:schemeClr val="bg1"/>
                </a:solidFill>
              </a:rPr>
              <a:t> небагато, в даному дипломному проекті розглядається декілька найпопулярніших застосунків: </a:t>
            </a:r>
            <a:r>
              <a:rPr lang="uk-UA" sz="2400" dirty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uk-UA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UA», «</a:t>
            </a:r>
            <a:r>
              <a:rPr lang="uk-UA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Parkopedia</a:t>
            </a:r>
            <a:r>
              <a:rPr lang="uk-UA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uk-UA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FlyParking</a:t>
            </a:r>
            <a:r>
              <a:rPr lang="uk-UA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Аналіз аналогів виконувався за наступними параметрами: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6" name="Diagram 8">
            <a:extLst>
              <a:ext uri="{FF2B5EF4-FFF2-40B4-BE49-F238E27FC236}">
                <a16:creationId xmlns:a16="http://schemas.microsoft.com/office/drawing/2014/main" id="{AEAD20DE-581A-7A29-F990-9EC10F03B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705215"/>
              </p:ext>
            </p:extLst>
          </p:nvPr>
        </p:nvGraphicFramePr>
        <p:xfrm>
          <a:off x="7802335" y="3580889"/>
          <a:ext cx="3685539" cy="230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8">
            <a:extLst>
              <a:ext uri="{FF2B5EF4-FFF2-40B4-BE49-F238E27FC236}">
                <a16:creationId xmlns:a16="http://schemas.microsoft.com/office/drawing/2014/main" id="{B111B70E-5D65-1653-FC65-2BF46C319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328677"/>
              </p:ext>
            </p:extLst>
          </p:nvPr>
        </p:nvGraphicFramePr>
        <p:xfrm>
          <a:off x="3184069" y="3580889"/>
          <a:ext cx="3685539" cy="230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0694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23C302-6998-88E8-1013-3EB101C7BC42}"/>
              </a:ext>
            </a:extLst>
          </p:cNvPr>
          <p:cNvSpPr/>
          <p:nvPr/>
        </p:nvSpPr>
        <p:spPr>
          <a:xfrm>
            <a:off x="6226628" y="0"/>
            <a:ext cx="5965371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5A797-9105-9B2D-A40D-76DF993D6C06}"/>
              </a:ext>
            </a:extLst>
          </p:cNvPr>
          <p:cNvSpPr txBox="1"/>
          <p:nvPr/>
        </p:nvSpPr>
        <p:spPr>
          <a:xfrm>
            <a:off x="2404658" y="305134"/>
            <a:ext cx="8490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IDEF0 </a:t>
            </a:r>
            <a:r>
              <a:rPr lang="uk-UA" sz="4000" b="1" dirty="0">
                <a:solidFill>
                  <a:schemeClr val="bg1"/>
                </a:solidFill>
                <a:latin typeface="+mj-lt"/>
              </a:rPr>
              <a:t>діаграма бізнес-процесів </a:t>
            </a:r>
            <a:endParaRPr lang="ru-UA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B0D082-A295-9282-23C0-9A2279054BB4}"/>
              </a:ext>
            </a:extLst>
          </p:cNvPr>
          <p:cNvSpPr/>
          <p:nvPr/>
        </p:nvSpPr>
        <p:spPr>
          <a:xfrm>
            <a:off x="696686" y="1013020"/>
            <a:ext cx="1088571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3D856D-3F3A-98C1-FCAE-EDB676F3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63" y="1220181"/>
            <a:ext cx="8014059" cy="474738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30B48A-B8D6-40FF-22E4-6294628D7858}"/>
              </a:ext>
            </a:extLst>
          </p:cNvPr>
          <p:cNvSpPr/>
          <p:nvPr/>
        </p:nvSpPr>
        <p:spPr>
          <a:xfrm rot="8413180">
            <a:off x="11609612" y="929905"/>
            <a:ext cx="729343" cy="1944573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EA306C-1CFC-A9F7-3AD1-906D28D39573}"/>
              </a:ext>
            </a:extLst>
          </p:cNvPr>
          <p:cNvSpPr/>
          <p:nvPr/>
        </p:nvSpPr>
        <p:spPr>
          <a:xfrm rot="8413180">
            <a:off x="11609612" y="1820834"/>
            <a:ext cx="729343" cy="2718752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A9FD8F-9DE2-FD0F-C059-5A6253EE4143}"/>
              </a:ext>
            </a:extLst>
          </p:cNvPr>
          <p:cNvSpPr/>
          <p:nvPr/>
        </p:nvSpPr>
        <p:spPr>
          <a:xfrm rot="8413180">
            <a:off x="11962418" y="61367"/>
            <a:ext cx="729343" cy="1944573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636344-791F-292D-BC76-B2CE9A6B4229}"/>
              </a:ext>
            </a:extLst>
          </p:cNvPr>
          <p:cNvSpPr/>
          <p:nvPr/>
        </p:nvSpPr>
        <p:spPr>
          <a:xfrm rot="8413180">
            <a:off x="10537296" y="5886814"/>
            <a:ext cx="2593748" cy="1836144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23C302-6998-88E8-1013-3EB101C7BC42}"/>
              </a:ext>
            </a:extLst>
          </p:cNvPr>
          <p:cNvSpPr/>
          <p:nvPr/>
        </p:nvSpPr>
        <p:spPr>
          <a:xfrm>
            <a:off x="6226628" y="0"/>
            <a:ext cx="5965371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5A797-9105-9B2D-A40D-76DF993D6C06}"/>
              </a:ext>
            </a:extLst>
          </p:cNvPr>
          <p:cNvSpPr txBox="1"/>
          <p:nvPr/>
        </p:nvSpPr>
        <p:spPr>
          <a:xfrm>
            <a:off x="2404658" y="305134"/>
            <a:ext cx="8490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IDEF0 </a:t>
            </a:r>
            <a:r>
              <a:rPr lang="uk-UA" sz="4000" b="1" dirty="0">
                <a:solidFill>
                  <a:schemeClr val="bg1"/>
                </a:solidFill>
                <a:latin typeface="+mj-lt"/>
              </a:rPr>
              <a:t>діаграма бізнес-процесів </a:t>
            </a:r>
            <a:endParaRPr lang="ru-UA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B0D082-A295-9282-23C0-9A2279054BB4}"/>
              </a:ext>
            </a:extLst>
          </p:cNvPr>
          <p:cNvSpPr/>
          <p:nvPr/>
        </p:nvSpPr>
        <p:spPr>
          <a:xfrm>
            <a:off x="696686" y="1013020"/>
            <a:ext cx="1088571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30B48A-B8D6-40FF-22E4-6294628D7858}"/>
              </a:ext>
            </a:extLst>
          </p:cNvPr>
          <p:cNvSpPr/>
          <p:nvPr/>
        </p:nvSpPr>
        <p:spPr>
          <a:xfrm rot="8413180">
            <a:off x="11609612" y="929905"/>
            <a:ext cx="729343" cy="1944573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EA306C-1CFC-A9F7-3AD1-906D28D39573}"/>
              </a:ext>
            </a:extLst>
          </p:cNvPr>
          <p:cNvSpPr/>
          <p:nvPr/>
        </p:nvSpPr>
        <p:spPr>
          <a:xfrm rot="8413180">
            <a:off x="11609612" y="1820834"/>
            <a:ext cx="729343" cy="2718752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A9FD8F-9DE2-FD0F-C059-5A6253EE4143}"/>
              </a:ext>
            </a:extLst>
          </p:cNvPr>
          <p:cNvSpPr/>
          <p:nvPr/>
        </p:nvSpPr>
        <p:spPr>
          <a:xfrm rot="8413180">
            <a:off x="11962418" y="61367"/>
            <a:ext cx="729343" cy="1944573"/>
          </a:xfrm>
          <a:prstGeom prst="rect">
            <a:avLst/>
          </a:prstGeom>
          <a:solidFill>
            <a:srgbClr val="F9D448"/>
          </a:solidFill>
          <a:ln>
            <a:solidFill>
              <a:srgbClr val="F9D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636344-791F-292D-BC76-B2CE9A6B4229}"/>
              </a:ext>
            </a:extLst>
          </p:cNvPr>
          <p:cNvSpPr/>
          <p:nvPr/>
        </p:nvSpPr>
        <p:spPr>
          <a:xfrm rot="8413180">
            <a:off x="10537296" y="5886814"/>
            <a:ext cx="2593748" cy="1836144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0BA2A6-8F74-5C4D-9151-D4B94E4D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63" y="1128033"/>
            <a:ext cx="7480073" cy="4976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7907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660" y="1187400"/>
            <a:ext cx="6298680" cy="2107999"/>
          </a:xfrm>
        </p:spPr>
        <p:txBody>
          <a:bodyPr rtlCol="0"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СПЕЦИФІКАЦІЯ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ВИМОГ ДО СИСТЕМИ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F8BDD0-D0EC-F51E-6249-40531E603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39" y="4001056"/>
            <a:ext cx="8973626" cy="27519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D2CC9C-75E1-E31C-52B1-B6520949CD2D}"/>
              </a:ext>
            </a:extLst>
          </p:cNvPr>
          <p:cNvSpPr/>
          <p:nvPr/>
        </p:nvSpPr>
        <p:spPr>
          <a:xfrm>
            <a:off x="8904514" y="1893057"/>
            <a:ext cx="2569029" cy="99029"/>
          </a:xfrm>
          <a:prstGeom prst="rect">
            <a:avLst/>
          </a:prstGeom>
          <a:solidFill>
            <a:srgbClr val="0068FF"/>
          </a:solidFill>
          <a:ln>
            <a:solidFill>
              <a:srgbClr val="00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6BBF98-C8CE-491D-8D28-CFC41C7C2E49}"/>
              </a:ext>
            </a:extLst>
          </p:cNvPr>
          <p:cNvSpPr/>
          <p:nvPr/>
        </p:nvSpPr>
        <p:spPr>
          <a:xfrm>
            <a:off x="1600200" y="3439886"/>
            <a:ext cx="5707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 ході специфікації вимог до системи було представлено глосарій, сформовано діаграму варіантів використання, специфікацію варіантів використання та діаграму послідовності. </a:t>
            </a:r>
            <a:br>
              <a:rPr lang="uk-UA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uk-UA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97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7E0D9D6F-7FC9-48AE-A7E6-5131EAED0465}" vid="{5FFFC254-88B3-44E6-AB48-66024C08C3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2271</TotalTime>
  <Words>714</Words>
  <Application>Microsoft Office PowerPoint</Application>
  <PresentationFormat>Широкоэкранный</PresentationFormat>
  <Paragraphs>86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Тема 1</vt:lpstr>
      <vt:lpstr>Презентация PowerPoint</vt:lpstr>
      <vt:lpstr>Презентация PowerPoint</vt:lpstr>
      <vt:lpstr>Презентация PowerPoint</vt:lpstr>
      <vt:lpstr>АНАЛІЗ ПРЕДМЕТНОЇ ОБЛАСТІ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СПЕЦИФІКАЦІЯ ВИМОГ ДО СИСТЕМИ</vt:lpstr>
      <vt:lpstr>Діаграма варіантів використання</vt:lpstr>
      <vt:lpstr>Діаграма послідовності</vt:lpstr>
      <vt:lpstr>ПРОЕКТНІ РІШЕННЯ</vt:lpstr>
      <vt:lpstr>Результати прототипування</vt:lpstr>
      <vt:lpstr>Результати прототипування</vt:lpstr>
      <vt:lpstr>Презентация PowerPoint</vt:lpstr>
      <vt:lpstr>Проектування логічної моделі даних</vt:lpstr>
      <vt:lpstr>Проектування фізичної моделі  даних</vt:lpstr>
      <vt:lpstr>ТЕХНІЧНІ РІШЕННЯ</vt:lpstr>
      <vt:lpstr>Обґрунтування вибору СУБД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Михневская</dc:creator>
  <cp:lastModifiedBy>Александра Михневская</cp:lastModifiedBy>
  <cp:revision>43</cp:revision>
  <dcterms:created xsi:type="dcterms:W3CDTF">2022-06-18T08:47:55Z</dcterms:created>
  <dcterms:modified xsi:type="dcterms:W3CDTF">2022-06-20T08:09:21Z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