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89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1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7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8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43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3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0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6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E128CD-0C01-4EB1-B850-3913860E48A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71C51F-5BE3-4CF6-9978-85251AF206C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57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72BEC-DD03-43F4-A92A-A7901A425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2463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Розроблення програмного модулю прогнозування основних показників захворюваності населення України на COVID-19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F6F1F-4830-413E-8C40-E31342778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4921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ru-RU" sz="2800" b="1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Грабець Олег</a:t>
            </a:r>
            <a:endParaRPr lang="en-US" sz="2800" b="1" cap="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6EC24E-E7CB-4CFC-AFB2-B77F96965CBA}"/>
              </a:ext>
            </a:extLst>
          </p:cNvPr>
          <p:cNvSpPr txBox="1"/>
          <p:nvPr/>
        </p:nvSpPr>
        <p:spPr>
          <a:xfrm>
            <a:off x="3048000" y="110519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</a:t>
            </a:r>
            <a:r>
              <a:rPr lang="uk-U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ія до дипломного проєкту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851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. 2">
            <a:extLst>
              <a:ext uri="{FF2B5EF4-FFF2-40B4-BE49-F238E27FC236}">
                <a16:creationId xmlns:a16="http://schemas.microsoft.com/office/drawing/2014/main" id="{17F8EB60-51EE-4EA6-8D26-E22CCC4A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756444"/>
            <a:ext cx="885825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dirty="0">
              <a:solidFill>
                <a:srgbClr val="002060"/>
              </a:solidFill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</a:rPr>
              <a:t>Здійснено кластерний аналіз областей України за кількістю активно хворих на </a:t>
            </a:r>
            <a:r>
              <a:rPr lang="en-US" altLang="ru-RU" sz="2400" dirty="0">
                <a:solidFill>
                  <a:srgbClr val="002060"/>
                </a:solidFill>
              </a:rPr>
              <a:t>COVID-19 </a:t>
            </a:r>
            <a:r>
              <a:rPr lang="ru-RU" altLang="ru-RU" sz="2400" dirty="0">
                <a:solidFill>
                  <a:srgbClr val="002060"/>
                </a:solidFill>
              </a:rPr>
              <a:t>та кількістю померлих від цієї хвороби. 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dirty="0">
              <a:solidFill>
                <a:srgbClr val="002060"/>
              </a:solidFill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</a:rPr>
              <a:t>Розроблено, за допомогою </a:t>
            </a:r>
            <a:r>
              <a:rPr lang="en-US" altLang="ru-RU" sz="2400" dirty="0">
                <a:solidFill>
                  <a:srgbClr val="002060"/>
                </a:solidFill>
              </a:rPr>
              <a:t>Unreal Engine </a:t>
            </a:r>
            <a:r>
              <a:rPr lang="ru-RU" altLang="ru-RU" sz="2400" dirty="0">
                <a:solidFill>
                  <a:srgbClr val="002060"/>
                </a:solidFill>
              </a:rPr>
              <a:t>та </a:t>
            </a:r>
            <a:r>
              <a:rPr lang="en-US" altLang="ru-RU" sz="2400" dirty="0">
                <a:solidFill>
                  <a:srgbClr val="002060"/>
                </a:solidFill>
              </a:rPr>
              <a:t>Microsoft Visual Studio, </a:t>
            </a:r>
            <a:r>
              <a:rPr lang="ru-RU" altLang="ru-RU" sz="2400" dirty="0">
                <a:solidFill>
                  <a:srgbClr val="002060"/>
                </a:solidFill>
              </a:rPr>
              <a:t>програмний модуль прогнозування основних показників захворюваності населення України на </a:t>
            </a:r>
            <a:r>
              <a:rPr lang="en-US" altLang="ru-RU" sz="2400" dirty="0">
                <a:solidFill>
                  <a:srgbClr val="002060"/>
                </a:solidFill>
              </a:rPr>
              <a:t>COVID-19 </a:t>
            </a:r>
            <a:r>
              <a:rPr lang="ru-RU" altLang="ru-RU" sz="2400" dirty="0">
                <a:solidFill>
                  <a:srgbClr val="002060"/>
                </a:solidFill>
              </a:rPr>
              <a:t>на основі трьох методів прогнозування.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400" dirty="0">
              <a:solidFill>
                <a:srgbClr val="002060"/>
              </a:solidFill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002060"/>
                </a:solidFill>
              </a:rPr>
              <a:t>Проведено перевірку достовірності результатів прогнозування розробленим програмним модулем основних показників захворюваності населення України на </a:t>
            </a:r>
            <a:r>
              <a:rPr lang="en-US" altLang="ru-RU" sz="2400" dirty="0">
                <a:solidFill>
                  <a:srgbClr val="002060"/>
                </a:solidFill>
              </a:rPr>
              <a:t>COVID-19. </a:t>
            </a:r>
          </a:p>
        </p:txBody>
      </p:sp>
      <p:sp>
        <p:nvSpPr>
          <p:cNvPr id="4" name="Прямоуг. 2">
            <a:extLst>
              <a:ext uri="{FF2B5EF4-FFF2-40B4-BE49-F238E27FC236}">
                <a16:creationId xmlns:a16="http://schemas.microsoft.com/office/drawing/2014/main" id="{CBAD8D8B-8E3A-4596-B2EE-71A466D0E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050" y="269081"/>
            <a:ext cx="8597900" cy="6619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uk-UA" sz="3600" b="1" dirty="0">
                <a:solidFill>
                  <a:srgbClr val="002060"/>
                </a:solidFill>
              </a:rPr>
              <a:t>Висновки</a:t>
            </a:r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5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48B88-D351-4595-85F2-FB6FD00E5450}"/>
              </a:ext>
            </a:extLst>
          </p:cNvPr>
          <p:cNvSpPr txBox="1"/>
          <p:nvPr/>
        </p:nvSpPr>
        <p:spPr>
          <a:xfrm>
            <a:off x="1652587" y="2413337"/>
            <a:ext cx="8886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8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3D650-F012-4AB3-BBD3-49B068F4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Зміст презентації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52FCD-5B92-4E8A-9C8C-3765F469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Мета, об’єкт, предмет дипломного проєкту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Постановка завдання дослідження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Актуальність долідження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Реалізація програмного модулю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Порівняння між істиними та прогнозованими значеннями показників захворюванності на COVID-19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</a:p>
        </p:txBody>
      </p:sp>
    </p:spTree>
    <p:extLst>
      <p:ext uri="{BB962C8B-B14F-4D97-AF65-F5344CB8AC3E}">
        <p14:creationId xmlns:p14="http://schemas.microsoft.com/office/powerpoint/2010/main" val="113257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CEAA6AF-B86F-448E-888E-F7A5A7848E5C}"/>
              </a:ext>
            </a:extLst>
          </p:cNvPr>
          <p:cNvSpPr txBox="1"/>
          <p:nvPr/>
        </p:nvSpPr>
        <p:spPr>
          <a:xfrm>
            <a:off x="619125" y="571500"/>
            <a:ext cx="2752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3DBBC5-75E9-4EEB-9E9F-4ED52736757D}"/>
              </a:ext>
            </a:extLst>
          </p:cNvPr>
          <p:cNvSpPr txBox="1"/>
          <p:nvPr/>
        </p:nvSpPr>
        <p:spPr>
          <a:xfrm>
            <a:off x="7648575" y="1631097"/>
            <a:ext cx="2752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54DD5-F70F-4ABA-B430-6DA8F0CB2FE8}"/>
              </a:ext>
            </a:extLst>
          </p:cNvPr>
          <p:cNvSpPr txBox="1"/>
          <p:nvPr/>
        </p:nvSpPr>
        <p:spPr>
          <a:xfrm>
            <a:off x="3495675" y="3429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92D12D-02AD-41CB-951D-5B88974561BF}"/>
              </a:ext>
            </a:extLst>
          </p:cNvPr>
          <p:cNvSpPr txBox="1"/>
          <p:nvPr/>
        </p:nvSpPr>
        <p:spPr>
          <a:xfrm>
            <a:off x="619125" y="1402497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Автоматизація процесу підтримки прийняття антикризових рішень в умовах виникнення пандемії, шляхом розробки програмного модулю прогнозування основних показників захворюваності населення україни на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0DAFBF-09FF-4A51-BE7A-515A0C20DE5A}"/>
              </a:ext>
            </a:extLst>
          </p:cNvPr>
          <p:cNvSpPr txBox="1"/>
          <p:nvPr/>
        </p:nvSpPr>
        <p:spPr>
          <a:xfrm>
            <a:off x="3495675" y="4395907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Прогнозування основних показників захворюваності населення України на COVID-19, за рахунок застосування методів простого рухомого середнього, зваженого рухомого середнього та експоненціального згладжування.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B40100-1F3C-402C-8C79-073314D33393}"/>
              </a:ext>
            </a:extLst>
          </p:cNvPr>
          <p:cNvSpPr txBox="1"/>
          <p:nvPr/>
        </p:nvSpPr>
        <p:spPr>
          <a:xfrm>
            <a:off x="7620000" y="2462093"/>
            <a:ext cx="35099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Основні показники захворюваності населення України на COVID-19.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4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5959CB-BBA1-4F92-8297-97910FC90501}"/>
              </a:ext>
            </a:extLst>
          </p:cNvPr>
          <p:cNvSpPr txBox="1"/>
          <p:nvPr/>
        </p:nvSpPr>
        <p:spPr>
          <a:xfrm>
            <a:off x="1447800" y="1669524"/>
            <a:ext cx="77343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провести кластерний аналіз областей України за кількістю активно хворих на </a:t>
            </a:r>
            <a:r>
              <a:rPr lang="en-US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кількістю померлих від цієї хвороби;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розробити модель прогнозу основних показників захворюваності населення України на </a:t>
            </a:r>
            <a:r>
              <a:rPr lang="en-US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основі трьох методів прогнозування, а саме простого рухомого середнього, зваженого рухомого середнього та експоненціального згладжування;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розробити програмний модуль прогнозування основних показників захворюваності населення України на </a:t>
            </a:r>
            <a:r>
              <a:rPr lang="en-US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CADC32-7C22-4CCA-A473-7424068BB9F9}"/>
              </a:ext>
            </a:extLst>
          </p:cNvPr>
          <p:cNvSpPr txBox="1"/>
          <p:nvPr/>
        </p:nvSpPr>
        <p:spPr>
          <a:xfrm>
            <a:off x="1743075" y="457200"/>
            <a:ext cx="3571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endParaRPr lang="en-US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1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6F820-8A7B-460C-92E2-5B68AB49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15353"/>
            <a:ext cx="10058400" cy="1450757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Актуальність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3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D7A862-0297-4A88-824B-F02948EEAB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876" y="654843"/>
            <a:ext cx="9417742" cy="55483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65AF7C-E14A-4AE7-A266-4A98208E2889}"/>
              </a:ext>
            </a:extLst>
          </p:cNvPr>
          <p:cNvSpPr txBox="1"/>
          <p:nvPr/>
        </p:nvSpPr>
        <p:spPr>
          <a:xfrm>
            <a:off x="1843409" y="283130"/>
            <a:ext cx="87063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Статистика захворюваності на COVID-19 в Україні.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75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>
            <a:extLst>
              <a:ext uri="{FF2B5EF4-FFF2-40B4-BE49-F238E27FC236}">
                <a16:creationId xmlns:a16="http://schemas.microsoft.com/office/drawing/2014/main" id="{D2E22F91-BF03-4736-8373-1BB28ED3F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869" y="0"/>
            <a:ext cx="10228262" cy="6619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2060"/>
                </a:solidFill>
              </a:rPr>
              <a:t>ДЕНДРОГРАМА КЛАСТЕРИЗАЦІЇ ОБЛАСТЕЙ УКРАЇНИ ЗА КІЛЬКІСТЮ АКТИВНО ХВОРИХ НА </a:t>
            </a:r>
            <a:r>
              <a:rPr lang="en-US" sz="2000" b="1" dirty="0">
                <a:solidFill>
                  <a:srgbClr val="002060"/>
                </a:solidFill>
              </a:rPr>
              <a:t>COVID-19 </a:t>
            </a:r>
            <a:r>
              <a:rPr lang="ru-RU" sz="2000" b="1" dirty="0">
                <a:solidFill>
                  <a:srgbClr val="002060"/>
                </a:solidFill>
              </a:rPr>
              <a:t>ТА КІЛЬКІСТЮ ПОМЕРЛИХ ВІД ЦІЄЇ ХВОРОБИ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9B3648-DE5E-4489-BE9A-C0239551D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495" y="661988"/>
            <a:ext cx="8166796" cy="568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7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45CAC9-55AC-4DE1-9E4B-9DC1F24D18AC}"/>
              </a:ext>
            </a:extLst>
          </p:cNvPr>
          <p:cNvSpPr txBox="1"/>
          <p:nvPr/>
        </p:nvSpPr>
        <p:spPr>
          <a:xfrm>
            <a:off x="3048000" y="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Реалізація програмного модулю </a:t>
            </a:r>
          </a:p>
        </p:txBody>
      </p:sp>
      <p:pic>
        <p:nvPicPr>
          <p:cNvPr id="4" name="Рисунок 2">
            <a:extLst>
              <a:ext uri="{FF2B5EF4-FFF2-40B4-BE49-F238E27FC236}">
                <a16:creationId xmlns:a16="http://schemas.microsoft.com/office/drawing/2014/main" id="{9164AFBC-8F0A-4010-A498-B296C6ACB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" y="454673"/>
            <a:ext cx="5013739" cy="282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C15CD53A-2C8D-4726-8630-8BE239382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94" y="3220032"/>
            <a:ext cx="47021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en-US" b="1" dirty="0">
                <a:solidFill>
                  <a:srgbClr val="002060"/>
                </a:solidFill>
              </a:rPr>
              <a:t>Метод простого рухомого середнього</a:t>
            </a:r>
            <a:endParaRPr lang="ru-RU" altLang="en-US" b="1" dirty="0">
              <a:solidFill>
                <a:srgbClr val="002060"/>
              </a:solidFill>
            </a:endParaRPr>
          </a:p>
        </p:txBody>
      </p:sp>
      <p:pic>
        <p:nvPicPr>
          <p:cNvPr id="6" name="Рисунок 0">
            <a:extLst>
              <a:ext uri="{FF2B5EF4-FFF2-40B4-BE49-F238E27FC236}">
                <a16:creationId xmlns:a16="http://schemas.microsoft.com/office/drawing/2014/main" id="{E352000F-EC0D-434C-8561-1E52B944F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3586"/>
            <a:ext cx="5013739" cy="280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">
            <a:extLst>
              <a:ext uri="{FF2B5EF4-FFF2-40B4-BE49-F238E27FC236}">
                <a16:creationId xmlns:a16="http://schemas.microsoft.com/office/drawing/2014/main" id="{A23D75CE-8AA6-4939-B08F-6634D9986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3012" y="3220032"/>
            <a:ext cx="4955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en-US" b="1" dirty="0">
                <a:solidFill>
                  <a:srgbClr val="002060"/>
                </a:solidFill>
              </a:rPr>
              <a:t>Метод зваженого рухомого середього</a:t>
            </a:r>
            <a:endParaRPr lang="ru-RU" altLang="en-US" b="1" dirty="0">
              <a:solidFill>
                <a:srgbClr val="002060"/>
              </a:solidFill>
            </a:endParaRPr>
          </a:p>
        </p:txBody>
      </p:sp>
      <p:pic>
        <p:nvPicPr>
          <p:cNvPr id="8" name="Рисунок 3">
            <a:extLst>
              <a:ext uri="{FF2B5EF4-FFF2-40B4-BE49-F238E27FC236}">
                <a16:creationId xmlns:a16="http://schemas.microsoft.com/office/drawing/2014/main" id="{EF7D4B25-9484-4721-9AC4-9B3412AE4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333" y="3569924"/>
            <a:ext cx="4955048" cy="2787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>
            <a:extLst>
              <a:ext uri="{FF2B5EF4-FFF2-40B4-BE49-F238E27FC236}">
                <a16:creationId xmlns:a16="http://schemas.microsoft.com/office/drawing/2014/main" id="{11952EB6-323A-4842-8291-77DAC1641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333" y="6325867"/>
            <a:ext cx="495504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en-US" b="1" dirty="0">
                <a:solidFill>
                  <a:srgbClr val="002060"/>
                </a:solidFill>
              </a:rPr>
              <a:t>Метод експоненціального згладжування</a:t>
            </a:r>
            <a:endParaRPr lang="ru-RU" alt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2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>
            <a:extLst>
              <a:ext uri="{FF2B5EF4-FFF2-40B4-BE49-F238E27FC236}">
                <a16:creationId xmlns:a16="http://schemas.microsoft.com/office/drawing/2014/main" id="{064D2666-D3BA-4383-A630-E857AD763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050" y="116681"/>
            <a:ext cx="8597900" cy="6619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err="1">
                <a:solidFill>
                  <a:srgbClr val="002060"/>
                </a:solidFill>
              </a:rPr>
              <a:t>Результати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порівняння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між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істиними</a:t>
            </a:r>
            <a:r>
              <a:rPr lang="ru-RU" sz="2000" b="1" dirty="0">
                <a:solidFill>
                  <a:srgbClr val="002060"/>
                </a:solidFill>
              </a:rPr>
              <a:t> та </a:t>
            </a:r>
            <a:r>
              <a:rPr lang="ru-RU" sz="2000" b="1" dirty="0" err="1">
                <a:solidFill>
                  <a:srgbClr val="002060"/>
                </a:solidFill>
              </a:rPr>
              <a:t>прогнозованими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значеннями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показників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захворюванності</a:t>
            </a:r>
            <a:r>
              <a:rPr lang="ru-RU" sz="2000" b="1" dirty="0">
                <a:solidFill>
                  <a:srgbClr val="002060"/>
                </a:solidFill>
              </a:rPr>
              <a:t> на COVID-19</a:t>
            </a:r>
            <a:endParaRPr lang="en-GB" sz="2000" b="1" dirty="0">
              <a:solidFill>
                <a:srgbClr val="002060"/>
              </a:solidFill>
            </a:endParaRP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CBE21AB2-B755-4F34-BFD2-E26CFBB44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283" y="778669"/>
            <a:ext cx="8389433" cy="537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884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279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</vt:lpstr>
      <vt:lpstr>Розроблення програмного модулю прогнозування основних показників захворюваності населення України на COVID-19</vt:lpstr>
      <vt:lpstr>Зміст презентації</vt:lpstr>
      <vt:lpstr>PowerPoint Presentation</vt:lpstr>
      <vt:lpstr>PowerPoint Presentation</vt:lpstr>
      <vt:lpstr>Актуальність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Розроблення програмного модулю прогнозування основних показників захворюваності населення України на COVID-19</dc:title>
  <dc:creator>hyojongnah@outlook.com</dc:creator>
  <cp:lastModifiedBy>hyojongnah@outlook.com</cp:lastModifiedBy>
  <cp:revision>5</cp:revision>
  <dcterms:created xsi:type="dcterms:W3CDTF">2022-06-20T02:30:07Z</dcterms:created>
  <dcterms:modified xsi:type="dcterms:W3CDTF">2022-06-20T03:05:14Z</dcterms:modified>
</cp:coreProperties>
</file>