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84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5" r:id="rId23"/>
    <p:sldId id="279" r:id="rId24"/>
    <p:sldId id="280" r:id="rId25"/>
    <p:sldId id="281" r:id="rId26"/>
    <p:sldId id="286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700"/>
    <a:srgbClr val="FBE8A3"/>
    <a:srgbClr val="262B32"/>
    <a:srgbClr val="363D48"/>
    <a:srgbClr val="4A5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346" autoAdjust="0"/>
  </p:normalViewPr>
  <p:slideViewPr>
    <p:cSldViewPr snapToGrid="0">
      <p:cViewPr>
        <p:scale>
          <a:sx n="50" d="100"/>
          <a:sy n="50" d="100"/>
        </p:scale>
        <p:origin x="-1200" y="-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DAE496-B4FE-4088-8D68-E6E6EF52337F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160EE5E-FB62-4692-B63B-1DA3D7AE0DF5}">
      <dgm:prSet phldrT="[Text]" custT="1"/>
      <dgm:spPr>
        <a:ln>
          <a:solidFill>
            <a:srgbClr val="AC8700"/>
          </a:solidFill>
        </a:ln>
      </dgm:spPr>
      <dgm:t>
        <a:bodyPr/>
        <a:lstStyle/>
        <a:p>
          <a:r>
            <a:rPr lang="uk-UA" sz="2000" dirty="0" smtClean="0"/>
            <a:t>Ціна</a:t>
          </a:r>
          <a:endParaRPr lang="ru-RU" sz="2000" dirty="0"/>
        </a:p>
      </dgm:t>
    </dgm:pt>
    <dgm:pt modelId="{6A83927D-EB52-4C51-8FFE-CF5A773E3998}" type="parTrans" cxnId="{BF5C4A81-30B8-43EB-8097-3A0214FC2DF1}">
      <dgm:prSet/>
      <dgm:spPr/>
      <dgm:t>
        <a:bodyPr/>
        <a:lstStyle/>
        <a:p>
          <a:endParaRPr lang="ru-RU"/>
        </a:p>
      </dgm:t>
    </dgm:pt>
    <dgm:pt modelId="{2675B472-22E3-41EA-9901-B12A31F1E769}" type="sibTrans" cxnId="{BF5C4A81-30B8-43EB-8097-3A0214FC2DF1}">
      <dgm:prSet/>
      <dgm:spPr/>
      <dgm:t>
        <a:bodyPr/>
        <a:lstStyle/>
        <a:p>
          <a:endParaRPr lang="ru-RU"/>
        </a:p>
      </dgm:t>
    </dgm:pt>
    <dgm:pt modelId="{583ADBE1-A3B9-40C3-B1C9-914511307D5F}">
      <dgm:prSet phldrT="[Text]" custT="1"/>
      <dgm:spPr>
        <a:ln>
          <a:solidFill>
            <a:srgbClr val="AC8700"/>
          </a:solidFill>
        </a:ln>
      </dgm:spPr>
      <dgm:t>
        <a:bodyPr/>
        <a:lstStyle/>
        <a:p>
          <a:r>
            <a:rPr lang="uk-UA" sz="2000" dirty="0" smtClean="0"/>
            <a:t>Технічна підтримка</a:t>
          </a:r>
          <a:endParaRPr lang="ru-RU" sz="2000" dirty="0"/>
        </a:p>
      </dgm:t>
    </dgm:pt>
    <dgm:pt modelId="{25232347-6691-401B-816E-F75925100F1C}" type="parTrans" cxnId="{B5BBC24E-074F-47F0-89AF-9F89AA440986}">
      <dgm:prSet/>
      <dgm:spPr/>
      <dgm:t>
        <a:bodyPr/>
        <a:lstStyle/>
        <a:p>
          <a:endParaRPr lang="ru-RU"/>
        </a:p>
      </dgm:t>
    </dgm:pt>
    <dgm:pt modelId="{BFEFF086-50B1-449C-ADF1-B75321937208}" type="sibTrans" cxnId="{B5BBC24E-074F-47F0-89AF-9F89AA440986}">
      <dgm:prSet/>
      <dgm:spPr/>
      <dgm:t>
        <a:bodyPr/>
        <a:lstStyle/>
        <a:p>
          <a:endParaRPr lang="ru-RU"/>
        </a:p>
      </dgm:t>
    </dgm:pt>
    <dgm:pt modelId="{2054CC63-6B1E-4174-A394-2113CEE3CB13}">
      <dgm:prSet phldrT="[Text]" custT="1"/>
      <dgm:spPr>
        <a:ln>
          <a:solidFill>
            <a:srgbClr val="AC8700"/>
          </a:solidFill>
        </a:ln>
      </dgm:spPr>
      <dgm:t>
        <a:bodyPr/>
        <a:lstStyle/>
        <a:p>
          <a:r>
            <a:rPr lang="ru-RU" sz="2000" dirty="0" smtClean="0"/>
            <a:t>Інтеграція з месенджерами</a:t>
          </a:r>
          <a:endParaRPr lang="ru-RU" sz="2000" dirty="0"/>
        </a:p>
      </dgm:t>
    </dgm:pt>
    <dgm:pt modelId="{4A4FEF43-A6AF-4196-8FB3-1E990A17EF08}" type="parTrans" cxnId="{46F23B5A-9862-4F37-BBF5-EBC5BD1178F3}">
      <dgm:prSet/>
      <dgm:spPr/>
      <dgm:t>
        <a:bodyPr/>
        <a:lstStyle/>
        <a:p>
          <a:endParaRPr lang="ru-RU"/>
        </a:p>
      </dgm:t>
    </dgm:pt>
    <dgm:pt modelId="{93DC9865-889A-482C-A777-176D9DE21882}" type="sibTrans" cxnId="{46F23B5A-9862-4F37-BBF5-EBC5BD1178F3}">
      <dgm:prSet/>
      <dgm:spPr/>
      <dgm:t>
        <a:bodyPr/>
        <a:lstStyle/>
        <a:p>
          <a:endParaRPr lang="ru-RU"/>
        </a:p>
      </dgm:t>
    </dgm:pt>
    <dgm:pt modelId="{535430E7-7513-4E34-9588-ED493FD73FCE}">
      <dgm:prSet/>
      <dgm:spPr>
        <a:solidFill>
          <a:schemeClr val="accent4">
            <a:lumMod val="75000"/>
            <a:alpha val="89804"/>
          </a:schemeClr>
        </a:solidFill>
      </dgm:spPr>
      <dgm:t>
        <a:bodyPr/>
        <a:lstStyle/>
        <a:p>
          <a:endParaRPr lang="ru-RU"/>
        </a:p>
      </dgm:t>
    </dgm:pt>
    <dgm:pt modelId="{226D0D03-6CA0-4575-99AA-2C2DCE9F777F}" type="parTrans" cxnId="{04922B45-C04A-4B26-9F62-DAB048979627}">
      <dgm:prSet/>
      <dgm:spPr/>
      <dgm:t>
        <a:bodyPr/>
        <a:lstStyle/>
        <a:p>
          <a:endParaRPr lang="ru-RU"/>
        </a:p>
      </dgm:t>
    </dgm:pt>
    <dgm:pt modelId="{53D482C6-DAE6-4DE5-8E07-CCDE07C1F21C}" type="sibTrans" cxnId="{04922B45-C04A-4B26-9F62-DAB048979627}">
      <dgm:prSet/>
      <dgm:spPr/>
      <dgm:t>
        <a:bodyPr/>
        <a:lstStyle/>
        <a:p>
          <a:endParaRPr lang="ru-RU"/>
        </a:p>
      </dgm:t>
    </dgm:pt>
    <dgm:pt modelId="{E9BAB416-38CA-4C63-8E53-2C7C6E0F686F}">
      <dgm:prSet custT="1"/>
      <dgm:spPr>
        <a:ln>
          <a:solidFill>
            <a:srgbClr val="AC8700"/>
          </a:solidFill>
        </a:ln>
      </dgm:spPr>
      <dgm:t>
        <a:bodyPr/>
        <a:lstStyle/>
        <a:p>
          <a:r>
            <a:rPr lang="uk-UA" sz="2000" dirty="0" smtClean="0"/>
            <a:t>Інтеграція з </a:t>
          </a:r>
          <a:r>
            <a:rPr lang="en-US" sz="2000" dirty="0" smtClean="0"/>
            <a:t>Google Calendar</a:t>
          </a:r>
          <a:endParaRPr lang="ru-RU" sz="2000" dirty="0"/>
        </a:p>
      </dgm:t>
    </dgm:pt>
    <dgm:pt modelId="{3596C301-9151-4C34-9AEF-FAAD9CC525A4}" type="parTrans" cxnId="{033D95EF-1F47-433B-82E5-43F4292AA785}">
      <dgm:prSet/>
      <dgm:spPr/>
      <dgm:t>
        <a:bodyPr/>
        <a:lstStyle/>
        <a:p>
          <a:endParaRPr lang="ru-RU"/>
        </a:p>
      </dgm:t>
    </dgm:pt>
    <dgm:pt modelId="{869009C0-18F3-4663-B80F-6656ED40D49A}" type="sibTrans" cxnId="{033D95EF-1F47-433B-82E5-43F4292AA785}">
      <dgm:prSet/>
      <dgm:spPr/>
      <dgm:t>
        <a:bodyPr/>
        <a:lstStyle/>
        <a:p>
          <a:endParaRPr lang="ru-RU"/>
        </a:p>
      </dgm:t>
    </dgm:pt>
    <dgm:pt modelId="{A2E9BB38-6568-4E0D-89A5-9FF7A7A95742}">
      <dgm:prSet custT="1"/>
      <dgm:spPr>
        <a:ln>
          <a:solidFill>
            <a:srgbClr val="AC8700"/>
          </a:solidFill>
        </a:ln>
      </dgm:spPr>
      <dgm:t>
        <a:bodyPr/>
        <a:lstStyle/>
        <a:p>
          <a:r>
            <a:rPr lang="uk-UA" sz="2000" dirty="0" smtClean="0"/>
            <a:t>Аналітика</a:t>
          </a:r>
          <a:endParaRPr lang="ru-RU" sz="2000" dirty="0"/>
        </a:p>
      </dgm:t>
    </dgm:pt>
    <dgm:pt modelId="{F7C85F96-1BE0-4B10-ACE5-2C5D05C63D02}" type="parTrans" cxnId="{8FAF8A1B-1F09-4869-8319-E5C47ACA4C79}">
      <dgm:prSet/>
      <dgm:spPr/>
      <dgm:t>
        <a:bodyPr/>
        <a:lstStyle/>
        <a:p>
          <a:endParaRPr lang="ru-RU"/>
        </a:p>
      </dgm:t>
    </dgm:pt>
    <dgm:pt modelId="{EE9C4678-8541-41A2-8246-AFA5A6B7FBAD}" type="sibTrans" cxnId="{8FAF8A1B-1F09-4869-8319-E5C47ACA4C79}">
      <dgm:prSet/>
      <dgm:spPr/>
      <dgm:t>
        <a:bodyPr/>
        <a:lstStyle/>
        <a:p>
          <a:endParaRPr lang="ru-RU"/>
        </a:p>
      </dgm:t>
    </dgm:pt>
    <dgm:pt modelId="{6D67CA5A-E0DE-4EC2-8E04-549748321E00}" type="pres">
      <dgm:prSet presAssocID="{19DAE496-B4FE-4088-8D68-E6E6EF5233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21BEF-54D7-4909-8630-B04523A362C7}" type="pres">
      <dgm:prSet presAssocID="{6160EE5E-FB62-4692-B63B-1DA3D7AE0DF5}" presName="parentLin" presStyleCnt="0"/>
      <dgm:spPr/>
    </dgm:pt>
    <dgm:pt modelId="{51A4DF5B-EA15-4CC4-B624-95C46F421049}" type="pres">
      <dgm:prSet presAssocID="{6160EE5E-FB62-4692-B63B-1DA3D7AE0DF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5693209-C6B0-46C7-BCA9-3F5E16077A6C}" type="pres">
      <dgm:prSet presAssocID="{6160EE5E-FB62-4692-B63B-1DA3D7AE0DF5}" presName="parentText" presStyleLbl="node1" presStyleIdx="0" presStyleCnt="5" custScaleX="13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85CE6-1750-4DEA-9CBC-1ADC80B63F38}" type="pres">
      <dgm:prSet presAssocID="{6160EE5E-FB62-4692-B63B-1DA3D7AE0DF5}" presName="negativeSpace" presStyleCnt="0"/>
      <dgm:spPr/>
    </dgm:pt>
    <dgm:pt modelId="{9D0B0261-822B-4BD4-A2BE-1B2046881640}" type="pres">
      <dgm:prSet presAssocID="{6160EE5E-FB62-4692-B63B-1DA3D7AE0DF5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75000"/>
            <a:alpha val="89804"/>
          </a:schemeClr>
        </a:solidFill>
      </dgm:spPr>
    </dgm:pt>
    <dgm:pt modelId="{25353513-2052-475A-9D78-CFBDA46C7800}" type="pres">
      <dgm:prSet presAssocID="{2675B472-22E3-41EA-9901-B12A31F1E769}" presName="spaceBetweenRectangles" presStyleCnt="0"/>
      <dgm:spPr/>
    </dgm:pt>
    <dgm:pt modelId="{D4BEC786-757A-4416-A8ED-94C19E62D6C2}" type="pres">
      <dgm:prSet presAssocID="{583ADBE1-A3B9-40C3-B1C9-914511307D5F}" presName="parentLin" presStyleCnt="0"/>
      <dgm:spPr/>
    </dgm:pt>
    <dgm:pt modelId="{9AF03D81-5964-4120-9BCA-6C2831078059}" type="pres">
      <dgm:prSet presAssocID="{583ADBE1-A3B9-40C3-B1C9-914511307D5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0CDA9D-EAA0-46EA-B8B5-3B9DCB3C7D66}" type="pres">
      <dgm:prSet presAssocID="{583ADBE1-A3B9-40C3-B1C9-914511307D5F}" presName="parentText" presStyleLbl="node1" presStyleIdx="1" presStyleCnt="5" custScaleX="13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D7EA0-3B67-40D4-9B96-0335015A2329}" type="pres">
      <dgm:prSet presAssocID="{583ADBE1-A3B9-40C3-B1C9-914511307D5F}" presName="negativeSpace" presStyleCnt="0"/>
      <dgm:spPr/>
    </dgm:pt>
    <dgm:pt modelId="{4D145EDC-06F4-4BD3-B0A7-D10E74C59800}" type="pres">
      <dgm:prSet presAssocID="{583ADBE1-A3B9-40C3-B1C9-914511307D5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75000"/>
            <a:alpha val="89804"/>
          </a:schemeClr>
        </a:solidFill>
      </dgm:spPr>
    </dgm:pt>
    <dgm:pt modelId="{00D0232D-9969-4C55-9575-C33081213085}" type="pres">
      <dgm:prSet presAssocID="{BFEFF086-50B1-449C-ADF1-B75321937208}" presName="spaceBetweenRectangles" presStyleCnt="0"/>
      <dgm:spPr/>
    </dgm:pt>
    <dgm:pt modelId="{7C1F74CE-0A1E-47C2-AD36-437E8EAB543A}" type="pres">
      <dgm:prSet presAssocID="{E9BAB416-38CA-4C63-8E53-2C7C6E0F686F}" presName="parentLin" presStyleCnt="0"/>
      <dgm:spPr/>
    </dgm:pt>
    <dgm:pt modelId="{D25DE549-0B8E-434F-8363-362F086EEF2E}" type="pres">
      <dgm:prSet presAssocID="{E9BAB416-38CA-4C63-8E53-2C7C6E0F686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F57D7C2-A3E4-45A3-ABE6-04BA8059A08C}" type="pres">
      <dgm:prSet presAssocID="{E9BAB416-38CA-4C63-8E53-2C7C6E0F686F}" presName="parentText" presStyleLbl="node1" presStyleIdx="2" presStyleCnt="5" custScaleX="13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DBFB4-643D-4392-BC9E-D170DCDDB6FD}" type="pres">
      <dgm:prSet presAssocID="{E9BAB416-38CA-4C63-8E53-2C7C6E0F686F}" presName="negativeSpace" presStyleCnt="0"/>
      <dgm:spPr/>
    </dgm:pt>
    <dgm:pt modelId="{B8E82807-74A8-4C58-8288-C8F45FD81E31}" type="pres">
      <dgm:prSet presAssocID="{E9BAB416-38CA-4C63-8E53-2C7C6E0F686F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75000"/>
            <a:alpha val="89804"/>
          </a:schemeClr>
        </a:solidFill>
      </dgm:spPr>
    </dgm:pt>
    <dgm:pt modelId="{3E77325A-C2CE-439C-9D54-0D549C707FF5}" type="pres">
      <dgm:prSet presAssocID="{869009C0-18F3-4663-B80F-6656ED40D49A}" presName="spaceBetweenRectangles" presStyleCnt="0"/>
      <dgm:spPr/>
    </dgm:pt>
    <dgm:pt modelId="{F157DA6D-47AF-4D31-902B-880CE20D3694}" type="pres">
      <dgm:prSet presAssocID="{A2E9BB38-6568-4E0D-89A5-9FF7A7A95742}" presName="parentLin" presStyleCnt="0"/>
      <dgm:spPr/>
    </dgm:pt>
    <dgm:pt modelId="{E9F53D29-42E2-4CE5-AC4E-ECB2BAFF35EF}" type="pres">
      <dgm:prSet presAssocID="{A2E9BB38-6568-4E0D-89A5-9FF7A7A9574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01C749F-7A3B-4E44-BE39-BC90B4F697C3}" type="pres">
      <dgm:prSet presAssocID="{A2E9BB38-6568-4E0D-89A5-9FF7A7A95742}" presName="parentText" presStyleLbl="node1" presStyleIdx="3" presStyleCnt="5" custScaleX="13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B0BB-857F-4603-AB08-3215272C8D3D}" type="pres">
      <dgm:prSet presAssocID="{A2E9BB38-6568-4E0D-89A5-9FF7A7A95742}" presName="negativeSpace" presStyleCnt="0"/>
      <dgm:spPr/>
    </dgm:pt>
    <dgm:pt modelId="{03E73970-61AC-4ACC-8077-EDC3FD3CDB9F}" type="pres">
      <dgm:prSet presAssocID="{A2E9BB38-6568-4E0D-89A5-9FF7A7A95742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75000"/>
            <a:alpha val="89804"/>
          </a:schemeClr>
        </a:solidFill>
      </dgm:spPr>
    </dgm:pt>
    <dgm:pt modelId="{456144B4-8DD3-40D5-9D4D-B3FF07DEA086}" type="pres">
      <dgm:prSet presAssocID="{EE9C4678-8541-41A2-8246-AFA5A6B7FBAD}" presName="spaceBetweenRectangles" presStyleCnt="0"/>
      <dgm:spPr/>
    </dgm:pt>
    <dgm:pt modelId="{48257E3C-8E47-422D-BDD7-F1132C149313}" type="pres">
      <dgm:prSet presAssocID="{2054CC63-6B1E-4174-A394-2113CEE3CB13}" presName="parentLin" presStyleCnt="0"/>
      <dgm:spPr/>
    </dgm:pt>
    <dgm:pt modelId="{59A2A40C-B4C7-4989-86CB-99B26549E36D}" type="pres">
      <dgm:prSet presAssocID="{2054CC63-6B1E-4174-A394-2113CEE3CB1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B301931-C6E9-46E0-B5A2-1FD93AAAE785}" type="pres">
      <dgm:prSet presAssocID="{2054CC63-6B1E-4174-A394-2113CEE3CB13}" presName="parentText" presStyleLbl="node1" presStyleIdx="4" presStyleCnt="5" custScaleX="130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5212-67EB-44D9-B2C3-E080B8C844BE}" type="pres">
      <dgm:prSet presAssocID="{2054CC63-6B1E-4174-A394-2113CEE3CB13}" presName="negativeSpace" presStyleCnt="0"/>
      <dgm:spPr/>
    </dgm:pt>
    <dgm:pt modelId="{0A4E1103-D681-44B9-8A86-76504AAA465A}" type="pres">
      <dgm:prSet presAssocID="{2054CC63-6B1E-4174-A394-2113CEE3CB1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3EE7CB-984C-45C1-BB8E-F63F0E308C24}" type="presOf" srcId="{583ADBE1-A3B9-40C3-B1C9-914511307D5F}" destId="{B30CDA9D-EAA0-46EA-B8B5-3B9DCB3C7D66}" srcOrd="1" destOrd="0" presId="urn:microsoft.com/office/officeart/2005/8/layout/list1"/>
    <dgm:cxn modelId="{BB60961C-9D2D-4107-9370-D54E6645CB06}" type="presOf" srcId="{A2E9BB38-6568-4E0D-89A5-9FF7A7A95742}" destId="{E9F53D29-42E2-4CE5-AC4E-ECB2BAFF35EF}" srcOrd="0" destOrd="0" presId="urn:microsoft.com/office/officeart/2005/8/layout/list1"/>
    <dgm:cxn modelId="{72B0F510-239D-4FD9-A987-552EFE4E3DCE}" type="presOf" srcId="{2054CC63-6B1E-4174-A394-2113CEE3CB13}" destId="{EB301931-C6E9-46E0-B5A2-1FD93AAAE785}" srcOrd="1" destOrd="0" presId="urn:microsoft.com/office/officeart/2005/8/layout/list1"/>
    <dgm:cxn modelId="{8FAF8A1B-1F09-4869-8319-E5C47ACA4C79}" srcId="{19DAE496-B4FE-4088-8D68-E6E6EF52337F}" destId="{A2E9BB38-6568-4E0D-89A5-9FF7A7A95742}" srcOrd="3" destOrd="0" parTransId="{F7C85F96-1BE0-4B10-ACE5-2C5D05C63D02}" sibTransId="{EE9C4678-8541-41A2-8246-AFA5A6B7FBAD}"/>
    <dgm:cxn modelId="{AF71F7D5-D736-4CF4-AC25-8AE2277188F4}" type="presOf" srcId="{E9BAB416-38CA-4C63-8E53-2C7C6E0F686F}" destId="{3F57D7C2-A3E4-45A3-ABE6-04BA8059A08C}" srcOrd="1" destOrd="0" presId="urn:microsoft.com/office/officeart/2005/8/layout/list1"/>
    <dgm:cxn modelId="{B5BBC24E-074F-47F0-89AF-9F89AA440986}" srcId="{19DAE496-B4FE-4088-8D68-E6E6EF52337F}" destId="{583ADBE1-A3B9-40C3-B1C9-914511307D5F}" srcOrd="1" destOrd="0" parTransId="{25232347-6691-401B-816E-F75925100F1C}" sibTransId="{BFEFF086-50B1-449C-ADF1-B75321937208}"/>
    <dgm:cxn modelId="{46F23B5A-9862-4F37-BBF5-EBC5BD1178F3}" srcId="{19DAE496-B4FE-4088-8D68-E6E6EF52337F}" destId="{2054CC63-6B1E-4174-A394-2113CEE3CB13}" srcOrd="4" destOrd="0" parTransId="{4A4FEF43-A6AF-4196-8FB3-1E990A17EF08}" sibTransId="{93DC9865-889A-482C-A777-176D9DE21882}"/>
    <dgm:cxn modelId="{99A03FB2-9F4B-486A-A4FA-16C0654B11A4}" type="presOf" srcId="{A2E9BB38-6568-4E0D-89A5-9FF7A7A95742}" destId="{B01C749F-7A3B-4E44-BE39-BC90B4F697C3}" srcOrd="1" destOrd="0" presId="urn:microsoft.com/office/officeart/2005/8/layout/list1"/>
    <dgm:cxn modelId="{04922B45-C04A-4B26-9F62-DAB048979627}" srcId="{2054CC63-6B1E-4174-A394-2113CEE3CB13}" destId="{535430E7-7513-4E34-9588-ED493FD73FCE}" srcOrd="0" destOrd="0" parTransId="{226D0D03-6CA0-4575-99AA-2C2DCE9F777F}" sibTransId="{53D482C6-DAE6-4DE5-8E07-CCDE07C1F21C}"/>
    <dgm:cxn modelId="{841077CF-1D6D-41EE-8FD6-91E0C9322CC7}" type="presOf" srcId="{E9BAB416-38CA-4C63-8E53-2C7C6E0F686F}" destId="{D25DE549-0B8E-434F-8363-362F086EEF2E}" srcOrd="0" destOrd="0" presId="urn:microsoft.com/office/officeart/2005/8/layout/list1"/>
    <dgm:cxn modelId="{3D1C3FA6-130C-4B7C-A392-7B28D2D275EF}" type="presOf" srcId="{6160EE5E-FB62-4692-B63B-1DA3D7AE0DF5}" destId="{65693209-C6B0-46C7-BCA9-3F5E16077A6C}" srcOrd="1" destOrd="0" presId="urn:microsoft.com/office/officeart/2005/8/layout/list1"/>
    <dgm:cxn modelId="{BF5C4A81-30B8-43EB-8097-3A0214FC2DF1}" srcId="{19DAE496-B4FE-4088-8D68-E6E6EF52337F}" destId="{6160EE5E-FB62-4692-B63B-1DA3D7AE0DF5}" srcOrd="0" destOrd="0" parTransId="{6A83927D-EB52-4C51-8FFE-CF5A773E3998}" sibTransId="{2675B472-22E3-41EA-9901-B12A31F1E769}"/>
    <dgm:cxn modelId="{519755FA-E095-4C24-A1B9-E738ADE36CEF}" type="presOf" srcId="{535430E7-7513-4E34-9588-ED493FD73FCE}" destId="{0A4E1103-D681-44B9-8A86-76504AAA465A}" srcOrd="0" destOrd="0" presId="urn:microsoft.com/office/officeart/2005/8/layout/list1"/>
    <dgm:cxn modelId="{033D95EF-1F47-433B-82E5-43F4292AA785}" srcId="{19DAE496-B4FE-4088-8D68-E6E6EF52337F}" destId="{E9BAB416-38CA-4C63-8E53-2C7C6E0F686F}" srcOrd="2" destOrd="0" parTransId="{3596C301-9151-4C34-9AEF-FAAD9CC525A4}" sibTransId="{869009C0-18F3-4663-B80F-6656ED40D49A}"/>
    <dgm:cxn modelId="{5D222EAB-7B5F-4161-9787-0B912E708E04}" type="presOf" srcId="{2054CC63-6B1E-4174-A394-2113CEE3CB13}" destId="{59A2A40C-B4C7-4989-86CB-99B26549E36D}" srcOrd="0" destOrd="0" presId="urn:microsoft.com/office/officeart/2005/8/layout/list1"/>
    <dgm:cxn modelId="{6EBFA658-08C1-47CF-84D4-BEB374EE5D88}" type="presOf" srcId="{19DAE496-B4FE-4088-8D68-E6E6EF52337F}" destId="{6D67CA5A-E0DE-4EC2-8E04-549748321E00}" srcOrd="0" destOrd="0" presId="urn:microsoft.com/office/officeart/2005/8/layout/list1"/>
    <dgm:cxn modelId="{9863D01E-7D7C-4A43-80BC-BA75A958D9E6}" type="presOf" srcId="{6160EE5E-FB62-4692-B63B-1DA3D7AE0DF5}" destId="{51A4DF5B-EA15-4CC4-B624-95C46F421049}" srcOrd="0" destOrd="0" presId="urn:microsoft.com/office/officeart/2005/8/layout/list1"/>
    <dgm:cxn modelId="{42565DDA-A649-4C68-88B5-9349EE3A3794}" type="presOf" srcId="{583ADBE1-A3B9-40C3-B1C9-914511307D5F}" destId="{9AF03D81-5964-4120-9BCA-6C2831078059}" srcOrd="0" destOrd="0" presId="urn:microsoft.com/office/officeart/2005/8/layout/list1"/>
    <dgm:cxn modelId="{564A3052-F246-4B0B-81E3-E4E52F1D3199}" type="presParOf" srcId="{6D67CA5A-E0DE-4EC2-8E04-549748321E00}" destId="{68121BEF-54D7-4909-8630-B04523A362C7}" srcOrd="0" destOrd="0" presId="urn:microsoft.com/office/officeart/2005/8/layout/list1"/>
    <dgm:cxn modelId="{35132E4B-DD4F-483F-A384-2DD1B0219FDD}" type="presParOf" srcId="{68121BEF-54D7-4909-8630-B04523A362C7}" destId="{51A4DF5B-EA15-4CC4-B624-95C46F421049}" srcOrd="0" destOrd="0" presId="urn:microsoft.com/office/officeart/2005/8/layout/list1"/>
    <dgm:cxn modelId="{1A8F8C4B-0053-472D-86B3-E79A42C9AD16}" type="presParOf" srcId="{68121BEF-54D7-4909-8630-B04523A362C7}" destId="{65693209-C6B0-46C7-BCA9-3F5E16077A6C}" srcOrd="1" destOrd="0" presId="urn:microsoft.com/office/officeart/2005/8/layout/list1"/>
    <dgm:cxn modelId="{E195FC99-0D38-4B7F-849D-981BF94AAAF5}" type="presParOf" srcId="{6D67CA5A-E0DE-4EC2-8E04-549748321E00}" destId="{34A85CE6-1750-4DEA-9CBC-1ADC80B63F38}" srcOrd="1" destOrd="0" presId="urn:microsoft.com/office/officeart/2005/8/layout/list1"/>
    <dgm:cxn modelId="{4BBF2FE7-7953-499C-87EC-8E8BD68FC8C0}" type="presParOf" srcId="{6D67CA5A-E0DE-4EC2-8E04-549748321E00}" destId="{9D0B0261-822B-4BD4-A2BE-1B2046881640}" srcOrd="2" destOrd="0" presId="urn:microsoft.com/office/officeart/2005/8/layout/list1"/>
    <dgm:cxn modelId="{447E783E-8353-4104-8010-046F25473983}" type="presParOf" srcId="{6D67CA5A-E0DE-4EC2-8E04-549748321E00}" destId="{25353513-2052-475A-9D78-CFBDA46C7800}" srcOrd="3" destOrd="0" presId="urn:microsoft.com/office/officeart/2005/8/layout/list1"/>
    <dgm:cxn modelId="{544EDC9A-AE29-417C-B43F-ADAAAE027C82}" type="presParOf" srcId="{6D67CA5A-E0DE-4EC2-8E04-549748321E00}" destId="{D4BEC786-757A-4416-A8ED-94C19E62D6C2}" srcOrd="4" destOrd="0" presId="urn:microsoft.com/office/officeart/2005/8/layout/list1"/>
    <dgm:cxn modelId="{0FCA9E40-91F7-4B19-9BB7-40339402E7FE}" type="presParOf" srcId="{D4BEC786-757A-4416-A8ED-94C19E62D6C2}" destId="{9AF03D81-5964-4120-9BCA-6C2831078059}" srcOrd="0" destOrd="0" presId="urn:microsoft.com/office/officeart/2005/8/layout/list1"/>
    <dgm:cxn modelId="{625F0175-8292-401E-B505-69B40F844DCC}" type="presParOf" srcId="{D4BEC786-757A-4416-A8ED-94C19E62D6C2}" destId="{B30CDA9D-EAA0-46EA-B8B5-3B9DCB3C7D66}" srcOrd="1" destOrd="0" presId="urn:microsoft.com/office/officeart/2005/8/layout/list1"/>
    <dgm:cxn modelId="{AC7638F6-F7FD-4B93-87DC-C6966A2995C9}" type="presParOf" srcId="{6D67CA5A-E0DE-4EC2-8E04-549748321E00}" destId="{2FDD7EA0-3B67-40D4-9B96-0335015A2329}" srcOrd="5" destOrd="0" presId="urn:microsoft.com/office/officeart/2005/8/layout/list1"/>
    <dgm:cxn modelId="{0E54E5BB-D75F-4D20-B0D5-3837A7F5AD27}" type="presParOf" srcId="{6D67CA5A-E0DE-4EC2-8E04-549748321E00}" destId="{4D145EDC-06F4-4BD3-B0A7-D10E74C59800}" srcOrd="6" destOrd="0" presId="urn:microsoft.com/office/officeart/2005/8/layout/list1"/>
    <dgm:cxn modelId="{FA826766-3C8F-46BC-A19A-AE85A68E6602}" type="presParOf" srcId="{6D67CA5A-E0DE-4EC2-8E04-549748321E00}" destId="{00D0232D-9969-4C55-9575-C33081213085}" srcOrd="7" destOrd="0" presId="urn:microsoft.com/office/officeart/2005/8/layout/list1"/>
    <dgm:cxn modelId="{AFBBF05D-2898-4AA8-BC70-601E4D3AC6F0}" type="presParOf" srcId="{6D67CA5A-E0DE-4EC2-8E04-549748321E00}" destId="{7C1F74CE-0A1E-47C2-AD36-437E8EAB543A}" srcOrd="8" destOrd="0" presId="urn:microsoft.com/office/officeart/2005/8/layout/list1"/>
    <dgm:cxn modelId="{FD2C38B7-B001-459B-9542-15F300F18E1F}" type="presParOf" srcId="{7C1F74CE-0A1E-47C2-AD36-437E8EAB543A}" destId="{D25DE549-0B8E-434F-8363-362F086EEF2E}" srcOrd="0" destOrd="0" presId="urn:microsoft.com/office/officeart/2005/8/layout/list1"/>
    <dgm:cxn modelId="{59D135B5-7FE6-4AAA-8471-412055E44F39}" type="presParOf" srcId="{7C1F74CE-0A1E-47C2-AD36-437E8EAB543A}" destId="{3F57D7C2-A3E4-45A3-ABE6-04BA8059A08C}" srcOrd="1" destOrd="0" presId="urn:microsoft.com/office/officeart/2005/8/layout/list1"/>
    <dgm:cxn modelId="{1ABD2A77-0B37-40F2-8BCB-F54996417BA8}" type="presParOf" srcId="{6D67CA5A-E0DE-4EC2-8E04-549748321E00}" destId="{006DBFB4-643D-4392-BC9E-D170DCDDB6FD}" srcOrd="9" destOrd="0" presId="urn:microsoft.com/office/officeart/2005/8/layout/list1"/>
    <dgm:cxn modelId="{151324BB-5E4D-429F-87E2-8FB2F387782A}" type="presParOf" srcId="{6D67CA5A-E0DE-4EC2-8E04-549748321E00}" destId="{B8E82807-74A8-4C58-8288-C8F45FD81E31}" srcOrd="10" destOrd="0" presId="urn:microsoft.com/office/officeart/2005/8/layout/list1"/>
    <dgm:cxn modelId="{E72CF3B4-8341-4EF1-A19C-4B3573E2E342}" type="presParOf" srcId="{6D67CA5A-E0DE-4EC2-8E04-549748321E00}" destId="{3E77325A-C2CE-439C-9D54-0D549C707FF5}" srcOrd="11" destOrd="0" presId="urn:microsoft.com/office/officeart/2005/8/layout/list1"/>
    <dgm:cxn modelId="{6901147E-28C5-4754-9E9E-573CA430F1F5}" type="presParOf" srcId="{6D67CA5A-E0DE-4EC2-8E04-549748321E00}" destId="{F157DA6D-47AF-4D31-902B-880CE20D3694}" srcOrd="12" destOrd="0" presId="urn:microsoft.com/office/officeart/2005/8/layout/list1"/>
    <dgm:cxn modelId="{18D0E326-5E33-4671-A157-92C225051BF6}" type="presParOf" srcId="{F157DA6D-47AF-4D31-902B-880CE20D3694}" destId="{E9F53D29-42E2-4CE5-AC4E-ECB2BAFF35EF}" srcOrd="0" destOrd="0" presId="urn:microsoft.com/office/officeart/2005/8/layout/list1"/>
    <dgm:cxn modelId="{60D39458-D19F-43D5-A487-53E06F41B1D9}" type="presParOf" srcId="{F157DA6D-47AF-4D31-902B-880CE20D3694}" destId="{B01C749F-7A3B-4E44-BE39-BC90B4F697C3}" srcOrd="1" destOrd="0" presId="urn:microsoft.com/office/officeart/2005/8/layout/list1"/>
    <dgm:cxn modelId="{57BCB5B5-2A40-49AE-AC40-E54371793FBB}" type="presParOf" srcId="{6D67CA5A-E0DE-4EC2-8E04-549748321E00}" destId="{5B66B0BB-857F-4603-AB08-3215272C8D3D}" srcOrd="13" destOrd="0" presId="urn:microsoft.com/office/officeart/2005/8/layout/list1"/>
    <dgm:cxn modelId="{CDDD22B6-E7B2-49FE-A0F6-5BE25A7EA1F7}" type="presParOf" srcId="{6D67CA5A-E0DE-4EC2-8E04-549748321E00}" destId="{03E73970-61AC-4ACC-8077-EDC3FD3CDB9F}" srcOrd="14" destOrd="0" presId="urn:microsoft.com/office/officeart/2005/8/layout/list1"/>
    <dgm:cxn modelId="{60CB54CF-484F-4F13-8D29-D4CE43A0513E}" type="presParOf" srcId="{6D67CA5A-E0DE-4EC2-8E04-549748321E00}" destId="{456144B4-8DD3-40D5-9D4D-B3FF07DEA086}" srcOrd="15" destOrd="0" presId="urn:microsoft.com/office/officeart/2005/8/layout/list1"/>
    <dgm:cxn modelId="{4490C859-1190-4C7E-9021-BB0F07C829A2}" type="presParOf" srcId="{6D67CA5A-E0DE-4EC2-8E04-549748321E00}" destId="{48257E3C-8E47-422D-BDD7-F1132C149313}" srcOrd="16" destOrd="0" presId="urn:microsoft.com/office/officeart/2005/8/layout/list1"/>
    <dgm:cxn modelId="{74182AF6-6401-43F7-9539-A00AA002AEFC}" type="presParOf" srcId="{48257E3C-8E47-422D-BDD7-F1132C149313}" destId="{59A2A40C-B4C7-4989-86CB-99B26549E36D}" srcOrd="0" destOrd="0" presId="urn:microsoft.com/office/officeart/2005/8/layout/list1"/>
    <dgm:cxn modelId="{0F05A67C-A8A5-41C9-9FF1-56CB4ECEF39B}" type="presParOf" srcId="{48257E3C-8E47-422D-BDD7-F1132C149313}" destId="{EB301931-C6E9-46E0-B5A2-1FD93AAAE785}" srcOrd="1" destOrd="0" presId="urn:microsoft.com/office/officeart/2005/8/layout/list1"/>
    <dgm:cxn modelId="{74DD242A-738A-4449-AB91-B70E72A9F3FA}" type="presParOf" srcId="{6D67CA5A-E0DE-4EC2-8E04-549748321E00}" destId="{5CB45212-67EB-44D9-B2C3-E080B8C844BE}" srcOrd="17" destOrd="0" presId="urn:microsoft.com/office/officeart/2005/8/layout/list1"/>
    <dgm:cxn modelId="{71BFEFCE-194D-4DFB-81BF-DF9D65610D7F}" type="presParOf" srcId="{6D67CA5A-E0DE-4EC2-8E04-549748321E00}" destId="{0A4E1103-D681-44B9-8A86-76504AAA465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AE496-B4FE-4088-8D68-E6E6EF52337F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160EE5E-FB62-4692-B63B-1DA3D7AE0DF5}">
      <dgm:prSet phldrT="[Text]" custT="1"/>
      <dgm:spPr>
        <a:ln>
          <a:solidFill>
            <a:srgbClr val="AC8700"/>
          </a:solidFill>
        </a:ln>
      </dgm:spPr>
      <dgm:t>
        <a:bodyPr/>
        <a:lstStyle/>
        <a:p>
          <a:r>
            <a:rPr lang="en-US" sz="2000" dirty="0" smtClean="0"/>
            <a:t>Mo</a:t>
          </a:r>
          <a:r>
            <a:rPr lang="ru-RU" sz="2000" dirty="0" smtClean="0"/>
            <a:t>ніторинг настрою співробітників</a:t>
          </a:r>
          <a:endParaRPr lang="ru-RU" sz="2000" dirty="0"/>
        </a:p>
      </dgm:t>
    </dgm:pt>
    <dgm:pt modelId="{6A83927D-EB52-4C51-8FFE-CF5A773E3998}" type="parTrans" cxnId="{BF5C4A81-30B8-43EB-8097-3A0214FC2DF1}">
      <dgm:prSet/>
      <dgm:spPr/>
      <dgm:t>
        <a:bodyPr/>
        <a:lstStyle/>
        <a:p>
          <a:endParaRPr lang="ru-RU"/>
        </a:p>
      </dgm:t>
    </dgm:pt>
    <dgm:pt modelId="{2675B472-22E3-41EA-9901-B12A31F1E769}" type="sibTrans" cxnId="{BF5C4A81-30B8-43EB-8097-3A0214FC2DF1}">
      <dgm:prSet/>
      <dgm:spPr/>
      <dgm:t>
        <a:bodyPr/>
        <a:lstStyle/>
        <a:p>
          <a:endParaRPr lang="ru-RU"/>
        </a:p>
      </dgm:t>
    </dgm:pt>
    <dgm:pt modelId="{583ADBE1-A3B9-40C3-B1C9-914511307D5F}">
      <dgm:prSet phldrT="[Text]" custT="1"/>
      <dgm:spPr>
        <a:ln>
          <a:solidFill>
            <a:srgbClr val="AC8700"/>
          </a:solidFill>
        </a:ln>
      </dgm:spPr>
      <dgm:t>
        <a:bodyPr/>
        <a:lstStyle/>
        <a:p>
          <a:r>
            <a:rPr lang="ru-RU" sz="2000" dirty="0" smtClean="0"/>
            <a:t>Інтеграція з </a:t>
          </a:r>
          <a:r>
            <a:rPr lang="en-US" sz="2000" dirty="0" smtClean="0"/>
            <a:t>job-</a:t>
          </a:r>
          <a:r>
            <a:rPr lang="ru-RU" sz="2000" dirty="0" smtClean="0"/>
            <a:t>порталами</a:t>
          </a:r>
          <a:endParaRPr lang="ru-RU" sz="2000" dirty="0"/>
        </a:p>
      </dgm:t>
    </dgm:pt>
    <dgm:pt modelId="{25232347-6691-401B-816E-F75925100F1C}" type="parTrans" cxnId="{B5BBC24E-074F-47F0-89AF-9F89AA440986}">
      <dgm:prSet/>
      <dgm:spPr/>
      <dgm:t>
        <a:bodyPr/>
        <a:lstStyle/>
        <a:p>
          <a:endParaRPr lang="ru-RU"/>
        </a:p>
      </dgm:t>
    </dgm:pt>
    <dgm:pt modelId="{BFEFF086-50B1-449C-ADF1-B75321937208}" type="sibTrans" cxnId="{B5BBC24E-074F-47F0-89AF-9F89AA440986}">
      <dgm:prSet/>
      <dgm:spPr/>
      <dgm:t>
        <a:bodyPr/>
        <a:lstStyle/>
        <a:p>
          <a:endParaRPr lang="ru-RU"/>
        </a:p>
      </dgm:t>
    </dgm:pt>
    <dgm:pt modelId="{2054CC63-6B1E-4174-A394-2113CEE3CB13}">
      <dgm:prSet phldrT="[Text]" custT="1"/>
      <dgm:spPr>
        <a:ln>
          <a:solidFill>
            <a:srgbClr val="AC8700"/>
          </a:solidFill>
        </a:ln>
      </dgm:spPr>
      <dgm:t>
        <a:bodyPr/>
        <a:lstStyle/>
        <a:p>
          <a:r>
            <a:rPr lang="ru-RU" sz="2000" dirty="0" smtClean="0"/>
            <a:t>Безкоштовний тріал перехід</a:t>
          </a:r>
          <a:endParaRPr lang="ru-RU" sz="2000" dirty="0"/>
        </a:p>
      </dgm:t>
    </dgm:pt>
    <dgm:pt modelId="{4A4FEF43-A6AF-4196-8FB3-1E990A17EF08}" type="parTrans" cxnId="{46F23B5A-9862-4F37-BBF5-EBC5BD1178F3}">
      <dgm:prSet/>
      <dgm:spPr/>
      <dgm:t>
        <a:bodyPr/>
        <a:lstStyle/>
        <a:p>
          <a:endParaRPr lang="ru-RU"/>
        </a:p>
      </dgm:t>
    </dgm:pt>
    <dgm:pt modelId="{93DC9865-889A-482C-A777-176D9DE21882}" type="sibTrans" cxnId="{46F23B5A-9862-4F37-BBF5-EBC5BD1178F3}">
      <dgm:prSet/>
      <dgm:spPr/>
      <dgm:t>
        <a:bodyPr/>
        <a:lstStyle/>
        <a:p>
          <a:endParaRPr lang="ru-RU"/>
        </a:p>
      </dgm:t>
    </dgm:pt>
    <dgm:pt modelId="{535430E7-7513-4E34-9588-ED493FD73FCE}">
      <dgm:prSet/>
      <dgm:spPr>
        <a:solidFill>
          <a:schemeClr val="accent4">
            <a:lumMod val="75000"/>
            <a:alpha val="90000"/>
          </a:schemeClr>
        </a:solidFill>
        <a:ln>
          <a:solidFill>
            <a:srgbClr val="AC8700"/>
          </a:solidFill>
        </a:ln>
      </dgm:spPr>
      <dgm:t>
        <a:bodyPr/>
        <a:lstStyle/>
        <a:p>
          <a:endParaRPr lang="ru-RU"/>
        </a:p>
      </dgm:t>
    </dgm:pt>
    <dgm:pt modelId="{226D0D03-6CA0-4575-99AA-2C2DCE9F777F}" type="parTrans" cxnId="{04922B45-C04A-4B26-9F62-DAB048979627}">
      <dgm:prSet/>
      <dgm:spPr/>
      <dgm:t>
        <a:bodyPr/>
        <a:lstStyle/>
        <a:p>
          <a:endParaRPr lang="ru-RU"/>
        </a:p>
      </dgm:t>
    </dgm:pt>
    <dgm:pt modelId="{53D482C6-DAE6-4DE5-8E07-CCDE07C1F21C}" type="sibTrans" cxnId="{04922B45-C04A-4B26-9F62-DAB048979627}">
      <dgm:prSet/>
      <dgm:spPr/>
      <dgm:t>
        <a:bodyPr/>
        <a:lstStyle/>
        <a:p>
          <a:endParaRPr lang="ru-RU"/>
        </a:p>
      </dgm:t>
    </dgm:pt>
    <dgm:pt modelId="{E2187DCB-2CA2-42EA-B923-8BD7A6FD16F9}">
      <dgm:prSet custT="1"/>
      <dgm:spPr>
        <a:ln>
          <a:solidFill>
            <a:srgbClr val="AC8700"/>
          </a:solidFill>
        </a:ln>
      </dgm:spPr>
      <dgm:t>
        <a:bodyPr/>
        <a:lstStyle/>
        <a:p>
          <a:r>
            <a:rPr lang="ru-RU" sz="2000" smtClean="0"/>
            <a:t>Мобільний додаток</a:t>
          </a:r>
          <a:endParaRPr lang="ru-RU" sz="2000"/>
        </a:p>
      </dgm:t>
    </dgm:pt>
    <dgm:pt modelId="{BE05FC73-8B64-4D8D-8999-C8FBACDE51FE}" type="parTrans" cxnId="{E0910311-A8DF-42E8-9AE9-577E5F37CED8}">
      <dgm:prSet/>
      <dgm:spPr/>
      <dgm:t>
        <a:bodyPr/>
        <a:lstStyle/>
        <a:p>
          <a:endParaRPr lang="ru-RU"/>
        </a:p>
      </dgm:t>
    </dgm:pt>
    <dgm:pt modelId="{EBCF4048-FEFE-404C-B19C-6DC751368071}" type="sibTrans" cxnId="{E0910311-A8DF-42E8-9AE9-577E5F37CED8}">
      <dgm:prSet/>
      <dgm:spPr/>
      <dgm:t>
        <a:bodyPr/>
        <a:lstStyle/>
        <a:p>
          <a:endParaRPr lang="ru-RU"/>
        </a:p>
      </dgm:t>
    </dgm:pt>
    <dgm:pt modelId="{229CE178-0E09-462F-B64A-27D15CB928EA}">
      <dgm:prSet custT="1"/>
      <dgm:spPr>
        <a:ln>
          <a:solidFill>
            <a:srgbClr val="AC8700"/>
          </a:solidFill>
        </a:ln>
      </dgm:spPr>
      <dgm:t>
        <a:bodyPr/>
        <a:lstStyle/>
        <a:p>
          <a:r>
            <a:rPr lang="ru-RU" sz="2000" smtClean="0"/>
            <a:t>Парсинг </a:t>
          </a:r>
          <a:r>
            <a:rPr lang="en-US" sz="2000" smtClean="0"/>
            <a:t>CV</a:t>
          </a:r>
          <a:endParaRPr lang="ru-RU" sz="2000"/>
        </a:p>
      </dgm:t>
    </dgm:pt>
    <dgm:pt modelId="{698AEE35-B056-4BEC-9F2D-D23DAE5AFB1C}" type="parTrans" cxnId="{E70C24C0-99DB-4396-8884-C51F7CFEABA5}">
      <dgm:prSet/>
      <dgm:spPr/>
      <dgm:t>
        <a:bodyPr/>
        <a:lstStyle/>
        <a:p>
          <a:endParaRPr lang="ru-RU"/>
        </a:p>
      </dgm:t>
    </dgm:pt>
    <dgm:pt modelId="{B89A5232-27E7-431B-A79D-236E222DE87A}" type="sibTrans" cxnId="{E70C24C0-99DB-4396-8884-C51F7CFEABA5}">
      <dgm:prSet/>
      <dgm:spPr/>
      <dgm:t>
        <a:bodyPr/>
        <a:lstStyle/>
        <a:p>
          <a:endParaRPr lang="ru-RU"/>
        </a:p>
      </dgm:t>
    </dgm:pt>
    <dgm:pt modelId="{6D67CA5A-E0DE-4EC2-8E04-549748321E00}" type="pres">
      <dgm:prSet presAssocID="{19DAE496-B4FE-4088-8D68-E6E6EF52337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21BEF-54D7-4909-8630-B04523A362C7}" type="pres">
      <dgm:prSet presAssocID="{6160EE5E-FB62-4692-B63B-1DA3D7AE0DF5}" presName="parentLin" presStyleCnt="0"/>
      <dgm:spPr/>
    </dgm:pt>
    <dgm:pt modelId="{51A4DF5B-EA15-4CC4-B624-95C46F421049}" type="pres">
      <dgm:prSet presAssocID="{6160EE5E-FB62-4692-B63B-1DA3D7AE0DF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5693209-C6B0-46C7-BCA9-3F5E16077A6C}" type="pres">
      <dgm:prSet presAssocID="{6160EE5E-FB62-4692-B63B-1DA3D7AE0DF5}" presName="parentText" presStyleLbl="node1" presStyleIdx="0" presStyleCnt="5" custScaleX="136658" custLinFactNeighborX="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85CE6-1750-4DEA-9CBC-1ADC80B63F38}" type="pres">
      <dgm:prSet presAssocID="{6160EE5E-FB62-4692-B63B-1DA3D7AE0DF5}" presName="negativeSpace" presStyleCnt="0"/>
      <dgm:spPr/>
    </dgm:pt>
    <dgm:pt modelId="{9D0B0261-822B-4BD4-A2BE-1B2046881640}" type="pres">
      <dgm:prSet presAssocID="{6160EE5E-FB62-4692-B63B-1DA3D7AE0DF5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rgbClr val="AC8700"/>
          </a:solidFill>
        </a:ln>
      </dgm:spPr>
      <dgm:t>
        <a:bodyPr/>
        <a:lstStyle/>
        <a:p>
          <a:endParaRPr lang="ru-RU"/>
        </a:p>
      </dgm:t>
    </dgm:pt>
    <dgm:pt modelId="{25353513-2052-475A-9D78-CFBDA46C7800}" type="pres">
      <dgm:prSet presAssocID="{2675B472-22E3-41EA-9901-B12A31F1E769}" presName="spaceBetweenRectangles" presStyleCnt="0"/>
      <dgm:spPr/>
    </dgm:pt>
    <dgm:pt modelId="{D4BEC786-757A-4416-A8ED-94C19E62D6C2}" type="pres">
      <dgm:prSet presAssocID="{583ADBE1-A3B9-40C3-B1C9-914511307D5F}" presName="parentLin" presStyleCnt="0"/>
      <dgm:spPr/>
    </dgm:pt>
    <dgm:pt modelId="{9AF03D81-5964-4120-9BCA-6C2831078059}" type="pres">
      <dgm:prSet presAssocID="{583ADBE1-A3B9-40C3-B1C9-914511307D5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0CDA9D-EAA0-46EA-B8B5-3B9DCB3C7D66}" type="pres">
      <dgm:prSet presAssocID="{583ADBE1-A3B9-40C3-B1C9-914511307D5F}" presName="parentText" presStyleLbl="node1" presStyleIdx="1" presStyleCnt="5" custScaleX="13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D7EA0-3B67-40D4-9B96-0335015A2329}" type="pres">
      <dgm:prSet presAssocID="{583ADBE1-A3B9-40C3-B1C9-914511307D5F}" presName="negativeSpace" presStyleCnt="0"/>
      <dgm:spPr/>
    </dgm:pt>
    <dgm:pt modelId="{4D145EDC-06F4-4BD3-B0A7-D10E74C59800}" type="pres">
      <dgm:prSet presAssocID="{583ADBE1-A3B9-40C3-B1C9-914511307D5F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rgbClr val="AC8700"/>
          </a:solidFill>
        </a:ln>
      </dgm:spPr>
    </dgm:pt>
    <dgm:pt modelId="{00D0232D-9969-4C55-9575-C33081213085}" type="pres">
      <dgm:prSet presAssocID="{BFEFF086-50B1-449C-ADF1-B75321937208}" presName="spaceBetweenRectangles" presStyleCnt="0"/>
      <dgm:spPr/>
    </dgm:pt>
    <dgm:pt modelId="{C37C1EA7-C749-4A29-BD54-AAD4EA550504}" type="pres">
      <dgm:prSet presAssocID="{E2187DCB-2CA2-42EA-B923-8BD7A6FD16F9}" presName="parentLin" presStyleCnt="0"/>
      <dgm:spPr/>
    </dgm:pt>
    <dgm:pt modelId="{17A94262-F0CB-4B8F-8FAC-9973BDA43512}" type="pres">
      <dgm:prSet presAssocID="{E2187DCB-2CA2-42EA-B923-8BD7A6FD16F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DE0C021D-CF3D-45DD-83E4-D43A92FD098B}" type="pres">
      <dgm:prSet presAssocID="{E2187DCB-2CA2-42EA-B923-8BD7A6FD16F9}" presName="parentText" presStyleLbl="node1" presStyleIdx="2" presStyleCnt="5" custScaleX="13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1338-505E-411C-B5C7-95171BFE14C7}" type="pres">
      <dgm:prSet presAssocID="{E2187DCB-2CA2-42EA-B923-8BD7A6FD16F9}" presName="negativeSpace" presStyleCnt="0"/>
      <dgm:spPr/>
    </dgm:pt>
    <dgm:pt modelId="{3D9747A2-B897-47D7-B334-A96DFD7E2416}" type="pres">
      <dgm:prSet presAssocID="{E2187DCB-2CA2-42EA-B923-8BD7A6FD16F9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rgbClr val="AC8700"/>
          </a:solidFill>
        </a:ln>
      </dgm:spPr>
    </dgm:pt>
    <dgm:pt modelId="{3EDB415C-F395-4F96-A2C9-F10681167C32}" type="pres">
      <dgm:prSet presAssocID="{EBCF4048-FEFE-404C-B19C-6DC751368071}" presName="spaceBetweenRectangles" presStyleCnt="0"/>
      <dgm:spPr/>
    </dgm:pt>
    <dgm:pt modelId="{251B67F9-B5A2-4323-8F7B-F6B8B9D45579}" type="pres">
      <dgm:prSet presAssocID="{229CE178-0E09-462F-B64A-27D15CB928EA}" presName="parentLin" presStyleCnt="0"/>
      <dgm:spPr/>
    </dgm:pt>
    <dgm:pt modelId="{8FE0196A-5EF9-4A68-AFDF-033173094B77}" type="pres">
      <dgm:prSet presAssocID="{229CE178-0E09-462F-B64A-27D15CB928EA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53722E6-0238-463B-80F7-2D2AA023CD81}" type="pres">
      <dgm:prSet presAssocID="{229CE178-0E09-462F-B64A-27D15CB928EA}" presName="parentText" presStyleLbl="node1" presStyleIdx="3" presStyleCnt="5" custScaleX="13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26BED-8FC4-4DA5-9103-78830E867285}" type="pres">
      <dgm:prSet presAssocID="{229CE178-0E09-462F-B64A-27D15CB928EA}" presName="negativeSpace" presStyleCnt="0"/>
      <dgm:spPr/>
    </dgm:pt>
    <dgm:pt modelId="{B257CD17-1833-4C3F-8080-A96C6D8B4DF0}" type="pres">
      <dgm:prSet presAssocID="{229CE178-0E09-462F-B64A-27D15CB928EA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  <a:ln>
          <a:solidFill>
            <a:srgbClr val="AC8700"/>
          </a:solidFill>
        </a:ln>
      </dgm:spPr>
    </dgm:pt>
    <dgm:pt modelId="{4E0AAC77-4F08-4492-92FB-57FA8AD6A6EC}" type="pres">
      <dgm:prSet presAssocID="{B89A5232-27E7-431B-A79D-236E222DE87A}" presName="spaceBetweenRectangles" presStyleCnt="0"/>
      <dgm:spPr/>
    </dgm:pt>
    <dgm:pt modelId="{48257E3C-8E47-422D-BDD7-F1132C149313}" type="pres">
      <dgm:prSet presAssocID="{2054CC63-6B1E-4174-A394-2113CEE3CB13}" presName="parentLin" presStyleCnt="0"/>
      <dgm:spPr/>
    </dgm:pt>
    <dgm:pt modelId="{59A2A40C-B4C7-4989-86CB-99B26549E36D}" type="pres">
      <dgm:prSet presAssocID="{2054CC63-6B1E-4174-A394-2113CEE3CB1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B301931-C6E9-46E0-B5A2-1FD93AAAE785}" type="pres">
      <dgm:prSet presAssocID="{2054CC63-6B1E-4174-A394-2113CEE3CB13}" presName="parentText" presStyleLbl="node1" presStyleIdx="4" presStyleCnt="5" custScaleX="13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5212-67EB-44D9-B2C3-E080B8C844BE}" type="pres">
      <dgm:prSet presAssocID="{2054CC63-6B1E-4174-A394-2113CEE3CB13}" presName="negativeSpace" presStyleCnt="0"/>
      <dgm:spPr/>
    </dgm:pt>
    <dgm:pt modelId="{0A4E1103-D681-44B9-8A86-76504AAA465A}" type="pres">
      <dgm:prSet presAssocID="{2054CC63-6B1E-4174-A394-2113CEE3CB1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2EB06-3C6E-4B2D-8C43-64C36F965468}" type="presOf" srcId="{E2187DCB-2CA2-42EA-B923-8BD7A6FD16F9}" destId="{DE0C021D-CF3D-45DD-83E4-D43A92FD098B}" srcOrd="1" destOrd="0" presId="urn:microsoft.com/office/officeart/2005/8/layout/list1"/>
    <dgm:cxn modelId="{CE11AE7C-46BB-4266-B5F0-C50725F1B3E0}" type="presOf" srcId="{6160EE5E-FB62-4692-B63B-1DA3D7AE0DF5}" destId="{65693209-C6B0-46C7-BCA9-3F5E16077A6C}" srcOrd="1" destOrd="0" presId="urn:microsoft.com/office/officeart/2005/8/layout/list1"/>
    <dgm:cxn modelId="{536333E9-B0A4-42DB-A43E-3A9957B668EB}" type="presOf" srcId="{229CE178-0E09-462F-B64A-27D15CB928EA}" destId="{F53722E6-0238-463B-80F7-2D2AA023CD81}" srcOrd="1" destOrd="0" presId="urn:microsoft.com/office/officeart/2005/8/layout/list1"/>
    <dgm:cxn modelId="{E0910311-A8DF-42E8-9AE9-577E5F37CED8}" srcId="{19DAE496-B4FE-4088-8D68-E6E6EF52337F}" destId="{E2187DCB-2CA2-42EA-B923-8BD7A6FD16F9}" srcOrd="2" destOrd="0" parTransId="{BE05FC73-8B64-4D8D-8999-C8FBACDE51FE}" sibTransId="{EBCF4048-FEFE-404C-B19C-6DC751368071}"/>
    <dgm:cxn modelId="{B5BBC24E-074F-47F0-89AF-9F89AA440986}" srcId="{19DAE496-B4FE-4088-8D68-E6E6EF52337F}" destId="{583ADBE1-A3B9-40C3-B1C9-914511307D5F}" srcOrd="1" destOrd="0" parTransId="{25232347-6691-401B-816E-F75925100F1C}" sibTransId="{BFEFF086-50B1-449C-ADF1-B75321937208}"/>
    <dgm:cxn modelId="{46F23B5A-9862-4F37-BBF5-EBC5BD1178F3}" srcId="{19DAE496-B4FE-4088-8D68-E6E6EF52337F}" destId="{2054CC63-6B1E-4174-A394-2113CEE3CB13}" srcOrd="4" destOrd="0" parTransId="{4A4FEF43-A6AF-4196-8FB3-1E990A17EF08}" sibTransId="{93DC9865-889A-482C-A777-176D9DE21882}"/>
    <dgm:cxn modelId="{17BAF98C-91B4-40AC-B08E-C32A7E07A77C}" type="presOf" srcId="{583ADBE1-A3B9-40C3-B1C9-914511307D5F}" destId="{B30CDA9D-EAA0-46EA-B8B5-3B9DCB3C7D66}" srcOrd="1" destOrd="0" presId="urn:microsoft.com/office/officeart/2005/8/layout/list1"/>
    <dgm:cxn modelId="{04922B45-C04A-4B26-9F62-DAB048979627}" srcId="{2054CC63-6B1E-4174-A394-2113CEE3CB13}" destId="{535430E7-7513-4E34-9588-ED493FD73FCE}" srcOrd="0" destOrd="0" parTransId="{226D0D03-6CA0-4575-99AA-2C2DCE9F777F}" sibTransId="{53D482C6-DAE6-4DE5-8E07-CCDE07C1F21C}"/>
    <dgm:cxn modelId="{BF5C4A81-30B8-43EB-8097-3A0214FC2DF1}" srcId="{19DAE496-B4FE-4088-8D68-E6E6EF52337F}" destId="{6160EE5E-FB62-4692-B63B-1DA3D7AE0DF5}" srcOrd="0" destOrd="0" parTransId="{6A83927D-EB52-4C51-8FFE-CF5A773E3998}" sibTransId="{2675B472-22E3-41EA-9901-B12A31F1E769}"/>
    <dgm:cxn modelId="{030C403E-C324-4491-B1CA-E5C33F04C871}" type="presOf" srcId="{583ADBE1-A3B9-40C3-B1C9-914511307D5F}" destId="{9AF03D81-5964-4120-9BCA-6C2831078059}" srcOrd="0" destOrd="0" presId="urn:microsoft.com/office/officeart/2005/8/layout/list1"/>
    <dgm:cxn modelId="{861C9840-630E-45A2-8EC4-F3D9F35EE646}" type="presOf" srcId="{19DAE496-B4FE-4088-8D68-E6E6EF52337F}" destId="{6D67CA5A-E0DE-4EC2-8E04-549748321E00}" srcOrd="0" destOrd="0" presId="urn:microsoft.com/office/officeart/2005/8/layout/list1"/>
    <dgm:cxn modelId="{C5261444-079D-4FCC-8597-BAF99F6C28E3}" type="presOf" srcId="{6160EE5E-FB62-4692-B63B-1DA3D7AE0DF5}" destId="{51A4DF5B-EA15-4CC4-B624-95C46F421049}" srcOrd="0" destOrd="0" presId="urn:microsoft.com/office/officeart/2005/8/layout/list1"/>
    <dgm:cxn modelId="{E70C24C0-99DB-4396-8884-C51F7CFEABA5}" srcId="{19DAE496-B4FE-4088-8D68-E6E6EF52337F}" destId="{229CE178-0E09-462F-B64A-27D15CB928EA}" srcOrd="3" destOrd="0" parTransId="{698AEE35-B056-4BEC-9F2D-D23DAE5AFB1C}" sibTransId="{B89A5232-27E7-431B-A79D-236E222DE87A}"/>
    <dgm:cxn modelId="{DB41B7EA-C04E-4CD2-9A52-14BB73F535C0}" type="presOf" srcId="{E2187DCB-2CA2-42EA-B923-8BD7A6FD16F9}" destId="{17A94262-F0CB-4B8F-8FAC-9973BDA43512}" srcOrd="0" destOrd="0" presId="urn:microsoft.com/office/officeart/2005/8/layout/list1"/>
    <dgm:cxn modelId="{393DDFBB-1AE3-44FF-A9F9-B1900CC0CC81}" type="presOf" srcId="{2054CC63-6B1E-4174-A394-2113CEE3CB13}" destId="{59A2A40C-B4C7-4989-86CB-99B26549E36D}" srcOrd="0" destOrd="0" presId="urn:microsoft.com/office/officeart/2005/8/layout/list1"/>
    <dgm:cxn modelId="{A27660EF-0FF2-44DB-9EFD-A18EBDF9E19E}" type="presOf" srcId="{229CE178-0E09-462F-B64A-27D15CB928EA}" destId="{8FE0196A-5EF9-4A68-AFDF-033173094B77}" srcOrd="0" destOrd="0" presId="urn:microsoft.com/office/officeart/2005/8/layout/list1"/>
    <dgm:cxn modelId="{4DC40E5B-8CE2-4F8C-83C1-81B56852A10A}" type="presOf" srcId="{535430E7-7513-4E34-9588-ED493FD73FCE}" destId="{0A4E1103-D681-44B9-8A86-76504AAA465A}" srcOrd="0" destOrd="0" presId="urn:microsoft.com/office/officeart/2005/8/layout/list1"/>
    <dgm:cxn modelId="{9A5935EA-4DDB-4093-8DA5-401EDB5735C6}" type="presOf" srcId="{2054CC63-6B1E-4174-A394-2113CEE3CB13}" destId="{EB301931-C6E9-46E0-B5A2-1FD93AAAE785}" srcOrd="1" destOrd="0" presId="urn:microsoft.com/office/officeart/2005/8/layout/list1"/>
    <dgm:cxn modelId="{4AA3982A-D739-45C9-8827-A607A774CD7F}" type="presParOf" srcId="{6D67CA5A-E0DE-4EC2-8E04-549748321E00}" destId="{68121BEF-54D7-4909-8630-B04523A362C7}" srcOrd="0" destOrd="0" presId="urn:microsoft.com/office/officeart/2005/8/layout/list1"/>
    <dgm:cxn modelId="{D9743678-180A-473A-9729-D876D22700FB}" type="presParOf" srcId="{68121BEF-54D7-4909-8630-B04523A362C7}" destId="{51A4DF5B-EA15-4CC4-B624-95C46F421049}" srcOrd="0" destOrd="0" presId="urn:microsoft.com/office/officeart/2005/8/layout/list1"/>
    <dgm:cxn modelId="{212FC663-8327-47FE-B015-23EBBAA33D65}" type="presParOf" srcId="{68121BEF-54D7-4909-8630-B04523A362C7}" destId="{65693209-C6B0-46C7-BCA9-3F5E16077A6C}" srcOrd="1" destOrd="0" presId="urn:microsoft.com/office/officeart/2005/8/layout/list1"/>
    <dgm:cxn modelId="{22E8315C-3D58-4562-9ED5-D9DA788A2210}" type="presParOf" srcId="{6D67CA5A-E0DE-4EC2-8E04-549748321E00}" destId="{34A85CE6-1750-4DEA-9CBC-1ADC80B63F38}" srcOrd="1" destOrd="0" presId="urn:microsoft.com/office/officeart/2005/8/layout/list1"/>
    <dgm:cxn modelId="{16A9D558-2C6D-424A-9F52-8D8D2EB3A431}" type="presParOf" srcId="{6D67CA5A-E0DE-4EC2-8E04-549748321E00}" destId="{9D0B0261-822B-4BD4-A2BE-1B2046881640}" srcOrd="2" destOrd="0" presId="urn:microsoft.com/office/officeart/2005/8/layout/list1"/>
    <dgm:cxn modelId="{A9335772-118E-48B5-9013-3B622649B1EC}" type="presParOf" srcId="{6D67CA5A-E0DE-4EC2-8E04-549748321E00}" destId="{25353513-2052-475A-9D78-CFBDA46C7800}" srcOrd="3" destOrd="0" presId="urn:microsoft.com/office/officeart/2005/8/layout/list1"/>
    <dgm:cxn modelId="{2CF4A058-D7EA-464D-8587-6B19F858BCF2}" type="presParOf" srcId="{6D67CA5A-E0DE-4EC2-8E04-549748321E00}" destId="{D4BEC786-757A-4416-A8ED-94C19E62D6C2}" srcOrd="4" destOrd="0" presId="urn:microsoft.com/office/officeart/2005/8/layout/list1"/>
    <dgm:cxn modelId="{25FAAAEA-173D-4806-B2A9-7379BA44516D}" type="presParOf" srcId="{D4BEC786-757A-4416-A8ED-94C19E62D6C2}" destId="{9AF03D81-5964-4120-9BCA-6C2831078059}" srcOrd="0" destOrd="0" presId="urn:microsoft.com/office/officeart/2005/8/layout/list1"/>
    <dgm:cxn modelId="{C26CAD07-14AE-4205-B0A3-5B56959FEB4A}" type="presParOf" srcId="{D4BEC786-757A-4416-A8ED-94C19E62D6C2}" destId="{B30CDA9D-EAA0-46EA-B8B5-3B9DCB3C7D66}" srcOrd="1" destOrd="0" presId="urn:microsoft.com/office/officeart/2005/8/layout/list1"/>
    <dgm:cxn modelId="{7A65C1EB-A453-4D24-853C-CCDF2E82B82A}" type="presParOf" srcId="{6D67CA5A-E0DE-4EC2-8E04-549748321E00}" destId="{2FDD7EA0-3B67-40D4-9B96-0335015A2329}" srcOrd="5" destOrd="0" presId="urn:microsoft.com/office/officeart/2005/8/layout/list1"/>
    <dgm:cxn modelId="{328F5070-1B97-41B1-A8BA-7B82EC634FF1}" type="presParOf" srcId="{6D67CA5A-E0DE-4EC2-8E04-549748321E00}" destId="{4D145EDC-06F4-4BD3-B0A7-D10E74C59800}" srcOrd="6" destOrd="0" presId="urn:microsoft.com/office/officeart/2005/8/layout/list1"/>
    <dgm:cxn modelId="{FEE0D516-2532-45D7-A025-6C3E08F6F9DD}" type="presParOf" srcId="{6D67CA5A-E0DE-4EC2-8E04-549748321E00}" destId="{00D0232D-9969-4C55-9575-C33081213085}" srcOrd="7" destOrd="0" presId="urn:microsoft.com/office/officeart/2005/8/layout/list1"/>
    <dgm:cxn modelId="{D62F3866-2A5D-4762-820B-9C37AF590608}" type="presParOf" srcId="{6D67CA5A-E0DE-4EC2-8E04-549748321E00}" destId="{C37C1EA7-C749-4A29-BD54-AAD4EA550504}" srcOrd="8" destOrd="0" presId="urn:microsoft.com/office/officeart/2005/8/layout/list1"/>
    <dgm:cxn modelId="{FF12CF76-315A-4519-BBA7-F913E4A8052F}" type="presParOf" srcId="{C37C1EA7-C749-4A29-BD54-AAD4EA550504}" destId="{17A94262-F0CB-4B8F-8FAC-9973BDA43512}" srcOrd="0" destOrd="0" presId="urn:microsoft.com/office/officeart/2005/8/layout/list1"/>
    <dgm:cxn modelId="{F44E8F4D-CFF1-42C3-B490-BE1982F11B7C}" type="presParOf" srcId="{C37C1EA7-C749-4A29-BD54-AAD4EA550504}" destId="{DE0C021D-CF3D-45DD-83E4-D43A92FD098B}" srcOrd="1" destOrd="0" presId="urn:microsoft.com/office/officeart/2005/8/layout/list1"/>
    <dgm:cxn modelId="{B0D06FEF-9DD0-434B-8730-73F1A9EF80C3}" type="presParOf" srcId="{6D67CA5A-E0DE-4EC2-8E04-549748321E00}" destId="{EE341338-505E-411C-B5C7-95171BFE14C7}" srcOrd="9" destOrd="0" presId="urn:microsoft.com/office/officeart/2005/8/layout/list1"/>
    <dgm:cxn modelId="{8F78A550-5E10-4285-96B9-8C4DF453ACB7}" type="presParOf" srcId="{6D67CA5A-E0DE-4EC2-8E04-549748321E00}" destId="{3D9747A2-B897-47D7-B334-A96DFD7E2416}" srcOrd="10" destOrd="0" presId="urn:microsoft.com/office/officeart/2005/8/layout/list1"/>
    <dgm:cxn modelId="{0026F236-C001-4DDD-B8F3-C492239C803F}" type="presParOf" srcId="{6D67CA5A-E0DE-4EC2-8E04-549748321E00}" destId="{3EDB415C-F395-4F96-A2C9-F10681167C32}" srcOrd="11" destOrd="0" presId="urn:microsoft.com/office/officeart/2005/8/layout/list1"/>
    <dgm:cxn modelId="{B25AB4F4-4A06-46DC-B85F-6347A4287BCD}" type="presParOf" srcId="{6D67CA5A-E0DE-4EC2-8E04-549748321E00}" destId="{251B67F9-B5A2-4323-8F7B-F6B8B9D45579}" srcOrd="12" destOrd="0" presId="urn:microsoft.com/office/officeart/2005/8/layout/list1"/>
    <dgm:cxn modelId="{D6525294-7ED2-4385-9D4C-A728151DA1B1}" type="presParOf" srcId="{251B67F9-B5A2-4323-8F7B-F6B8B9D45579}" destId="{8FE0196A-5EF9-4A68-AFDF-033173094B77}" srcOrd="0" destOrd="0" presId="urn:microsoft.com/office/officeart/2005/8/layout/list1"/>
    <dgm:cxn modelId="{44BDC42A-EDCD-4957-8C48-9A9A7D73000F}" type="presParOf" srcId="{251B67F9-B5A2-4323-8F7B-F6B8B9D45579}" destId="{F53722E6-0238-463B-80F7-2D2AA023CD81}" srcOrd="1" destOrd="0" presId="urn:microsoft.com/office/officeart/2005/8/layout/list1"/>
    <dgm:cxn modelId="{59FC2696-018F-4FE4-B257-BF5F02CAAA7D}" type="presParOf" srcId="{6D67CA5A-E0DE-4EC2-8E04-549748321E00}" destId="{EF726BED-8FC4-4DA5-9103-78830E867285}" srcOrd="13" destOrd="0" presId="urn:microsoft.com/office/officeart/2005/8/layout/list1"/>
    <dgm:cxn modelId="{2957DFCE-64EC-47A0-8456-6CCBCB64F112}" type="presParOf" srcId="{6D67CA5A-E0DE-4EC2-8E04-549748321E00}" destId="{B257CD17-1833-4C3F-8080-A96C6D8B4DF0}" srcOrd="14" destOrd="0" presId="urn:microsoft.com/office/officeart/2005/8/layout/list1"/>
    <dgm:cxn modelId="{F440B8C2-CAB6-4487-8283-D462277BE3F2}" type="presParOf" srcId="{6D67CA5A-E0DE-4EC2-8E04-549748321E00}" destId="{4E0AAC77-4F08-4492-92FB-57FA8AD6A6EC}" srcOrd="15" destOrd="0" presId="urn:microsoft.com/office/officeart/2005/8/layout/list1"/>
    <dgm:cxn modelId="{6B33ECF4-23D6-4085-855D-B16AB7F6E7B0}" type="presParOf" srcId="{6D67CA5A-E0DE-4EC2-8E04-549748321E00}" destId="{48257E3C-8E47-422D-BDD7-F1132C149313}" srcOrd="16" destOrd="0" presId="urn:microsoft.com/office/officeart/2005/8/layout/list1"/>
    <dgm:cxn modelId="{5E8462ED-CEDE-4CB7-9A73-F29E4342800D}" type="presParOf" srcId="{48257E3C-8E47-422D-BDD7-F1132C149313}" destId="{59A2A40C-B4C7-4989-86CB-99B26549E36D}" srcOrd="0" destOrd="0" presId="urn:microsoft.com/office/officeart/2005/8/layout/list1"/>
    <dgm:cxn modelId="{87D3149B-99D5-4959-975B-23F8B8CE0BF8}" type="presParOf" srcId="{48257E3C-8E47-422D-BDD7-F1132C149313}" destId="{EB301931-C6E9-46E0-B5A2-1FD93AAAE785}" srcOrd="1" destOrd="0" presId="urn:microsoft.com/office/officeart/2005/8/layout/list1"/>
    <dgm:cxn modelId="{52B46D3A-C68E-484B-9245-83F3B376ED87}" type="presParOf" srcId="{6D67CA5A-E0DE-4EC2-8E04-549748321E00}" destId="{5CB45212-67EB-44D9-B2C3-E080B8C844BE}" srcOrd="17" destOrd="0" presId="urn:microsoft.com/office/officeart/2005/8/layout/list1"/>
    <dgm:cxn modelId="{C38D6183-365B-43C4-AA2D-606F239FFD88}" type="presParOf" srcId="{6D67CA5A-E0DE-4EC2-8E04-549748321E00}" destId="{0A4E1103-D681-44B9-8A86-76504AAA465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0261-822B-4BD4-A2BE-1B2046881640}">
      <dsp:nvSpPr>
        <dsp:cNvPr id="0" name=""/>
        <dsp:cNvSpPr/>
      </dsp:nvSpPr>
      <dsp:spPr>
        <a:xfrm>
          <a:off x="0" y="250274"/>
          <a:ext cx="4409671" cy="252000"/>
        </a:xfrm>
        <a:prstGeom prst="rect">
          <a:avLst/>
        </a:prstGeom>
        <a:solidFill>
          <a:schemeClr val="accent4">
            <a:lumMod val="75000"/>
            <a:alpha val="89804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3209-C6B0-46C7-BCA9-3F5E16077A6C}">
      <dsp:nvSpPr>
        <dsp:cNvPr id="0" name=""/>
        <dsp:cNvSpPr/>
      </dsp:nvSpPr>
      <dsp:spPr>
        <a:xfrm>
          <a:off x="220483" y="102674"/>
          <a:ext cx="4039254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Ціна</a:t>
          </a:r>
          <a:endParaRPr lang="ru-RU" sz="2000" kern="1200" dirty="0"/>
        </a:p>
      </dsp:txBody>
      <dsp:txXfrm>
        <a:off x="234893" y="117084"/>
        <a:ext cx="4010434" cy="266380"/>
      </dsp:txXfrm>
    </dsp:sp>
    <dsp:sp modelId="{4D145EDC-06F4-4BD3-B0A7-D10E74C59800}">
      <dsp:nvSpPr>
        <dsp:cNvPr id="0" name=""/>
        <dsp:cNvSpPr/>
      </dsp:nvSpPr>
      <dsp:spPr>
        <a:xfrm>
          <a:off x="0" y="703874"/>
          <a:ext cx="4409671" cy="252000"/>
        </a:xfrm>
        <a:prstGeom prst="rect">
          <a:avLst/>
        </a:prstGeom>
        <a:solidFill>
          <a:schemeClr val="accent4">
            <a:lumMod val="75000"/>
            <a:alpha val="89804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CDA9D-EAA0-46EA-B8B5-3B9DCB3C7D66}">
      <dsp:nvSpPr>
        <dsp:cNvPr id="0" name=""/>
        <dsp:cNvSpPr/>
      </dsp:nvSpPr>
      <dsp:spPr>
        <a:xfrm>
          <a:off x="220483" y="556274"/>
          <a:ext cx="4039254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Технічна підтримка</a:t>
          </a:r>
          <a:endParaRPr lang="ru-RU" sz="2000" kern="1200" dirty="0"/>
        </a:p>
      </dsp:txBody>
      <dsp:txXfrm>
        <a:off x="234893" y="570684"/>
        <a:ext cx="4010434" cy="266380"/>
      </dsp:txXfrm>
    </dsp:sp>
    <dsp:sp modelId="{B8E82807-74A8-4C58-8288-C8F45FD81E31}">
      <dsp:nvSpPr>
        <dsp:cNvPr id="0" name=""/>
        <dsp:cNvSpPr/>
      </dsp:nvSpPr>
      <dsp:spPr>
        <a:xfrm>
          <a:off x="0" y="1157474"/>
          <a:ext cx="4409671" cy="252000"/>
        </a:xfrm>
        <a:prstGeom prst="rect">
          <a:avLst/>
        </a:prstGeom>
        <a:solidFill>
          <a:schemeClr val="accent4">
            <a:lumMod val="75000"/>
            <a:alpha val="89804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7D7C2-A3E4-45A3-ABE6-04BA8059A08C}">
      <dsp:nvSpPr>
        <dsp:cNvPr id="0" name=""/>
        <dsp:cNvSpPr/>
      </dsp:nvSpPr>
      <dsp:spPr>
        <a:xfrm>
          <a:off x="220483" y="1009874"/>
          <a:ext cx="4039254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Інтеграція з </a:t>
          </a:r>
          <a:r>
            <a:rPr lang="en-US" sz="2000" kern="1200" dirty="0" smtClean="0"/>
            <a:t>Google Calendar</a:t>
          </a:r>
          <a:endParaRPr lang="ru-RU" sz="2000" kern="1200" dirty="0"/>
        </a:p>
      </dsp:txBody>
      <dsp:txXfrm>
        <a:off x="234893" y="1024284"/>
        <a:ext cx="4010434" cy="266380"/>
      </dsp:txXfrm>
    </dsp:sp>
    <dsp:sp modelId="{03E73970-61AC-4ACC-8077-EDC3FD3CDB9F}">
      <dsp:nvSpPr>
        <dsp:cNvPr id="0" name=""/>
        <dsp:cNvSpPr/>
      </dsp:nvSpPr>
      <dsp:spPr>
        <a:xfrm>
          <a:off x="0" y="1611074"/>
          <a:ext cx="4409671" cy="252000"/>
        </a:xfrm>
        <a:prstGeom prst="rect">
          <a:avLst/>
        </a:prstGeom>
        <a:solidFill>
          <a:schemeClr val="accent4">
            <a:lumMod val="75000"/>
            <a:alpha val="89804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C749F-7A3B-4E44-BE39-BC90B4F697C3}">
      <dsp:nvSpPr>
        <dsp:cNvPr id="0" name=""/>
        <dsp:cNvSpPr/>
      </dsp:nvSpPr>
      <dsp:spPr>
        <a:xfrm>
          <a:off x="220483" y="1463474"/>
          <a:ext cx="4039254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Аналітика</a:t>
          </a:r>
          <a:endParaRPr lang="ru-RU" sz="2000" kern="1200" dirty="0"/>
        </a:p>
      </dsp:txBody>
      <dsp:txXfrm>
        <a:off x="234893" y="1477884"/>
        <a:ext cx="4010434" cy="266380"/>
      </dsp:txXfrm>
    </dsp:sp>
    <dsp:sp modelId="{0A4E1103-D681-44B9-8A86-76504AAA465A}">
      <dsp:nvSpPr>
        <dsp:cNvPr id="0" name=""/>
        <dsp:cNvSpPr/>
      </dsp:nvSpPr>
      <dsp:spPr>
        <a:xfrm>
          <a:off x="0" y="2064674"/>
          <a:ext cx="4409671" cy="252000"/>
        </a:xfrm>
        <a:prstGeom prst="rect">
          <a:avLst/>
        </a:prstGeom>
        <a:solidFill>
          <a:schemeClr val="accent4">
            <a:lumMod val="75000"/>
            <a:alpha val="89804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39" tIns="208280" rIns="34223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</dsp:txBody>
      <dsp:txXfrm>
        <a:off x="0" y="2064674"/>
        <a:ext cx="4409671" cy="252000"/>
      </dsp:txXfrm>
    </dsp:sp>
    <dsp:sp modelId="{EB301931-C6E9-46E0-B5A2-1FD93AAAE785}">
      <dsp:nvSpPr>
        <dsp:cNvPr id="0" name=""/>
        <dsp:cNvSpPr/>
      </dsp:nvSpPr>
      <dsp:spPr>
        <a:xfrm>
          <a:off x="220483" y="1917074"/>
          <a:ext cx="4039254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Інтеграція з месенджерами</a:t>
          </a:r>
          <a:endParaRPr lang="ru-RU" sz="2000" kern="1200" dirty="0"/>
        </a:p>
      </dsp:txBody>
      <dsp:txXfrm>
        <a:off x="234893" y="1931484"/>
        <a:ext cx="4010434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B0261-822B-4BD4-A2BE-1B2046881640}">
      <dsp:nvSpPr>
        <dsp:cNvPr id="0" name=""/>
        <dsp:cNvSpPr/>
      </dsp:nvSpPr>
      <dsp:spPr>
        <a:xfrm>
          <a:off x="0" y="250274"/>
          <a:ext cx="4409671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3209-C6B0-46C7-BCA9-3F5E16077A6C}">
      <dsp:nvSpPr>
        <dsp:cNvPr id="0" name=""/>
        <dsp:cNvSpPr/>
      </dsp:nvSpPr>
      <dsp:spPr>
        <a:xfrm>
          <a:off x="218978" y="102674"/>
          <a:ext cx="418948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</a:t>
          </a:r>
          <a:r>
            <a:rPr lang="ru-RU" sz="2000" kern="1200" dirty="0" smtClean="0"/>
            <a:t>ніторинг настрою співробітників</a:t>
          </a:r>
          <a:endParaRPr lang="ru-RU" sz="2000" kern="1200" dirty="0"/>
        </a:p>
      </dsp:txBody>
      <dsp:txXfrm>
        <a:off x="233388" y="117084"/>
        <a:ext cx="4160661" cy="266380"/>
      </dsp:txXfrm>
    </dsp:sp>
    <dsp:sp modelId="{4D145EDC-06F4-4BD3-B0A7-D10E74C59800}">
      <dsp:nvSpPr>
        <dsp:cNvPr id="0" name=""/>
        <dsp:cNvSpPr/>
      </dsp:nvSpPr>
      <dsp:spPr>
        <a:xfrm>
          <a:off x="0" y="703874"/>
          <a:ext cx="4409671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CDA9D-EAA0-46EA-B8B5-3B9DCB3C7D66}">
      <dsp:nvSpPr>
        <dsp:cNvPr id="0" name=""/>
        <dsp:cNvSpPr/>
      </dsp:nvSpPr>
      <dsp:spPr>
        <a:xfrm>
          <a:off x="218976" y="556274"/>
          <a:ext cx="418948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Інтеграція з </a:t>
          </a:r>
          <a:r>
            <a:rPr lang="en-US" sz="2000" kern="1200" dirty="0" smtClean="0"/>
            <a:t>job-</a:t>
          </a:r>
          <a:r>
            <a:rPr lang="ru-RU" sz="2000" kern="1200" dirty="0" smtClean="0"/>
            <a:t>порталами</a:t>
          </a:r>
          <a:endParaRPr lang="ru-RU" sz="2000" kern="1200" dirty="0"/>
        </a:p>
      </dsp:txBody>
      <dsp:txXfrm>
        <a:off x="233386" y="570684"/>
        <a:ext cx="4160661" cy="266380"/>
      </dsp:txXfrm>
    </dsp:sp>
    <dsp:sp modelId="{3D9747A2-B897-47D7-B334-A96DFD7E2416}">
      <dsp:nvSpPr>
        <dsp:cNvPr id="0" name=""/>
        <dsp:cNvSpPr/>
      </dsp:nvSpPr>
      <dsp:spPr>
        <a:xfrm>
          <a:off x="0" y="1157474"/>
          <a:ext cx="4409671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C021D-CF3D-45DD-83E4-D43A92FD098B}">
      <dsp:nvSpPr>
        <dsp:cNvPr id="0" name=""/>
        <dsp:cNvSpPr/>
      </dsp:nvSpPr>
      <dsp:spPr>
        <a:xfrm>
          <a:off x="218976" y="1009874"/>
          <a:ext cx="418948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Мобільний додаток</a:t>
          </a:r>
          <a:endParaRPr lang="ru-RU" sz="2000" kern="1200"/>
        </a:p>
      </dsp:txBody>
      <dsp:txXfrm>
        <a:off x="233386" y="1024284"/>
        <a:ext cx="4160661" cy="266380"/>
      </dsp:txXfrm>
    </dsp:sp>
    <dsp:sp modelId="{B257CD17-1833-4C3F-8080-A96C6D8B4DF0}">
      <dsp:nvSpPr>
        <dsp:cNvPr id="0" name=""/>
        <dsp:cNvSpPr/>
      </dsp:nvSpPr>
      <dsp:spPr>
        <a:xfrm>
          <a:off x="0" y="1611074"/>
          <a:ext cx="4409671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722E6-0238-463B-80F7-2D2AA023CD81}">
      <dsp:nvSpPr>
        <dsp:cNvPr id="0" name=""/>
        <dsp:cNvSpPr/>
      </dsp:nvSpPr>
      <dsp:spPr>
        <a:xfrm>
          <a:off x="218976" y="1463474"/>
          <a:ext cx="418948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Парсинг </a:t>
          </a:r>
          <a:r>
            <a:rPr lang="en-US" sz="2000" kern="1200" smtClean="0"/>
            <a:t>CV</a:t>
          </a:r>
          <a:endParaRPr lang="ru-RU" sz="2000" kern="1200"/>
        </a:p>
      </dsp:txBody>
      <dsp:txXfrm>
        <a:off x="233386" y="1477884"/>
        <a:ext cx="4160661" cy="266380"/>
      </dsp:txXfrm>
    </dsp:sp>
    <dsp:sp modelId="{0A4E1103-D681-44B9-8A86-76504AAA465A}">
      <dsp:nvSpPr>
        <dsp:cNvPr id="0" name=""/>
        <dsp:cNvSpPr/>
      </dsp:nvSpPr>
      <dsp:spPr>
        <a:xfrm>
          <a:off x="0" y="2064674"/>
          <a:ext cx="4409671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239" tIns="208280" rIns="34223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</dsp:txBody>
      <dsp:txXfrm>
        <a:off x="0" y="2064674"/>
        <a:ext cx="4409671" cy="252000"/>
      </dsp:txXfrm>
    </dsp:sp>
    <dsp:sp modelId="{EB301931-C6E9-46E0-B5A2-1FD93AAAE785}">
      <dsp:nvSpPr>
        <dsp:cNvPr id="0" name=""/>
        <dsp:cNvSpPr/>
      </dsp:nvSpPr>
      <dsp:spPr>
        <a:xfrm>
          <a:off x="218976" y="1917074"/>
          <a:ext cx="4189481" cy="295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C87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673" tIns="0" rIns="1166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Безкоштовний тріал перехід</a:t>
          </a:r>
          <a:endParaRPr lang="ru-RU" sz="2000" kern="1200" dirty="0"/>
        </a:p>
      </dsp:txBody>
      <dsp:txXfrm>
        <a:off x="233386" y="1931484"/>
        <a:ext cx="4160661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BD4333-8765-4373-994B-B2C4CD30C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2E359-43A8-4663-B374-AFF6F46ED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F17E991-6BF7-42FB-BD5A-381824A00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2ACFB8-7506-482D-B231-C980C2D8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C199F4-016C-452B-B92B-FD7594D6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34184A-E97B-4C44-A738-C6808DD2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F1E52A-445B-4003-8330-C9C1F8D1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384515-B604-4B81-958B-46C790F0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75CF8-AA8A-4D65-81AB-92AA624C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C2321-D046-43DC-822E-2B925CBA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DF8C07-8301-4549-A144-486E743A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8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57117D0-51FF-462F-87A5-8F763DB29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F9D19D-DDD9-442E-A974-5F562456F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32ADB-FF6B-4182-A33F-F14AA33D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C536EC-5EE7-4A1D-AB65-56333D74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528C87-E0CC-4401-80B2-1A5FE0B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E1CE25-4CC8-4524-BC78-945C03B8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62EFDD-9C97-4DFA-B7EF-AA3097E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11039C-F79B-42AD-9BEE-8CAB9112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5B3BBB-379E-452D-98B8-D8F09297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B9BBEE-97C2-4DE1-9006-388B69B1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80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D1288A-C689-4F3C-A5D6-7DFC82AEC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1F03C4-D983-4605-8DDC-22969BB0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2F1836-FDAE-4D30-9F24-CA0C3165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B648A3-3C2E-4580-86E1-FF7C49C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98BB75-5A23-4C9E-A6FC-F0D54090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E8138-14BB-479F-8605-6229E0BB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2C7E9-342B-4821-B80C-A1735E1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929AAF-2AEE-463F-87B7-30D4C837A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844FC70-6B0C-4C37-9243-D068CA35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D70FB-2759-4EF1-A94D-A626DEB0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715A50F-847C-4446-9B00-F674A888C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C5604-E9BD-4F6E-9BF9-7530919B2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15D398E-C1B1-4ABE-B800-2CB4B42C8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A75FA8E-4762-45B3-AAA3-EF59D8E88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1BC3476-8D2B-4747-A6DA-4E52D434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A3CD930-E2D9-45CB-9825-F84B23C72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AF7561-EABF-431C-A944-66AF5BB68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63B115A-3794-4F0E-A7BC-357B63B7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DC624C-5A8D-47E2-99D3-1B8ADAA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25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282B8A-6393-4839-911C-43F299D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32EC08-A86C-43AF-8549-E8558F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E06BBC2-C32C-4CC3-8AC2-FAA8B526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288163-F7B8-45C6-B5DC-795CA5FA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0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CBDD11-2CE3-4DBE-ABA9-CF73E343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31AB9AE-55CF-47DB-9199-08CD7E4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59D9D63-08B9-457F-B339-7BA8E489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89639-1F31-423A-BEA4-025341FE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5936EB-4833-428D-9D0D-85E67C5B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24EE994-AAE4-4140-BEBC-A18F27FB5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F5E72C-0030-4918-BE76-309E9444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DB6F35-947F-412D-9DEB-BCCDDC9A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541BDB-D5E8-4538-8253-C81DEFC9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8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D518AA-415E-4B9E-B6CE-3D9512DC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0757C97-FB6D-45E9-86D6-4D17B9E46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7D716E-729A-4CEE-A527-D5A88DC2C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5531C1-0989-42F3-8B55-ED2B63693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A5DC33-81AA-4C8B-9524-D9DBAF26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2AD5DE-476C-4848-A5E6-177BF17C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0211F-5DAB-494F-AF3E-16B93A60AB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3A4367-D87A-4656-9B82-E7F93FA2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BF2EBB-B7FB-4F01-8B69-0598994E4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4841F7-36A3-4C94-A4C4-CB9E46D09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6F46-D373-4305-8DD8-28FCC05803E0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915597-1FA5-476A-9CF9-902C495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B2BF89-047B-45E4-8349-A678D5B03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1024-499E-4324-A73D-2CC3F9B77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9BE6E-42CD-4DE4-B5B6-5BCA9FB3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739" y="2022908"/>
            <a:ext cx="6299200" cy="2387600"/>
          </a:xfrm>
          <a:noFill/>
        </p:spPr>
        <p:txBody>
          <a:bodyPr>
            <a:noAutofit/>
          </a:bodyPr>
          <a:lstStyle/>
          <a:p>
            <a:r>
              <a:rPr lang="uk-UA" sz="3200" b="1" dirty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Дипломний проект на  тему: «Розроблення інформаційної підсистеми підтримки роботи рекрутів </a:t>
            </a:r>
            <a:r>
              <a:rPr lang="uk-UA" sz="3200" b="1" dirty="0" smtClean="0">
                <a:gradFill flip="none" rotWithShape="1">
                  <a:gsLst>
                    <a:gs pos="0">
                      <a:srgbClr val="4A5362"/>
                    </a:gs>
                    <a:gs pos="100000">
                      <a:srgbClr val="262B32"/>
                    </a:gs>
                  </a:gsLst>
                  <a:lin ang="270000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підприємства»</a:t>
            </a:r>
            <a:endParaRPr lang="ru-RU" sz="3200" b="1" dirty="0">
              <a:gradFill flip="none" rotWithShape="1">
                <a:gsLst>
                  <a:gs pos="0">
                    <a:srgbClr val="4A5362"/>
                  </a:gs>
                  <a:gs pos="100000">
                    <a:srgbClr val="262B32"/>
                  </a:gs>
                </a:gsLst>
                <a:lin ang="270000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F0438D-1880-4E64-97C9-3038B29C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715" y="603915"/>
            <a:ext cx="8599055" cy="1199947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uk-UA" sz="2800" b="1" dirty="0">
                <a:solidFill>
                  <a:schemeClr val="tx2"/>
                </a:solidFill>
              </a:rPr>
              <a:t>Харківський національний економічний університет </a:t>
            </a:r>
          </a:p>
          <a:p>
            <a:pPr lvl="0">
              <a:spcBef>
                <a:spcPct val="0"/>
              </a:spcBef>
              <a:defRPr/>
            </a:pPr>
            <a:r>
              <a:rPr lang="uk-UA" sz="2800" b="1" dirty="0">
                <a:solidFill>
                  <a:schemeClr val="tx2"/>
                </a:solidFill>
              </a:rPr>
              <a:t>імені С.Кузнеця</a:t>
            </a:r>
            <a:endParaRPr lang="x-none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9259" y="1603952"/>
            <a:ext cx="499694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b="1" dirty="0">
                <a:solidFill>
                  <a:schemeClr val="tx2"/>
                </a:solidFill>
              </a:rPr>
              <a:t>Кафедра інформатики та комп</a:t>
            </a:r>
            <a:r>
              <a:rPr lang="en-US" b="1" dirty="0">
                <a:solidFill>
                  <a:schemeClr val="tx2"/>
                </a:solidFill>
              </a:rPr>
              <a:t>’</a:t>
            </a:r>
            <a:r>
              <a:rPr lang="uk-UA" b="1" dirty="0">
                <a:solidFill>
                  <a:schemeClr val="tx2"/>
                </a:solidFill>
              </a:rPr>
              <a:t>ютерної техники</a:t>
            </a:r>
            <a:endParaRPr lang="x-none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8662" y="4848045"/>
            <a:ext cx="43669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Виконала:</a:t>
            </a:r>
          </a:p>
          <a:p>
            <a:r>
              <a:rPr lang="ru-RU" b="1" dirty="0">
                <a:solidFill>
                  <a:schemeClr val="tx2"/>
                </a:solidFill>
              </a:rPr>
              <a:t>Здобувачка групи </a:t>
            </a:r>
            <a:r>
              <a:rPr lang="uk-UA" b="1" dirty="0">
                <a:solidFill>
                  <a:schemeClr val="tx2"/>
                </a:solidFill>
              </a:rPr>
              <a:t>6.04.126.010.18.1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ООП «Інформаційні системи та технології»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БИВАЛІНА Марина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65CF5BB6-568A-4B40-B211-09A38F949B0C}"/>
              </a:ext>
            </a:extLst>
          </p:cNvPr>
          <p:cNvSpPr txBox="1">
            <a:spLocks/>
          </p:cNvSpPr>
          <p:nvPr/>
        </p:nvSpPr>
        <p:spPr>
          <a:xfrm>
            <a:off x="7202771" y="4848045"/>
            <a:ext cx="537339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err="1">
                <a:solidFill>
                  <a:schemeClr val="tx2"/>
                </a:solidFill>
              </a:rPr>
              <a:t>Керівник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b="1" dirty="0">
                <a:solidFill>
                  <a:schemeClr val="tx2"/>
                </a:solidFill>
              </a:rPr>
              <a:t>к.т.н., доцент, </a:t>
            </a:r>
            <a:endParaRPr lang="uk-UA" b="1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БРИНЗА Наталія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1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7548" y="1314449"/>
            <a:ext cx="8432801" cy="477202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/>
              <a:t>DFD </a:t>
            </a:r>
            <a:r>
              <a:rPr lang="uk-UA" sz="3800" b="1" dirty="0" smtClean="0"/>
              <a:t>діаграма потоків даних 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12859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49830" y="1362075"/>
            <a:ext cx="7599046" cy="489585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/>
              <a:t>DFD </a:t>
            </a:r>
            <a:r>
              <a:rPr lang="uk-UA" sz="3800" b="1" dirty="0" smtClean="0"/>
              <a:t>діаграма потоків даних 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2700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0722" y="2505456"/>
            <a:ext cx="10680446" cy="1752219"/>
          </a:xfrm>
          <a:prstGeom prst="rect">
            <a:avLst/>
          </a:prstGeom>
          <a:ln>
            <a:solidFill>
              <a:srgbClr val="AC87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СПЕЦИФІКАЦІЯ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ВИМОГ ДО СИСТЕМИ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800" b="1" dirty="0" smtClean="0"/>
              <a:t>Специфікація вимог до системи</a:t>
            </a:r>
            <a:endParaRPr lang="ru-RU" sz="3800" b="1" dirty="0"/>
          </a:p>
        </p:txBody>
      </p:sp>
      <p:sp>
        <p:nvSpPr>
          <p:cNvPr id="4" name="Rectangle 3"/>
          <p:cNvSpPr/>
          <p:nvPr/>
        </p:nvSpPr>
        <p:spPr>
          <a:xfrm>
            <a:off x="1531295" y="1955900"/>
            <a:ext cx="4903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У ході специфікації вимог </a:t>
            </a:r>
            <a:r>
              <a:rPr lang="uk-UA" sz="2400" dirty="0"/>
              <a:t>до системи було </a:t>
            </a:r>
            <a:r>
              <a:rPr lang="uk-UA" sz="2400" dirty="0" smtClean="0"/>
              <a:t>представлено глосарій, </a:t>
            </a:r>
            <a:r>
              <a:rPr lang="uk-UA" sz="2400" dirty="0"/>
              <a:t>сформовано діаграму варіантів використання, специфікацію варіантів використання та діаграму послідовності. </a:t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14" y="1226850"/>
            <a:ext cx="4473238" cy="447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60243" y="1347789"/>
            <a:ext cx="8340091" cy="475297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800" b="1" dirty="0" smtClean="0"/>
              <a:t>Діаграма варіантів використання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992754" y="1439545"/>
            <a:ext cx="6275070" cy="471932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800" b="1" dirty="0" smtClean="0"/>
              <a:t>Діаграма послідовності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0722" y="2505456"/>
            <a:ext cx="10593578" cy="990219"/>
          </a:xfrm>
          <a:prstGeom prst="rect">
            <a:avLst/>
          </a:prstGeom>
          <a:ln>
            <a:solidFill>
              <a:srgbClr val="AC87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ПРОЕКТНІ РІШЕННЯ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456566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Проектування інтерфейсу користувача</a:t>
            </a:r>
            <a:endParaRPr lang="ru-RU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123948" y="1530409"/>
            <a:ext cx="65913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Мета </a:t>
            </a:r>
            <a:r>
              <a:rPr lang="uk-UA" sz="2400" dirty="0"/>
              <a:t>прототипу - дозволити користувачам програмного забезпечення оцінювати пропозиції розробників по дизайну кінцевого продукту, фактично випробувавши їх, замість того, щоб інтерпретувати і оцінювати дизайн на основі описів.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400" dirty="0" smtClean="0"/>
              <a:t>Мокап - </a:t>
            </a:r>
            <a:r>
              <a:rPr lang="uk-UA" sz="2400" dirty="0"/>
              <a:t>це спеціальний макет, зображення реального предмета, на яке накладається елемент дизайну: логотип, обкладинка, скріншот та інше. Мокапи дозволяють відразу побачити, як об'єкт буде виглядати в реальності.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76" y="1951351"/>
            <a:ext cx="3632662" cy="3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4129" y="1923744"/>
            <a:ext cx="5939790" cy="228028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78563" y="1364626"/>
            <a:ext cx="4023360" cy="3398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450" y="4519921"/>
            <a:ext cx="5849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Вигляд початкової сторінки бази кандидатів.</a:t>
            </a: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sp>
        <p:nvSpPr>
          <p:cNvPr id="5" name="Rectangle 4"/>
          <p:cNvSpPr/>
          <p:nvPr/>
        </p:nvSpPr>
        <p:spPr>
          <a:xfrm>
            <a:off x="6578598" y="4861280"/>
            <a:ext cx="5164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Користувачі </a:t>
            </a:r>
            <a:r>
              <a:rPr lang="ru-RU" sz="2400" dirty="0"/>
              <a:t>сайту мають можливість зареєструватися або авторизуватися </a:t>
            </a:r>
            <a:r>
              <a:rPr lang="ru-RU" sz="2400" dirty="0" smtClean="0"/>
              <a:t> для </a:t>
            </a:r>
            <a:r>
              <a:rPr lang="ru-RU" sz="2400" dirty="0"/>
              <a:t>отримання </a:t>
            </a:r>
            <a:r>
              <a:rPr lang="ru-RU" sz="2400" dirty="0" smtClean="0"/>
              <a:t>доступу </a:t>
            </a:r>
            <a:r>
              <a:rPr lang="ru-RU" sz="2400" dirty="0"/>
              <a:t>до </a:t>
            </a:r>
            <a:r>
              <a:rPr lang="ru-RU" sz="2400" dirty="0" smtClean="0"/>
              <a:t>бази кандидатів.</a:t>
            </a:r>
            <a:endParaRPr lang="ru-RU" sz="2400" dirty="0"/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13546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Результати прототипування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34509" y="1373575"/>
            <a:ext cx="4318002" cy="5044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0843" y="313978"/>
            <a:ext cx="9196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Сторінки  створення і редагування допису – резюме містять опцію додавання тегів (технологій) та опису або їх редагування.</a:t>
            </a:r>
            <a:endParaRPr lang="ru-RU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29019" y="1656952"/>
            <a:ext cx="4547446" cy="44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456566"/>
            <a:ext cx="11637818" cy="119766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Об’єкт і мета дослідження</a:t>
            </a:r>
            <a:endParaRPr lang="ru-RU" sz="4000" b="1" dirty="0"/>
          </a:p>
        </p:txBody>
      </p:sp>
      <p:sp>
        <p:nvSpPr>
          <p:cNvPr id="29" name="Rectangle 28"/>
          <p:cNvSpPr/>
          <p:nvPr/>
        </p:nvSpPr>
        <p:spPr>
          <a:xfrm>
            <a:off x="1197920" y="1913652"/>
            <a:ext cx="70566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Об'єктами </a:t>
            </a:r>
            <a:r>
              <a:rPr lang="uk-UA" sz="2400" dirty="0" smtClean="0"/>
              <a:t>проектування </a:t>
            </a:r>
            <a:r>
              <a:rPr lang="uk-UA" sz="2400" dirty="0"/>
              <a:t>є функціональні елементи, архітектура, інформаційне і програмне забезпечення інформаційної підсистеми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Об’єктом дослідження процесс підбору персоналу в організації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/>
              <a:t>Мета проектування – розроблення інформаційної підсистеми підтримки роботи рекрутів підприємства.</a:t>
            </a:r>
            <a:endParaRPr lang="ru-RU" sz="2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" b="12571"/>
          <a:stretch/>
        </p:blipFill>
        <p:spPr>
          <a:xfrm>
            <a:off x="8377839" y="2087222"/>
            <a:ext cx="3235801" cy="288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2271"/>
          <a:stretch/>
        </p:blipFill>
        <p:spPr bwMode="auto">
          <a:xfrm>
            <a:off x="1051560" y="1946487"/>
            <a:ext cx="3688080" cy="3227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283108" y="601713"/>
            <a:ext cx="4282441" cy="48501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560" y="645271"/>
            <a:ext cx="4226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Рекрутер має можливість змінити нікнейм та своє фото в системі.</a:t>
            </a:r>
            <a:endParaRPr lang="ru-RU" sz="2400" dirty="0"/>
          </a:p>
        </p:txBody>
      </p:sp>
      <p:sp>
        <p:nvSpPr>
          <p:cNvPr id="5" name="Rectangle 4"/>
          <p:cNvSpPr/>
          <p:nvPr/>
        </p:nvSpPr>
        <p:spPr>
          <a:xfrm>
            <a:off x="5690441" y="5593703"/>
            <a:ext cx="6122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Система містить функцію пошуку кандидатів за хештегами – технологіями.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3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276" t="1203" r="6579" b="12396"/>
          <a:stretch/>
        </p:blipFill>
        <p:spPr bwMode="auto">
          <a:xfrm>
            <a:off x="6261735" y="552450"/>
            <a:ext cx="3939540" cy="5673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1560" y="2010008"/>
            <a:ext cx="4226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Рекрутери мають можливість залишити коментар і поділитися своїми враженнями щодо кандидата, наприклад, якщо вони з ним уже спілкувалися.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3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13546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Концептуальне інфологічне проектування</a:t>
            </a:r>
            <a:endParaRPr lang="ru-RU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890693" y="1248008"/>
            <a:ext cx="1034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 ході концептуального інфологічного проектування було створено словник даних та сформовано обмеження атрибутів сутностей.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2387601"/>
            <a:ext cx="4807068" cy="33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96" y="2387601"/>
            <a:ext cx="5114871" cy="33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6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622848" y="1540934"/>
            <a:ext cx="6940761" cy="405818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13546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Проектування логічної моделі даних</a:t>
            </a:r>
          </a:p>
        </p:txBody>
      </p:sp>
    </p:spTree>
    <p:extLst>
      <p:ext uri="{BB962C8B-B14F-4D97-AF65-F5344CB8AC3E}">
        <p14:creationId xmlns:p14="http://schemas.microsoft.com/office/powerpoint/2010/main" val="803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70186" y="1612535"/>
            <a:ext cx="7046085" cy="3838728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13546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Проектування фізичної моделі даних</a:t>
            </a:r>
          </a:p>
        </p:txBody>
      </p:sp>
    </p:spTree>
    <p:extLst>
      <p:ext uri="{BB962C8B-B14F-4D97-AF65-F5344CB8AC3E}">
        <p14:creationId xmlns:p14="http://schemas.microsoft.com/office/powerpoint/2010/main" val="803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0722" y="2505456"/>
            <a:ext cx="10593578" cy="990219"/>
          </a:xfrm>
          <a:prstGeom prst="rect">
            <a:avLst/>
          </a:prstGeom>
          <a:ln>
            <a:solidFill>
              <a:srgbClr val="AC87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ТЕХНІЧНІ РІШЕННЯ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13546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Обґрунтування вибору СУБД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4746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Для виконання роботи було б </a:t>
            </a:r>
            <a:r>
              <a:rPr lang="ru-RU" sz="2400" dirty="0" smtClean="0"/>
              <a:t>обрано</a:t>
            </a:r>
            <a:r>
              <a:rPr lang="uk-UA" sz="2400" dirty="0" smtClean="0"/>
              <a:t> реляційну СУБД MSSQL</a:t>
            </a:r>
            <a:r>
              <a:rPr lang="uk-UA" sz="2400" dirty="0"/>
              <a:t>. </a:t>
            </a:r>
            <a:endParaRPr lang="uk-UA" sz="2400" dirty="0" smtClean="0"/>
          </a:p>
          <a:p>
            <a:endParaRPr lang="uk-U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" b="99512" l="5889" r="94889">
                        <a14:foregroundMark x1="20222" y1="42439" x2="25000" y2="47805"/>
                        <a14:foregroundMark x1="25222" y1="49512" x2="25556" y2="53902"/>
                        <a14:foregroundMark x1="34889" y1="41829" x2="34556" y2="52195"/>
                        <a14:foregroundMark x1="34444" y1="41951" x2="32556" y2="49268"/>
                        <a14:foregroundMark x1="37222" y1="40976" x2="43889" y2="41098"/>
                        <a14:foregroundMark x1="42000" y1="44634" x2="40444" y2="53293"/>
                        <a14:foregroundMark x1="50111" y1="42317" x2="51667" y2="56463"/>
                        <a14:foregroundMark x1="55333" y1="84756" x2="71889" y2="7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8" y="1085461"/>
            <a:ext cx="2171802" cy="197875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25636" y="3126763"/>
            <a:ext cx="10804416" cy="988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/>
              <a:t>Обґрунтування </a:t>
            </a:r>
            <a:r>
              <a:rPr lang="uk-UA" sz="3600" b="1" dirty="0"/>
              <a:t>вибору програмного забезпечення</a:t>
            </a:r>
            <a:endParaRPr lang="uk-UA" sz="3600" b="1" dirty="0" smtClean="0"/>
          </a:p>
        </p:txBody>
      </p:sp>
      <p:sp>
        <p:nvSpPr>
          <p:cNvPr id="6" name="Rectangle 2"/>
          <p:cNvSpPr/>
          <p:nvPr/>
        </p:nvSpPr>
        <p:spPr>
          <a:xfrm>
            <a:off x="414529" y="4119480"/>
            <a:ext cx="102680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Для виконання роботи було б обрано мову C# для серверної частини, та фреймворк React.js для клієнтської частини.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 smtClean="0"/>
              <a:t>Фреймворк </a:t>
            </a:r>
            <a:r>
              <a:rPr lang="uk-UA" sz="2000" dirty="0"/>
              <a:t>.Net надає сотні бібліотек для створення веб-додатків, забезпечення безпеки, роботи з файловими системами. Гнучкість мови C# є величезною перевагою.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dirty="0"/>
              <a:t>React.js являє з себе відкриту JavaScript бібліотеку для створення інтерфейсів користувача, яка покликана вирішувати проблеми часткового оновлення вмісту веб-сторінки, з якими стикаються в розробці односторінкових застосунків. </a:t>
            </a:r>
            <a:endParaRPr lang="en-US" sz="2000" dirty="0" smtClean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74" b="97642" l="8403" r="89916">
                        <a14:foregroundMark x1="21849" y1="28774" x2="43697" y2="14623"/>
                        <a14:foregroundMark x1="49160" y1="13679" x2="78992" y2="30660"/>
                        <a14:foregroundMark x1="24370" y1="33491" x2="26891" y2="63679"/>
                        <a14:foregroundMark x1="26050" y1="71226" x2="41597" y2="89151"/>
                        <a14:foregroundMark x1="42017" y1="89151" x2="58403" y2="87264"/>
                        <a14:foregroundMark x1="59244" y1="85377" x2="67647" y2="78302"/>
                        <a14:foregroundMark x1="19748" y1="31132" x2="20588" y2="65566"/>
                        <a14:foregroundMark x1="20588" y1="46698" x2="24370" y2="70755"/>
                        <a14:foregroundMark x1="24370" y1="45283" x2="26471" y2="67453"/>
                        <a14:foregroundMark x1="23529" y1="34434" x2="23950" y2="60377"/>
                        <a14:foregroundMark x1="25630" y1="30660" x2="28151" y2="60377"/>
                        <a14:foregroundMark x1="26471" y1="34434" x2="31092" y2="73113"/>
                        <a14:foregroundMark x1="18908" y1="73113" x2="17227" y2="26887"/>
                        <a14:foregroundMark x1="18487" y1="27830" x2="49160" y2="5660"/>
                        <a14:foregroundMark x1="49160" y1="6604" x2="83613" y2="26887"/>
                        <a14:foregroundMark x1="84034" y1="27830" x2="84874" y2="68868"/>
                        <a14:foregroundMark x1="84034" y1="68868" x2="50000" y2="94811"/>
                        <a14:foregroundMark x1="48319" y1="94340" x2="18487" y2="63679"/>
                        <a14:foregroundMark x1="25630" y1="70283" x2="18067" y2="36792"/>
                        <a14:foregroundMark x1="23950" y1="64623" x2="22269" y2="37264"/>
                        <a14:foregroundMark x1="26471" y1="70755" x2="24370" y2="41509"/>
                        <a14:foregroundMark x1="26891" y1="78302" x2="57563" y2="76887"/>
                        <a14:foregroundMark x1="33193" y1="81132" x2="63866" y2="77830"/>
                        <a14:foregroundMark x1="34454" y1="80189" x2="61345" y2="77358"/>
                        <a14:foregroundMark x1="36975" y1="84906" x2="59244" y2="79717"/>
                        <a14:foregroundMark x1="39496" y1="82547" x2="69748" y2="7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84" y="4153393"/>
            <a:ext cx="1160615" cy="103382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1" b="100000" l="0" r="100000">
                        <a14:foregroundMark x1="41049" y1="26452" x2="44136" y2="20000"/>
                        <a14:foregroundMark x1="46605" y1="21290" x2="58333" y2="23871"/>
                        <a14:foregroundMark x1="55864" y1="69677" x2="42593" y2="66452"/>
                        <a14:foregroundMark x1="35802" y1="61935" x2="37037" y2="32903"/>
                        <a14:foregroundMark x1="37037" y1="36129" x2="46296" y2="61935"/>
                        <a14:foregroundMark x1="46296" y1="61935" x2="46296" y2="61935"/>
                        <a14:foregroundMark x1="38580" y1="56774" x2="38580" y2="56774"/>
                        <a14:foregroundMark x1="36420" y1="53548" x2="36420" y2="53548"/>
                        <a14:foregroundMark x1="37963" y1="60000" x2="37963" y2="60000"/>
                        <a14:foregroundMark x1="35185" y1="63871" x2="35185" y2="63871"/>
                        <a14:foregroundMark x1="50926" y1="62581" x2="50000" y2="30968"/>
                        <a14:foregroundMark x1="61420" y1="60000" x2="60494" y2="34194"/>
                        <a14:foregroundMark x1="60185" y1="20645" x2="67593" y2="58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96" y="4119480"/>
            <a:ext cx="1612854" cy="771582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68276" l="27500" r="84762">
                        <a14:foregroundMark x1="44524" y1="70345" x2="47262" y2="73333"/>
                        <a14:foregroundMark x1="40119" y1="72874" x2="40238" y2="80920"/>
                        <a14:foregroundMark x1="38690" y1="75862" x2="55476" y2="85057"/>
                        <a14:foregroundMark x1="34643" y1="71264" x2="64167" y2="72184"/>
                        <a14:foregroundMark x1="35476" y1="69425" x2="40952" y2="69195"/>
                        <a14:foregroundMark x1="40714" y1="68966" x2="47619" y2="68966"/>
                        <a14:foregroundMark x1="64524" y1="70805" x2="64643" y2="86897"/>
                        <a14:foregroundMark x1="64048" y1="87356" x2="35714" y2="87126"/>
                        <a14:foregroundMark x1="53690" y1="85517" x2="62976" y2="77701"/>
                        <a14:foregroundMark x1="35714" y1="88506" x2="34405" y2="70805"/>
                        <a14:foregroundMark x1="48095" y1="68966" x2="63095" y2="68966"/>
                        <a14:foregroundMark x1="64167" y1="70115" x2="65833" y2="73563"/>
                        <a14:foregroundMark x1="66071" y1="75632" x2="65714" y2="86437"/>
                        <a14:foregroundMark x1="65238" y1="88506" x2="58214" y2="89195"/>
                        <a14:foregroundMark x1="56190" y1="88736" x2="56190" y2="88736"/>
                        <a14:foregroundMark x1="57619" y1="88046" x2="35476" y2="88276"/>
                        <a14:foregroundMark x1="34643" y1="85057" x2="34286" y2="71954"/>
                        <a14:foregroundMark x1="36786" y1="74253" x2="36429" y2="85747"/>
                        <a14:foregroundMark x1="50476" y1="77701" x2="52857" y2="77241"/>
                        <a14:foregroundMark x1="56548" y1="78621" x2="55476" y2="81839"/>
                        <a14:backgroundMark x1="40238" y1="65977" x2="45714" y2="67126"/>
                        <a14:backgroundMark x1="50000" y1="68276" x2="52024" y2="68276"/>
                        <a14:backgroundMark x1="58929" y1="67356" x2="56190" y2="68046"/>
                        <a14:backgroundMark x1="30476" y1="80000" x2="59167" y2="80920"/>
                        <a14:backgroundMark x1="65833" y1="79080" x2="27976" y2="79540"/>
                        <a14:backgroundMark x1="31429" y1="80000" x2="72619" y2="80000"/>
                        <a14:backgroundMark x1="65833" y1="80000" x2="48333" y2="93793"/>
                        <a14:backgroundMark x1="30476" y1="68276" x2="68571" y2="70805"/>
                        <a14:backgroundMark x1="68571" y1="70805" x2="55119" y2="98161"/>
                        <a14:backgroundMark x1="67143" y1="74253" x2="41429" y2="84828"/>
                        <a14:backgroundMark x1="32738" y1="84828" x2="72024" y2="79080"/>
                        <a14:backgroundMark x1="28690" y1="86207" x2="56667" y2="81379"/>
                        <a14:backgroundMark x1="36667" y1="84828" x2="71548" y2="78851"/>
                        <a14:backgroundMark x1="38214" y1="85747" x2="66905" y2="83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132"/>
          <a:stretch/>
        </p:blipFill>
        <p:spPr>
          <a:xfrm>
            <a:off x="8610600" y="4724385"/>
            <a:ext cx="4741424" cy="16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456566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Висновки</a:t>
            </a:r>
            <a:endParaRPr lang="ru-RU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302932" y="2013341"/>
            <a:ext cx="836506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У результаті написання дипломного проекту було спроектовано  </a:t>
            </a:r>
            <a:r>
              <a:rPr lang="uk-UA" sz="2800" dirty="0" smtClean="0"/>
              <a:t>інформаційну </a:t>
            </a:r>
            <a:r>
              <a:rPr lang="uk-UA" sz="2800" dirty="0"/>
              <a:t>підсистему підтримки роботи рекрутів підприємства, яка виконує функції авторизації, реєстрації, створення нового допису-резюме, редагування існуючого резюме, пошуку резюме за хештегами та коментування допису-резюме.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3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0722" y="2505456"/>
            <a:ext cx="10593578" cy="990219"/>
          </a:xfrm>
          <a:prstGeom prst="rect">
            <a:avLst/>
          </a:prstGeom>
          <a:ln>
            <a:solidFill>
              <a:srgbClr val="AC87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0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456566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/>
              <a:t>Актуальність обраної теми</a:t>
            </a:r>
            <a:endParaRPr lang="ru-RU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335081" y="2038343"/>
            <a:ext cx="97000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ІТ - компанії, </a:t>
            </a:r>
            <a:r>
              <a:rPr lang="uk-UA" sz="2400" dirty="0"/>
              <a:t>які опинилися в зоні бойових дій, виходять з ринку через неможливість продовжувати бізнес. Внаслідок цього, для компаній, які залишаються на ринку України, суттєво збільшився обсяг кандидатів на </a:t>
            </a:r>
            <a:r>
              <a:rPr lang="uk-UA" sz="2400" dirty="0" smtClean="0"/>
              <a:t>вакансії.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Готові системи для </a:t>
            </a:r>
            <a:r>
              <a:rPr lang="uk-UA" sz="2400" dirty="0"/>
              <a:t>автоматизації управління персоналом на підприємстві</a:t>
            </a:r>
            <a:r>
              <a:rPr lang="uk-UA" sz="2400" dirty="0" smtClean="0"/>
              <a:t>, що </a:t>
            </a:r>
            <a:r>
              <a:rPr lang="uk-UA" sz="2400" dirty="0"/>
              <a:t>представлені на </a:t>
            </a:r>
            <a:r>
              <a:rPr lang="uk-UA" sz="2400" dirty="0" smtClean="0"/>
              <a:t>ринку, розраховані </a:t>
            </a:r>
            <a:r>
              <a:rPr lang="uk-UA" sz="2400" dirty="0"/>
              <a:t>на вже великі компанії, які потребують автоматизації багатьох процесів, що стосуються не лише рекрутинга, а й різноманітних </a:t>
            </a:r>
            <a:r>
              <a:rPr lang="en-US" sz="2400" dirty="0"/>
              <a:t>HR-</a:t>
            </a:r>
            <a:r>
              <a:rPr lang="uk-UA" sz="2400" dirty="0"/>
              <a:t>направлень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Багато рекрутерів </a:t>
            </a:r>
            <a:r>
              <a:rPr lang="ru-RU" sz="2400" dirty="0" smtClean="0"/>
              <a:t>використовують застарілі рішення зберігання даних кандидатів. </a:t>
            </a:r>
            <a:r>
              <a:rPr lang="uk-UA" sz="2400" dirty="0"/>
              <a:t/>
            </a:r>
            <a:br>
              <a:rPr lang="uk-UA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3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22" y="2505456"/>
            <a:ext cx="10680446" cy="1160907"/>
          </a:xfrm>
          <a:ln>
            <a:solidFill>
              <a:srgbClr val="AC8700"/>
            </a:solidFill>
          </a:ln>
        </p:spPr>
        <p:txBody>
          <a:bodyPr/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АНАЛІЗ ПРЕДМЕТНОЇ ОБЛАСТІ </a:t>
            </a:r>
          </a:p>
        </p:txBody>
      </p:sp>
    </p:spTree>
    <p:extLst>
      <p:ext uri="{BB962C8B-B14F-4D97-AF65-F5344CB8AC3E}">
        <p14:creationId xmlns:p14="http://schemas.microsoft.com/office/powerpoint/2010/main" val="5805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456566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Компанія </a:t>
            </a:r>
            <a:r>
              <a:rPr lang="en-US" sz="4000" b="1" dirty="0" smtClean="0"/>
              <a:t>Gameloft</a:t>
            </a:r>
            <a:endParaRPr lang="ru-RU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335081" y="1625651"/>
            <a:ext cx="4758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Gameloft – </a:t>
            </a:r>
            <a:r>
              <a:rPr lang="uk-UA" sz="2400" dirty="0"/>
              <a:t>це продуктова ігрова компанія, яка займається розробкою ігор для </a:t>
            </a:r>
            <a:r>
              <a:rPr lang="uk-UA" sz="2400" dirty="0" smtClean="0"/>
              <a:t>мобільних платформ, таких як </a:t>
            </a:r>
            <a:r>
              <a:rPr lang="en-US" sz="2400" dirty="0" smtClean="0"/>
              <a:t>IOS </a:t>
            </a:r>
            <a:r>
              <a:rPr lang="uk-UA" sz="2400" dirty="0" smtClean="0"/>
              <a:t>та</a:t>
            </a:r>
            <a:r>
              <a:rPr lang="en-US" sz="2400" dirty="0" smtClean="0"/>
              <a:t> Android.</a:t>
            </a:r>
            <a:r>
              <a:rPr lang="en-US" sz="2400" dirty="0"/>
              <a:t/>
            </a:r>
            <a:br>
              <a:rPr lang="en-US" sz="2400" dirty="0"/>
            </a:br>
            <a:endParaRPr lang="uk-UA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400" dirty="0" smtClean="0"/>
              <a:t>Компанія відома такими іграми, як </a:t>
            </a:r>
            <a:r>
              <a:rPr lang="en-US" sz="2400" dirty="0" smtClean="0"/>
              <a:t>Asphalt </a:t>
            </a:r>
            <a:r>
              <a:rPr lang="en-US" sz="2400" dirty="0"/>
              <a:t>8: </a:t>
            </a:r>
            <a:r>
              <a:rPr lang="en-US" sz="2400" dirty="0" smtClean="0"/>
              <a:t>Airborne</a:t>
            </a:r>
            <a:r>
              <a:rPr lang="uk-UA" sz="2400" dirty="0" smtClean="0"/>
              <a:t>, </a:t>
            </a:r>
            <a:r>
              <a:rPr lang="en-US" sz="2400" dirty="0"/>
              <a:t>Asphalt 9: Legends</a:t>
            </a:r>
            <a:r>
              <a:rPr lang="uk-UA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uk-UA" sz="2400" dirty="0" smtClean="0"/>
              <a:t>гоночні ігри, </a:t>
            </a:r>
            <a:r>
              <a:rPr lang="en-US" sz="2400" dirty="0" err="1" smtClean="0"/>
              <a:t>Gangstar</a:t>
            </a:r>
            <a:r>
              <a:rPr lang="en-US" sz="2400" dirty="0" smtClean="0"/>
              <a:t> </a:t>
            </a:r>
            <a:r>
              <a:rPr lang="en-US" sz="2400" dirty="0"/>
              <a:t>Vegas – </a:t>
            </a:r>
            <a:r>
              <a:rPr lang="uk-UA" sz="2400" dirty="0"/>
              <a:t>гра жанру </a:t>
            </a:r>
            <a:r>
              <a:rPr lang="en-US" sz="2400" dirty="0" smtClean="0"/>
              <a:t>action</a:t>
            </a:r>
            <a:r>
              <a:rPr lang="uk-UA" sz="2400" dirty="0" smtClean="0"/>
              <a:t>, </a:t>
            </a:r>
            <a:r>
              <a:rPr lang="en-US" sz="2400" dirty="0" smtClean="0"/>
              <a:t>Minion </a:t>
            </a:r>
            <a:r>
              <a:rPr lang="en-US" sz="2400" dirty="0"/>
              <a:t>Rush – </a:t>
            </a:r>
            <a:r>
              <a:rPr lang="uk-UA" sz="2400" dirty="0"/>
              <a:t>гра жанру </a:t>
            </a:r>
            <a:r>
              <a:rPr lang="en-US" sz="2400" dirty="0" smtClean="0"/>
              <a:t>runner</a:t>
            </a:r>
            <a:r>
              <a:rPr lang="uk-UA" sz="2400" dirty="0"/>
              <a:t>.</a:t>
            </a:r>
            <a:br>
              <a:rPr lang="uk-UA" sz="2400" dirty="0"/>
            </a:br>
            <a:endParaRPr lang="ru-RU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90" y="1625652"/>
            <a:ext cx="2119263" cy="1938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23" y="3936903"/>
            <a:ext cx="1959728" cy="1954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70" y="3887808"/>
            <a:ext cx="2052383" cy="2052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523" y="1654234"/>
            <a:ext cx="1938817" cy="193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274320" y="456566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/>
              <a:t>Огляд і аналіз наявних аналогів</a:t>
            </a:r>
            <a:endParaRPr lang="ru-RU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197918" y="1654234"/>
            <a:ext cx="104321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Подібних аналогів інформаційних систем для підтримки роботи рекрутерів небагато, в даному дипломному проекті розглядається декілька найпопулярніших застосунків: «</a:t>
            </a:r>
            <a:r>
              <a:rPr lang="en-US" sz="2400" dirty="0" err="1"/>
              <a:t>Zoho</a:t>
            </a:r>
            <a:r>
              <a:rPr lang="en-US" sz="2400" dirty="0"/>
              <a:t> People</a:t>
            </a:r>
            <a:r>
              <a:rPr lang="uk-UA" sz="2400" dirty="0"/>
              <a:t>», «</a:t>
            </a:r>
            <a:r>
              <a:rPr lang="en-US" sz="2400" dirty="0" err="1"/>
              <a:t>BambooHR</a:t>
            </a:r>
            <a:r>
              <a:rPr lang="uk-UA" sz="2400" dirty="0"/>
              <a:t>», «Workable» та «Hurma System</a:t>
            </a:r>
            <a:r>
              <a:rPr lang="uk-UA" sz="2400" dirty="0" smtClean="0"/>
              <a:t>».</a:t>
            </a:r>
          </a:p>
          <a:p>
            <a:r>
              <a:rPr lang="ru-RU" sz="2400" dirty="0" smtClean="0"/>
              <a:t>Аналіз аналогів виконувався </a:t>
            </a:r>
            <a:r>
              <a:rPr lang="ru-RU" sz="2400" dirty="0"/>
              <a:t>за наступними </a:t>
            </a:r>
            <a:r>
              <a:rPr lang="ru-RU" sz="2400" dirty="0" smtClean="0"/>
              <a:t>параметрами:</a:t>
            </a:r>
          </a:p>
          <a:p>
            <a:endParaRPr lang="ru-RU" sz="2400" dirty="0"/>
          </a:p>
          <a:p>
            <a:endParaRPr lang="ru-RU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03063502"/>
              </p:ext>
            </p:extLst>
          </p:nvPr>
        </p:nvGraphicFramePr>
        <p:xfrm>
          <a:off x="1388418" y="3790951"/>
          <a:ext cx="4409671" cy="24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29874818"/>
              </p:ext>
            </p:extLst>
          </p:nvPr>
        </p:nvGraphicFramePr>
        <p:xfrm>
          <a:off x="6299670" y="3810001"/>
          <a:ext cx="4409671" cy="241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7671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97404" y="1287145"/>
            <a:ext cx="8065771" cy="518033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/>
              <a:t>IDEF0 </a:t>
            </a:r>
            <a:r>
              <a:rPr lang="uk-UA" sz="3800" b="1" dirty="0" smtClean="0"/>
              <a:t>діаграма бізнес-процесів рекрутинг-відділу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1049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35503" y="1304925"/>
            <a:ext cx="8170547" cy="5019674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/>
              <a:t>IDEF0 </a:t>
            </a:r>
            <a:r>
              <a:rPr lang="uk-UA" sz="3800" b="1" dirty="0" smtClean="0"/>
              <a:t>діаграма бізнес-процесів рекрутинг-відділу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30102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4080" y="1285875"/>
            <a:ext cx="8056246" cy="516255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DD39528-A488-4C64-A503-8EC5F30DBA77}"/>
              </a:ext>
            </a:extLst>
          </p:cNvPr>
          <p:cNvSpPr txBox="1">
            <a:spLocks/>
          </p:cNvSpPr>
          <p:nvPr/>
        </p:nvSpPr>
        <p:spPr>
          <a:xfrm>
            <a:off x="311380" y="241877"/>
            <a:ext cx="11637818" cy="1197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 smtClean="0"/>
              <a:t>IDEF0 </a:t>
            </a:r>
            <a:r>
              <a:rPr lang="uk-UA" sz="3800" b="1" dirty="0" smtClean="0"/>
              <a:t>діаграма бізнес-процесів рекрутинг-відділу</a:t>
            </a:r>
            <a:endParaRPr lang="ru-RU" sz="3800" b="1" dirty="0"/>
          </a:p>
        </p:txBody>
      </p:sp>
    </p:spTree>
    <p:extLst>
      <p:ext uri="{BB962C8B-B14F-4D97-AF65-F5344CB8AC3E}">
        <p14:creationId xmlns:p14="http://schemas.microsoft.com/office/powerpoint/2010/main" val="6772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591</Words>
  <Application>Microsoft Office PowerPoint</Application>
  <PresentationFormat>Произвольный</PresentationFormat>
  <Paragraphs>72</Paragraphs>
  <Slides>28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Дипломний проект на  тему: «Розроблення інформаційної підсистеми підтримки роботи рекрутів підприємства»</vt:lpstr>
      <vt:lpstr>Об’єкт і мета дослідження</vt:lpstr>
      <vt:lpstr>Презентация PowerPoint</vt:lpstr>
      <vt:lpstr>АНАЛІЗ ПРЕДМЕТНОЇ ОБЛАСТІ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Rus_ik</cp:lastModifiedBy>
  <cp:revision>29</cp:revision>
  <dcterms:created xsi:type="dcterms:W3CDTF">2021-04-14T06:25:05Z</dcterms:created>
  <dcterms:modified xsi:type="dcterms:W3CDTF">2022-06-16T07:23:22Z</dcterms:modified>
</cp:coreProperties>
</file>