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8101" r:id="rId2"/>
    <p:sldMasterId id="2147488264" r:id="rId3"/>
  </p:sldMasterIdLst>
  <p:notesMasterIdLst>
    <p:notesMasterId r:id="rId68"/>
  </p:notesMasterIdLst>
  <p:handoutMasterIdLst>
    <p:handoutMasterId r:id="rId69"/>
  </p:handoutMasterIdLst>
  <p:sldIdLst>
    <p:sldId id="1021" r:id="rId4"/>
    <p:sldId id="1023" r:id="rId5"/>
    <p:sldId id="1087" r:id="rId6"/>
    <p:sldId id="1115" r:id="rId7"/>
    <p:sldId id="1120" r:id="rId8"/>
    <p:sldId id="1090" r:id="rId9"/>
    <p:sldId id="1122" r:id="rId10"/>
    <p:sldId id="1123" r:id="rId11"/>
    <p:sldId id="1121" r:id="rId12"/>
    <p:sldId id="1091" r:id="rId13"/>
    <p:sldId id="1092" r:id="rId14"/>
    <p:sldId id="1019" r:id="rId15"/>
    <p:sldId id="1093" r:id="rId16"/>
    <p:sldId id="1170" r:id="rId17"/>
    <p:sldId id="1171" r:id="rId18"/>
    <p:sldId id="1172" r:id="rId19"/>
    <p:sldId id="1025" r:id="rId20"/>
    <p:sldId id="1110" r:id="rId21"/>
    <p:sldId id="1173" r:id="rId22"/>
    <p:sldId id="1125" r:id="rId23"/>
    <p:sldId id="1165" r:id="rId24"/>
    <p:sldId id="1168" r:id="rId25"/>
    <p:sldId id="1169" r:id="rId26"/>
    <p:sldId id="1102" r:id="rId27"/>
    <p:sldId id="1127" r:id="rId28"/>
    <p:sldId id="1047" r:id="rId29"/>
    <p:sldId id="1103" r:id="rId30"/>
    <p:sldId id="1051" r:id="rId31"/>
    <p:sldId id="1028" r:id="rId32"/>
    <p:sldId id="1029" r:id="rId33"/>
    <p:sldId id="1030" r:id="rId34"/>
    <p:sldId id="1032" r:id="rId35"/>
    <p:sldId id="1033" r:id="rId36"/>
    <p:sldId id="1104" r:id="rId37"/>
    <p:sldId id="1050" r:id="rId38"/>
    <p:sldId id="1035" r:id="rId39"/>
    <p:sldId id="1036" r:id="rId40"/>
    <p:sldId id="1039" r:id="rId41"/>
    <p:sldId id="1040" r:id="rId42"/>
    <p:sldId id="1041" r:id="rId43"/>
    <p:sldId id="1043" r:id="rId44"/>
    <p:sldId id="1105" r:id="rId45"/>
    <p:sldId id="1106" r:id="rId46"/>
    <p:sldId id="1108" r:id="rId47"/>
    <p:sldId id="1063" r:id="rId48"/>
    <p:sldId id="1109" r:id="rId49"/>
    <p:sldId id="1065" r:id="rId50"/>
    <p:sldId id="1066" r:id="rId51"/>
    <p:sldId id="1112" r:id="rId52"/>
    <p:sldId id="1113" r:id="rId53"/>
    <p:sldId id="1148" r:id="rId54"/>
    <p:sldId id="1151" r:id="rId55"/>
    <p:sldId id="1152" r:id="rId56"/>
    <p:sldId id="1153" r:id="rId57"/>
    <p:sldId id="1150" r:id="rId58"/>
    <p:sldId id="1149" r:id="rId59"/>
    <p:sldId id="1155" r:id="rId60"/>
    <p:sldId id="1157" r:id="rId61"/>
    <p:sldId id="1158" r:id="rId62"/>
    <p:sldId id="1159" r:id="rId63"/>
    <p:sldId id="1156" r:id="rId64"/>
    <p:sldId id="1147" r:id="rId65"/>
    <p:sldId id="1154" r:id="rId66"/>
    <p:sldId id="1160" r:id="rId67"/>
  </p:sldIdLst>
  <p:sldSz cx="12192000" cy="6858000"/>
  <p:notesSz cx="6858000" cy="9144000"/>
  <p:defaultTextStyle>
    <a:defPPr>
      <a:defRPr lang="uk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CECEC"/>
    <a:srgbClr val="EAEAEA"/>
    <a:srgbClr val="FF9900"/>
    <a:srgbClr val="E6E6E6"/>
    <a:srgbClr val="F0F0F0"/>
    <a:srgbClr val="FF0000"/>
    <a:srgbClr val="FFCC66"/>
    <a:srgbClr val="C6EFFE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41" autoAdjust="0"/>
    <p:restoredTop sz="94581" autoAdjust="0"/>
  </p:normalViewPr>
  <p:slideViewPr>
    <p:cSldViewPr snapToGrid="0">
      <p:cViewPr varScale="1">
        <p:scale>
          <a:sx n="154" d="100"/>
          <a:sy n="154" d="100"/>
        </p:scale>
        <p:origin x="424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7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75BB815-9C80-48E2-84E6-4357EF20E38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40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" noProof="0" smtClean="0"/>
              <a:t>Зразок тексту</a:t>
            </a:r>
          </a:p>
          <a:p>
            <a:pPr lvl="1"/>
            <a:r>
              <a:rPr lang="uk" noProof="0" smtClean="0"/>
              <a:t>Другий рівень</a:t>
            </a:r>
          </a:p>
          <a:p>
            <a:pPr lvl="2"/>
            <a:r>
              <a:rPr lang="uk" noProof="0" smtClean="0"/>
              <a:t>Третій рівень</a:t>
            </a:r>
          </a:p>
          <a:p>
            <a:pPr lvl="3"/>
            <a:r>
              <a:rPr lang="uk" noProof="0" smtClean="0"/>
              <a:t>Четвертий рівень</a:t>
            </a:r>
          </a:p>
          <a:p>
            <a:pPr lvl="4"/>
            <a:r>
              <a:rPr lang="uk" noProof="0" smtClean="0"/>
              <a:t>П'ятий рівень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CDEBF71-E119-4D14-8B68-726771EF1E5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en-US" smtClean="0"/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2D3DFD7-201F-42F0-A43A-820EC3FF422C}" type="slidenum">
              <a:rPr lang="ru-RU" altLang="en-US" sz="1200" smtClean="0">
                <a:latin typeface="Times New Roman" panose="02020603050405020304" pitchFamily="18" charset="0"/>
              </a:rPr>
              <a:pPr/>
              <a:t>1</a:t>
            </a:fld>
            <a:endParaRPr lang="ru-RU" altLang="en-US" sz="1200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en-US" smtClean="0"/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1ED661-F226-40E3-86FA-B55FA5741D06}" type="slidenum">
              <a:rPr lang="ru-RU" altLang="en-US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27</a:t>
            </a:fld>
            <a:endParaRPr lang="ru-RU" altLang="en-US" sz="12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8994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en-US" smtClean="0"/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1ED661-F226-40E3-86FA-B55FA5741D06}" type="slidenum">
              <a:rPr lang="ru-RU" altLang="en-US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34</a:t>
            </a:fld>
            <a:endParaRPr lang="ru-RU" altLang="en-US" sz="12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649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en-US" smtClean="0"/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1ED661-F226-40E3-86FA-B55FA5741D06}" type="slidenum">
              <a:rPr lang="ru-RU" altLang="en-US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42</a:t>
            </a:fld>
            <a:endParaRPr lang="ru-RU" altLang="en-US" sz="12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7372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en-US" smtClean="0"/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1ED661-F226-40E3-86FA-B55FA5741D06}" type="slidenum">
              <a:rPr lang="ru-RU" altLang="en-US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44</a:t>
            </a:fld>
            <a:endParaRPr lang="ru-RU" altLang="en-US" sz="12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6213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en-US" smtClean="0"/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1ED661-F226-40E3-86FA-B55FA5741D06}" type="slidenum">
              <a:rPr lang="ru-RU" altLang="en-US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46</a:t>
            </a:fld>
            <a:endParaRPr lang="ru-RU" altLang="en-US" sz="12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3458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en-US" smtClean="0"/>
          </a:p>
        </p:txBody>
      </p:sp>
      <p:sp>
        <p:nvSpPr>
          <p:cNvPr id="4915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74AD2C9-227F-4DBA-892A-8AF9B902D57F}" type="slidenum">
              <a:rPr lang="ru-RU" altLang="en-US" sz="1200" smtClean="0">
                <a:latin typeface="Times New Roman" panose="02020603050405020304" pitchFamily="18" charset="0"/>
              </a:rPr>
              <a:pPr/>
              <a:t>49</a:t>
            </a:fld>
            <a:endParaRPr lang="ru-RU" altLang="en-US" sz="120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0995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en-US" smtClean="0"/>
          </a:p>
        </p:txBody>
      </p:sp>
      <p:sp>
        <p:nvSpPr>
          <p:cNvPr id="4915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74AD2C9-227F-4DBA-892A-8AF9B902D57F}" type="slidenum">
              <a:rPr lang="ru-RU" altLang="en-US" sz="1200" smtClean="0">
                <a:latin typeface="Times New Roman" panose="02020603050405020304" pitchFamily="18" charset="0"/>
              </a:rPr>
              <a:pPr/>
              <a:t>51</a:t>
            </a:fld>
            <a:endParaRPr lang="ru-RU" altLang="en-US" sz="120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9335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Freepik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DEBF71-E119-4D14-8B68-726771EF1E53}" type="slidenum">
              <a:rPr lang="ru-RU" altLang="ru-RU" smtClean="0"/>
              <a:pPr>
                <a:defRPr/>
              </a:pPr>
              <a:t>58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108767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Freepik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DEBF71-E119-4D14-8B68-726771EF1E53}" type="slidenum">
              <a:rPr lang="ru-RU" altLang="ru-RU" smtClean="0"/>
              <a:pPr>
                <a:defRPr/>
              </a:pPr>
              <a:t>59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466131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Freepik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DEBF71-E119-4D14-8B68-726771EF1E53}" type="slidenum">
              <a:rPr lang="ru-RU" altLang="ru-RU" smtClean="0"/>
              <a:pPr>
                <a:defRPr/>
              </a:pPr>
              <a:t>61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88555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en-US" smtClean="0"/>
          </a:p>
        </p:txBody>
      </p:sp>
      <p:sp>
        <p:nvSpPr>
          <p:cNvPr id="4915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74AD2C9-227F-4DBA-892A-8AF9B902D57F}" type="slidenum">
              <a:rPr lang="ru-RU" altLang="en-US" sz="1200" smtClean="0">
                <a:latin typeface="Times New Roman" panose="02020603050405020304" pitchFamily="18" charset="0"/>
              </a:rPr>
              <a:pPr/>
              <a:t>2</a:t>
            </a:fld>
            <a:endParaRPr lang="ru-RU" altLang="en-US" sz="120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124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" dirty="0" smtClean="0"/>
              <a:t>https://www.designland.ru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DEBF71-E119-4D14-8B68-726771EF1E53}" type="slidenum">
              <a:rPr lang="ru-RU" altLang="ru-RU" smtClean="0"/>
              <a:pPr>
                <a:defRPr/>
              </a:pPr>
              <a:t>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98919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" dirty="0" smtClean="0"/>
              <a:t>https://www.designland.ru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DEBF71-E119-4D14-8B68-726771EF1E53}" type="slidenum">
              <a:rPr lang="ru-RU" altLang="ru-RU" smtClean="0"/>
              <a:pPr>
                <a:defRPr/>
              </a:pPr>
              <a:t>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68423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en-US" smtClean="0"/>
          </a:p>
        </p:txBody>
      </p:sp>
      <p:sp>
        <p:nvSpPr>
          <p:cNvPr id="4915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74AD2C9-227F-4DBA-892A-8AF9B902D57F}" type="slidenum">
              <a:rPr lang="ru-RU" altLang="en-US" sz="1200" smtClean="0">
                <a:latin typeface="Times New Roman" panose="02020603050405020304" pitchFamily="18" charset="0"/>
              </a:rPr>
              <a:pPr/>
              <a:t>10</a:t>
            </a:fld>
            <a:endParaRPr lang="ru-RU" altLang="en-US" sz="120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4139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en-US" smtClean="0"/>
          </a:p>
        </p:txBody>
      </p:sp>
      <p:sp>
        <p:nvSpPr>
          <p:cNvPr id="4915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74AD2C9-227F-4DBA-892A-8AF9B902D57F}" type="slidenum">
              <a:rPr lang="ru-RU" altLang="en-US" sz="1200" smtClean="0">
                <a:latin typeface="Times New Roman" panose="02020603050405020304" pitchFamily="18" charset="0"/>
              </a:rPr>
              <a:pPr/>
              <a:t>12</a:t>
            </a:fld>
            <a:endParaRPr lang="ru-RU" altLang="en-US" sz="1200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https://www.youtube.com/watch?v=gb6jS8Kjtz4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DEBF71-E119-4D14-8B68-726771EF1E53}" type="slidenum">
              <a:rPr lang="ru-RU" altLang="ru-RU" smtClean="0"/>
              <a:pPr>
                <a:defRPr/>
              </a:pPr>
              <a:t>14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95166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DEBF71-E119-4D14-8B68-726771EF1E53}" type="slidenum">
              <a:rPr lang="ru-RU" altLang="ru-RU" smtClean="0"/>
              <a:pPr>
                <a:defRPr/>
              </a:pPr>
              <a:t>20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60480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en-US" smtClean="0"/>
          </a:p>
        </p:txBody>
      </p:sp>
      <p:sp>
        <p:nvSpPr>
          <p:cNvPr id="4915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74AD2C9-227F-4DBA-892A-8AF9B902D57F}" type="slidenum">
              <a:rPr lang="ru-RU" altLang="en-US" sz="1200" smtClean="0">
                <a:latin typeface="Times New Roman" panose="02020603050405020304" pitchFamily="18" charset="0"/>
              </a:rPr>
              <a:pPr/>
              <a:t>26</a:t>
            </a:fld>
            <a:endParaRPr lang="ru-RU" altLang="en-US" sz="120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377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31E6F4-32AF-49D8-AA9B-E74367C6228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2739832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4FD3F-3705-41AB-BDC3-BE65F28707B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6912901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333375"/>
            <a:ext cx="2743200" cy="57927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333375"/>
            <a:ext cx="8026400" cy="57927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BD189-15BE-46A2-920B-A2EA01B77EB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7531975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Витраж. Заголовок посередин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319688"/>
            <a:ext cx="10972799" cy="1530417"/>
          </a:xfrm>
          <a:prstGeom prst="rect">
            <a:avLst/>
          </a:prstGeom>
        </p:spPr>
        <p:txBody>
          <a:bodyPr/>
          <a:lstStyle>
            <a:lvl1pPr algn="ctr">
              <a:defRPr sz="30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18E85AC-1B40-44D8-A0B2-9CEC4347539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12568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сновной слайд Витраж (Заголовок без Текста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6375" y="0"/>
            <a:ext cx="10536024" cy="329938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11582400" y="6356350"/>
            <a:ext cx="522288" cy="428625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C36B4C8-DE78-4683-9108-F11CE82698F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427349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C75B995-E9BA-4AE6-AD7B-8A065B98947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129700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Основной слайд Витраж (Заголовок и Объек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1088" y="0"/>
            <a:ext cx="10531311" cy="329938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440210"/>
            <a:ext cx="10972800" cy="59775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11582400" y="6356350"/>
            <a:ext cx="522288" cy="428625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71F29A5-6A67-44BB-B1C0-5CAACF9BF3E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308946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слайд Витраж (Заголовок и два объекта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1088" y="0"/>
            <a:ext cx="10531311" cy="329938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1" y="463242"/>
            <a:ext cx="5368239" cy="6321733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Содержимое 2"/>
          <p:cNvSpPr>
            <a:spLocks noGrp="1"/>
          </p:cNvSpPr>
          <p:nvPr>
            <p:ph idx="13"/>
          </p:nvPr>
        </p:nvSpPr>
        <p:spPr>
          <a:xfrm>
            <a:off x="6214159" y="463241"/>
            <a:ext cx="5368239" cy="6321733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11582400" y="6356350"/>
            <a:ext cx="522288" cy="428625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3FAD2F2-E4C1-4024-A7D0-C863DC7F43C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006831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Витраж (Заголовок без Текста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6375" y="0"/>
            <a:ext cx="10536024" cy="329938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11582400" y="6356350"/>
            <a:ext cx="522288" cy="428625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C36B4C8-DE78-4683-9108-F11CE82698F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451517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итраж. Заголовок посередин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319688"/>
            <a:ext cx="10972799" cy="1530417"/>
          </a:xfrm>
          <a:prstGeom prst="rect">
            <a:avLst/>
          </a:prstGeom>
        </p:spPr>
        <p:txBody>
          <a:bodyPr/>
          <a:lstStyle>
            <a:lvl1pPr algn="ctr">
              <a:defRPr sz="30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18E85AC-1B40-44D8-A0B2-9CEC4347539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74250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24AA9F0-4418-4F7F-BB35-31C28CE80C7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06527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F8D9C-6A93-4A4E-B302-3A6D1463D3F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26607004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29B7681-66B3-4986-8BEB-A8ABB8A7A8B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42400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5ABC7D7-0521-4B65-A4E9-50EF39B8DE0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913181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46C5B24-1145-4D59-863E-CCBE230C1D9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925089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7D16344-8D03-4115-9BA0-4F09C853999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065176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536A1BE-5CBC-4416-9D9A-ED58E4F0B0F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65832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B1F0082-0722-40F6-A0F5-F91A80EDB8E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127674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E9C1D0E-3DF6-4D49-B819-2E89B79DE5D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586588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1F1F15D-1671-4A1C-9134-5DB6F164A4E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208984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747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Основной слайд Витраж (Заголовок и Объек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1088" y="0"/>
            <a:ext cx="10531311" cy="329938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463242"/>
            <a:ext cx="10972800" cy="632173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11207750" y="6356350"/>
            <a:ext cx="896938" cy="428625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502EFB8-F5C4-40FE-A979-6A19E5FDCDE6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090879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BC698-B8CE-4902-A504-10E1F2462F4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03270910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слайд Витраж (Заголовок и два объекта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1088" y="0"/>
            <a:ext cx="10531311" cy="329938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1" y="463242"/>
            <a:ext cx="5368239" cy="6321733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Содержимое 2"/>
          <p:cNvSpPr>
            <a:spLocks noGrp="1"/>
          </p:cNvSpPr>
          <p:nvPr>
            <p:ph idx="13"/>
          </p:nvPr>
        </p:nvSpPr>
        <p:spPr>
          <a:xfrm>
            <a:off x="6214159" y="463241"/>
            <a:ext cx="5368239" cy="6321733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11582400" y="6356350"/>
            <a:ext cx="522288" cy="428625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FA8378C-B0B6-4599-B594-5DE8EF27874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662613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Витраж (Заголовок без Текста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6375" y="0"/>
            <a:ext cx="10536024" cy="329938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11582400" y="6356350"/>
            <a:ext cx="522288" cy="428625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59B4288-79BA-4D32-BD7A-D68DFC11F79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690122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итраж. Заголовок посередин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319688"/>
            <a:ext cx="10972799" cy="1530417"/>
          </a:xfrm>
          <a:prstGeom prst="rect">
            <a:avLst/>
          </a:prstGeom>
        </p:spPr>
        <p:txBody>
          <a:bodyPr/>
          <a:lstStyle>
            <a:lvl1pPr algn="ctr">
              <a:defRPr sz="30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4D8C41D-DDEE-47AF-AA4E-67178810B07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151023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714B456-FB13-4879-8E12-87E57EB9292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011050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EF6F836-D599-49C0-BB49-66DE2EE161F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780808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87F9437-A0AD-46CE-989C-2E139ED8814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262393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248188D-8D88-4C54-9F00-9F85A169962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280696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302D1AA-90E2-4F6E-91CF-8F6BA981C70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490112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3D0F551-A9C8-4AAA-ADE8-59096292D05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725977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7596E38-9FD3-4769-A973-A0569A661CD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26059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2BDEE-89A0-44A7-9C35-F0B91E9C08C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40389993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B8ABF22-625F-441D-B583-45399E3D76C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202956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18D1DDA-4696-4A02-95A7-75206DE5474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579899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2284" y="333375"/>
            <a:ext cx="10363200" cy="431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885F2-0BED-49BF-99FB-8E62DD335DD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239065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09600" y="333375"/>
            <a:ext cx="10972800" cy="57927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4C4342-2D89-428A-A7AD-D54684996CA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55270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C6B088-1472-4789-A0F2-EFC5D80C32E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3217001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4AC32-7E49-4A88-82E3-1DA03B6BCBF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9286452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BCEE6-2DAC-4679-8A68-25A54A20395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5850617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0B007-5FD0-4A94-92B2-402BEA9418B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745705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26696-C86A-438A-B0AD-901E7DE2097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441517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2813" y="333375"/>
            <a:ext cx="103632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" altLang="ru-RU" smtClean="0"/>
              <a:t>Зразок заголовка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Segoe UI" panose="020B0502040204020203" pitchFamily="34" charset="0"/>
              </a:defRPr>
            </a:lvl1pPr>
          </a:lstStyle>
          <a:p>
            <a:pPr>
              <a:defRPr/>
            </a:pPr>
            <a:fld id="{CE8AAAE3-68D7-43A8-B8E1-CF8DBCD5ADE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2" name="Text Box 7"/>
          <p:cNvSpPr txBox="1">
            <a:spLocks noChangeArrowheads="1"/>
          </p:cNvSpPr>
          <p:nvPr userDrawn="1"/>
        </p:nvSpPr>
        <p:spPr bwMode="auto">
          <a:xfrm>
            <a:off x="719138" y="5373688"/>
            <a:ext cx="10560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ru-RU" altLang="ru-RU" sz="2400" smtClean="0"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322" r:id="rId1"/>
    <p:sldLayoutId id="2147488323" r:id="rId2"/>
    <p:sldLayoutId id="2147488324" r:id="rId3"/>
    <p:sldLayoutId id="2147488325" r:id="rId4"/>
    <p:sldLayoutId id="2147488326" r:id="rId5"/>
    <p:sldLayoutId id="2147488327" r:id="rId6"/>
    <p:sldLayoutId id="2147488328" r:id="rId7"/>
    <p:sldLayoutId id="2147488329" r:id="rId8"/>
    <p:sldLayoutId id="2147488330" r:id="rId9"/>
    <p:sldLayoutId id="2147488331" r:id="rId10"/>
    <p:sldLayoutId id="2147488332" r:id="rId11"/>
    <p:sldLayoutId id="2147488361" r:id="rId12"/>
    <p:sldLayoutId id="2147488362" r:id="rId13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000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000">
          <a:solidFill>
            <a:srgbClr val="FF0000"/>
          </a:solidFill>
          <a:latin typeface="Segoe U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000">
          <a:solidFill>
            <a:srgbClr val="FF0000"/>
          </a:solidFill>
          <a:latin typeface="Segoe U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000">
          <a:solidFill>
            <a:srgbClr val="FF0000"/>
          </a:solidFill>
          <a:latin typeface="Segoe U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000">
          <a:solidFill>
            <a:srgbClr val="FF0000"/>
          </a:solidFill>
          <a:latin typeface="Segoe U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000" b="1">
          <a:solidFill>
            <a:srgbClr val="FF00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000" b="1">
          <a:solidFill>
            <a:srgbClr val="FF00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000" b="1">
          <a:solidFill>
            <a:srgbClr val="FF00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000" b="1">
          <a:solidFill>
            <a:srgbClr val="FF00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 userDrawn="1"/>
        </p:nvSpPr>
        <p:spPr>
          <a:xfrm>
            <a:off x="0" y="0"/>
            <a:ext cx="12192000" cy="3381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pPr indent="1080000">
              <a:defRPr/>
            </a:pPr>
            <a:endParaRPr lang="en-US" dirty="0"/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" altLang="ru-RU" smtClean="0"/>
              <a:t>Зразок тексту</a:t>
            </a:r>
          </a:p>
          <a:p>
            <a:pPr lvl="1"/>
            <a:r>
              <a:rPr lang="uk" altLang="ru-RU" smtClean="0"/>
              <a:t>Другий рівень</a:t>
            </a:r>
          </a:p>
          <a:p>
            <a:pPr lvl="2"/>
            <a:r>
              <a:rPr lang="uk" altLang="ru-RU" smtClean="0"/>
              <a:t>Третій рівень</a:t>
            </a:r>
          </a:p>
          <a:p>
            <a:pPr lvl="3"/>
            <a:r>
              <a:rPr lang="uk" altLang="ru-RU" smtClean="0"/>
              <a:t>Четвертий рівень</a:t>
            </a:r>
          </a:p>
          <a:p>
            <a:pPr lvl="4"/>
            <a:r>
              <a:rPr lang="uk" altLang="ru-RU" smtClean="0"/>
              <a:t>П'ятий рівень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3367088" cy="4286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2CBA4FF-906E-42DB-9551-46B311BD685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pic>
        <p:nvPicPr>
          <p:cNvPr id="2055" name="Рисунок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28575"/>
            <a:ext cx="1011237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50925" y="0"/>
            <a:ext cx="111410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" altLang="ru-RU" smtClean="0"/>
              <a:t>Зразок заголовка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333" r:id="rId1"/>
    <p:sldLayoutId id="2147488334" r:id="rId2"/>
    <p:sldLayoutId id="2147488335" r:id="rId3"/>
    <p:sldLayoutId id="2147488336" r:id="rId4"/>
    <p:sldLayoutId id="2147488337" r:id="rId5"/>
    <p:sldLayoutId id="2147488338" r:id="rId6"/>
    <p:sldLayoutId id="2147488339" r:id="rId7"/>
    <p:sldLayoutId id="2147488340" r:id="rId8"/>
    <p:sldLayoutId id="2147488341" r:id="rId9"/>
    <p:sldLayoutId id="2147488342" r:id="rId10"/>
    <p:sldLayoutId id="2147488343" r:id="rId11"/>
    <p:sldLayoutId id="2147488344" r:id="rId12"/>
    <p:sldLayoutId id="2147488345" r:id="rId13"/>
    <p:sldLayoutId id="2147488346" r:id="rId1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 userDrawn="1"/>
        </p:nvSpPr>
        <p:spPr>
          <a:xfrm>
            <a:off x="0" y="0"/>
            <a:ext cx="12192000" cy="3381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pPr indent="1080000">
              <a:defRPr/>
            </a:pPr>
            <a:endParaRPr lang="en-US" dirty="0"/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" altLang="ru-RU" smtClean="0"/>
              <a:t>Зразок тексту</a:t>
            </a:r>
          </a:p>
          <a:p>
            <a:pPr lvl="1"/>
            <a:r>
              <a:rPr lang="uk" altLang="ru-RU" smtClean="0"/>
              <a:t>Другий рівень</a:t>
            </a:r>
          </a:p>
          <a:p>
            <a:pPr lvl="2"/>
            <a:r>
              <a:rPr lang="uk" altLang="ru-RU" smtClean="0"/>
              <a:t>Третій рівень</a:t>
            </a:r>
          </a:p>
          <a:p>
            <a:pPr lvl="3"/>
            <a:r>
              <a:rPr lang="uk" altLang="ru-RU" smtClean="0"/>
              <a:t>Четвертий рівень</a:t>
            </a:r>
          </a:p>
          <a:p>
            <a:pPr lvl="4"/>
            <a:r>
              <a:rPr lang="uk" altLang="ru-RU" smtClean="0"/>
              <a:t>П'ятий рівень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3367088" cy="4286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E2206F9-E0FF-4644-A2C1-74093E27AB8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pic>
        <p:nvPicPr>
          <p:cNvPr id="3079" name="Рисунок 6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28575"/>
            <a:ext cx="1011237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50925" y="0"/>
            <a:ext cx="111410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" altLang="ru-RU" smtClean="0"/>
              <a:t>Зразок заголовка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347" r:id="rId1"/>
    <p:sldLayoutId id="2147488348" r:id="rId2"/>
    <p:sldLayoutId id="2147488349" r:id="rId3"/>
    <p:sldLayoutId id="2147488350" r:id="rId4"/>
    <p:sldLayoutId id="2147488351" r:id="rId5"/>
    <p:sldLayoutId id="2147488352" r:id="rId6"/>
    <p:sldLayoutId id="2147488353" r:id="rId7"/>
    <p:sldLayoutId id="2147488354" r:id="rId8"/>
    <p:sldLayoutId id="2147488355" r:id="rId9"/>
    <p:sldLayoutId id="2147488356" r:id="rId10"/>
    <p:sldLayoutId id="2147488357" r:id="rId11"/>
    <p:sldLayoutId id="2147488358" r:id="rId12"/>
    <p:sldLayoutId id="2147488359" r:id="rId13"/>
    <p:sldLayoutId id="2147488360" r:id="rId14"/>
    <p:sldLayoutId id="2147488320" r:id="rId15"/>
    <p:sldLayoutId id="2147488321" r:id="rId16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kak.ru/vimg/article/0b43bfe9f3cee4d32714beea08a191d2.gif" TargetMode="Externa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8.jpeg"/><Relationship Id="rId4" Type="http://schemas.openxmlformats.org/officeDocument/2006/relationships/hyperlink" Target="http://kak.ru/vimg/article/57f821f7e27200b5af9b32c47e078f50.gif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96"/>
          <a:stretch>
            <a:fillRect/>
          </a:stretch>
        </p:blipFill>
        <p:spPr bwMode="auto">
          <a:xfrm>
            <a:off x="2320925" y="3617913"/>
            <a:ext cx="126841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3617913"/>
            <a:ext cx="227806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20925" y="3557588"/>
            <a:ext cx="3665538" cy="339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Прямоугольник 1"/>
          <p:cNvSpPr/>
          <p:nvPr/>
        </p:nvSpPr>
        <p:spPr>
          <a:xfrm>
            <a:off x="2325688" y="1770063"/>
            <a:ext cx="9866312" cy="15763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6087" name="Заголовок 1"/>
          <p:cNvSpPr txBox="1">
            <a:spLocks/>
          </p:cNvSpPr>
          <p:nvPr/>
        </p:nvSpPr>
        <p:spPr bwMode="auto">
          <a:xfrm>
            <a:off x="2349500" y="1770063"/>
            <a:ext cx="9120188" cy="157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ysDash"/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" altLang="ru-RU" sz="3600" dirty="0">
                <a:latin typeface="Segoe UI" panose="020B0502040204020203" pitchFamily="34" charset="0"/>
                <a:cs typeface="Segoe UI" panose="020B0502040204020203" pitchFamily="34" charset="0"/>
              </a:rPr>
              <a:t>ТЕМА </a:t>
            </a:r>
            <a:r>
              <a:rPr lang="uk" altLang="ru-RU" sz="3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9. ДИЗАЙН ДРУКОВАНИХ ВИДАНЬ</a:t>
            </a:r>
            <a:endParaRPr lang="ru-RU" altLang="ru-RU" sz="3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325688" y="3454400"/>
            <a:ext cx="98663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Заголовок 1"/>
          <p:cNvSpPr txBox="1">
            <a:spLocks/>
          </p:cNvSpPr>
          <p:nvPr/>
        </p:nvSpPr>
        <p:spPr>
          <a:xfrm>
            <a:off x="2349500" y="4210050"/>
            <a:ext cx="5267325" cy="354013"/>
          </a:xfrm>
          <a:prstGeom prst="rect">
            <a:avLst/>
          </a:prstGeom>
        </p:spPr>
        <p:txBody>
          <a:bodyPr lIns="0">
            <a:spAutoFit/>
          </a:bodyPr>
          <a:lstStyle>
            <a:lvl1pPr marL="241294" indent="0" algn="l" defTabSz="121917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>
              <a:defRPr/>
            </a:pPr>
            <a:r>
              <a:rPr lang="uk" sz="1700" dirty="0" smtClean="0"/>
              <a:t>Лектор: Потрашкова Людмила Володимирівна</a:t>
            </a:r>
            <a:endParaRPr lang="ru-RU" sz="1700" kern="0" dirty="0">
              <a:latin typeface="+mn-lt"/>
              <a:ea typeface="Roboto Lt" pitchFamily="2" charset="0"/>
              <a:cs typeface="Segoe U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484938"/>
            <a:ext cx="12180888" cy="368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uk" sz="1500" dirty="0">
                <a:solidFill>
                  <a:schemeClr val="tx1"/>
                </a:solidFill>
              </a:rPr>
              <a:t>Харків</a:t>
            </a:r>
            <a:r>
              <a:rPr lang="uk" sz="1500">
                <a:solidFill>
                  <a:schemeClr val="tx1"/>
                </a:solidFill>
              </a:rPr>
              <a:t>, </a:t>
            </a:r>
            <a:r>
              <a:rPr lang="uk" sz="1500" smtClean="0">
                <a:solidFill>
                  <a:schemeClr val="tx1"/>
                </a:solidFill>
              </a:rPr>
              <a:t>2024</a:t>
            </a:r>
            <a:endParaRPr lang="uk" sz="1500" dirty="0">
              <a:solidFill>
                <a:schemeClr val="tx1"/>
              </a:solidFill>
            </a:endParaRPr>
          </a:p>
        </p:txBody>
      </p:sp>
      <p:pic>
        <p:nvPicPr>
          <p:cNvPr id="46091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1975">
            <a:off x="7764463" y="3662363"/>
            <a:ext cx="4173537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25688" y="1893888"/>
            <a:ext cx="9866312" cy="14525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8131" name="Номер слайда 8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0C28826-99AD-45BD-ADBE-FA5749D51864}" type="slidenum">
              <a:rPr lang="ru-RU" altLang="en-US" sz="1200" smtClean="0">
                <a:solidFill>
                  <a:srgbClr val="898989"/>
                </a:solidFill>
              </a:rPr>
              <a:pPr/>
              <a:t>10</a:t>
            </a:fld>
            <a:endParaRPr lang="ru-RU" altLang="en-US" sz="1200" smtClean="0">
              <a:solidFill>
                <a:srgbClr val="898989"/>
              </a:solidFill>
            </a:endParaRPr>
          </a:p>
        </p:txBody>
      </p:sp>
      <p:sp>
        <p:nvSpPr>
          <p:cNvPr id="48132" name="Заголовок 1"/>
          <p:cNvSpPr txBox="1">
            <a:spLocks/>
          </p:cNvSpPr>
          <p:nvPr/>
        </p:nvSpPr>
        <p:spPr bwMode="auto">
          <a:xfrm>
            <a:off x="2349500" y="1893888"/>
            <a:ext cx="9842500" cy="145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ysDash"/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" altLang="ru-RU" sz="3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2. ЕТАПИ РОЗРОБКИ </a:t>
            </a:r>
          </a:p>
          <a:p>
            <a:pPr eaLnBrk="1" hangingPunct="1"/>
            <a:r>
              <a:rPr lang="uk" altLang="ru-RU" sz="3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uk" altLang="ru-RU" sz="3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  ДИЗАЙНУ ДРУКОВАНИХ ВИДАНЬ</a:t>
            </a:r>
            <a:endParaRPr lang="ru-RU" altLang="ru-RU" sz="3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325688" y="3454400"/>
            <a:ext cx="98663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134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225" y="3913188"/>
            <a:ext cx="3178175" cy="177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577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2227" name="Номер слайда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7257498-A3A6-4432-883D-18536DE367EB}" type="slidenum">
              <a:rPr lang="ru-RU" altLang="ru-RU" sz="1200" smtClean="0">
                <a:solidFill>
                  <a:srgbClr val="898989"/>
                </a:solidFill>
              </a:rPr>
              <a:pPr/>
              <a:t>11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2192000" cy="3381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/>
          <a:p>
            <a:pPr indent="1080000">
              <a:defRPr/>
            </a:pPr>
            <a:r>
              <a:rPr lang="uk" sz="2000" dirty="0" smtClean="0">
                <a:latin typeface="+mn-lt"/>
              </a:rPr>
              <a:t>Етапи </a:t>
            </a:r>
            <a:r>
              <a:rPr lang="uk" sz="2000" dirty="0">
                <a:latin typeface="+mn-lt"/>
              </a:rPr>
              <a:t>розробки дизайну друкованого </a:t>
            </a:r>
            <a:r>
              <a:rPr lang="uk" sz="2000" dirty="0" smtClean="0">
                <a:latin typeface="+mn-lt"/>
              </a:rPr>
              <a:t>видання</a:t>
            </a:r>
            <a:endParaRPr lang="en-US" sz="2000" dirty="0">
              <a:latin typeface="+mn-lt"/>
            </a:endParaRPr>
          </a:p>
        </p:txBody>
      </p:sp>
      <p:pic>
        <p:nvPicPr>
          <p:cNvPr id="52229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28575"/>
            <a:ext cx="1011237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42535" y="641743"/>
            <a:ext cx="10306929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" sz="1800" dirty="0" smtClean="0">
                <a:latin typeface="+mn-lt"/>
              </a:rPr>
              <a:t>1. </a:t>
            </a:r>
            <a:r>
              <a:rPr lang="uk" sz="1800" dirty="0">
                <a:latin typeface="+mn-lt"/>
              </a:rPr>
              <a:t>Формування загальної ідеї дизайну видання (</a:t>
            </a:r>
            <a:r>
              <a:rPr lang="uk" sz="1800" dirty="0" smtClean="0">
                <a:latin typeface="+mn-lt"/>
              </a:rPr>
              <a:t>зокрема </a:t>
            </a:r>
            <a:r>
              <a:rPr lang="uk" sz="1800" dirty="0">
                <a:latin typeface="+mn-lt"/>
              </a:rPr>
              <a:t>вибір стильового </a:t>
            </a:r>
            <a:r>
              <a:rPr lang="uk" sz="1800" dirty="0" smtClean="0">
                <a:latin typeface="+mn-lt"/>
              </a:rPr>
              <a:t>напряму)</a:t>
            </a:r>
            <a:endParaRPr lang="en-US" sz="1800" dirty="0">
              <a:latin typeface="+mn-lt"/>
            </a:endParaRPr>
          </a:p>
          <a:p>
            <a:endParaRPr lang="ru-RU" sz="1800" dirty="0" smtClean="0">
              <a:latin typeface="+mn-lt"/>
            </a:endParaRPr>
          </a:p>
          <a:p>
            <a:r>
              <a:rPr lang="uk" sz="1800" dirty="0" smtClean="0">
                <a:latin typeface="+mn-lt"/>
              </a:rPr>
              <a:t>2. Вибір базових параметрів:</a:t>
            </a:r>
            <a:endParaRPr lang="en-US" sz="1800" dirty="0">
              <a:latin typeface="+mn-lt"/>
            </a:endParaRPr>
          </a:p>
          <a:p>
            <a:r>
              <a:rPr lang="uk" sz="1800" dirty="0" smtClean="0">
                <a:latin typeface="+mn-lt"/>
              </a:rPr>
              <a:t>	• </a:t>
            </a:r>
            <a:r>
              <a:rPr lang="uk" sz="1800" dirty="0">
                <a:latin typeface="+mn-lt"/>
              </a:rPr>
              <a:t>формату </a:t>
            </a:r>
            <a:r>
              <a:rPr lang="uk" sz="1800" dirty="0" smtClean="0">
                <a:latin typeface="+mn-lt"/>
              </a:rPr>
              <a:t>видання</a:t>
            </a:r>
            <a:endParaRPr lang="en-US" sz="1800" dirty="0" smtClean="0">
              <a:solidFill>
                <a:srgbClr val="FF0000"/>
              </a:solidFill>
              <a:latin typeface="+mn-lt"/>
            </a:endParaRPr>
          </a:p>
          <a:p>
            <a:r>
              <a:rPr lang="uk" sz="1800" dirty="0" smtClean="0">
                <a:latin typeface="+mn-lt"/>
              </a:rPr>
              <a:t>	• пропорцій смуги набору, розмірів полів </a:t>
            </a:r>
            <a:r>
              <a:rPr lang="uk" sz="18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1800" b="1" dirty="0" smtClean="0">
              <a:latin typeface="+mn-lt"/>
            </a:endParaRPr>
          </a:p>
          <a:p>
            <a:r>
              <a:rPr lang="uk" sz="1800" dirty="0" smtClean="0">
                <a:latin typeface="+mn-lt"/>
              </a:rPr>
              <a:t>	• </a:t>
            </a:r>
            <a:r>
              <a:rPr lang="uk" sz="1800" dirty="0">
                <a:latin typeface="+mn-lt"/>
              </a:rPr>
              <a:t>шрифтів (гарнітури, кегль – для різних типів </a:t>
            </a:r>
            <a:r>
              <a:rPr lang="uk" sz="1800" dirty="0" smtClean="0">
                <a:latin typeface="+mn-lt"/>
              </a:rPr>
              <a:t>тексту) </a:t>
            </a:r>
            <a:r>
              <a:rPr lang="uk" sz="18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1800" b="1" dirty="0">
              <a:latin typeface="+mn-lt"/>
            </a:endParaRPr>
          </a:p>
          <a:p>
            <a:r>
              <a:rPr lang="uk" sz="1800" dirty="0" smtClean="0">
                <a:latin typeface="+mn-lt"/>
              </a:rPr>
              <a:t>	• інтерліньяжу (120-150%) </a:t>
            </a:r>
            <a:r>
              <a:rPr lang="uk" sz="18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1800" b="1" dirty="0">
              <a:latin typeface="+mn-lt"/>
            </a:endParaRPr>
          </a:p>
          <a:p>
            <a:endParaRPr lang="ru-RU" sz="1800" dirty="0" smtClean="0">
              <a:latin typeface="+mn-lt"/>
            </a:endParaRPr>
          </a:p>
          <a:p>
            <a:r>
              <a:rPr lang="uk" sz="1800" dirty="0" smtClean="0">
                <a:latin typeface="+mn-lt"/>
              </a:rPr>
              <a:t>3. </a:t>
            </a:r>
            <a:r>
              <a:rPr lang="uk" sz="1800" dirty="0">
                <a:latin typeface="+mn-lt"/>
              </a:rPr>
              <a:t>Побудова </a:t>
            </a:r>
            <a:r>
              <a:rPr lang="uk" sz="1800" b="1" dirty="0">
                <a:latin typeface="+mn-lt"/>
              </a:rPr>
              <a:t>модульної</a:t>
            </a:r>
            <a:r>
              <a:rPr lang="uk" sz="1800" dirty="0">
                <a:latin typeface="+mn-lt"/>
              </a:rPr>
              <a:t> </a:t>
            </a:r>
            <a:r>
              <a:rPr lang="uk" sz="1800" b="1" dirty="0" smtClean="0">
                <a:latin typeface="+mn-lt"/>
              </a:rPr>
              <a:t>сітки </a:t>
            </a:r>
            <a:r>
              <a:rPr lang="uk" sz="1800" dirty="0">
                <a:solidFill>
                  <a:srgbClr val="FF0000"/>
                </a:solidFill>
                <a:sym typeface="Webdings" panose="05030102010509060703" pitchFamily="18" charset="2"/>
              </a:rPr>
              <a:t></a:t>
            </a:r>
            <a:endParaRPr lang="en-US" sz="1800" dirty="0">
              <a:solidFill>
                <a:srgbClr val="FF0000"/>
              </a:solidFill>
            </a:endParaRPr>
          </a:p>
          <a:p>
            <a:endParaRPr lang="ru-RU" sz="1800" dirty="0" smtClean="0">
              <a:latin typeface="+mn-lt"/>
            </a:endParaRPr>
          </a:p>
          <a:p>
            <a:r>
              <a:rPr lang="uk" sz="1800" dirty="0" smtClean="0">
                <a:latin typeface="+mn-lt"/>
              </a:rPr>
              <a:t>4. </a:t>
            </a:r>
            <a:r>
              <a:rPr lang="uk" sz="1800" dirty="0">
                <a:latin typeface="+mn-lt"/>
              </a:rPr>
              <a:t>Вибір параметрів оформлення текстових блоків:</a:t>
            </a:r>
            <a:endParaRPr lang="en-US" sz="1800" dirty="0">
              <a:latin typeface="+mn-lt"/>
            </a:endParaRPr>
          </a:p>
          <a:p>
            <a:r>
              <a:rPr lang="uk" sz="1800" dirty="0" smtClean="0">
                <a:latin typeface="+mn-lt"/>
              </a:rPr>
              <a:t>	• виключки </a:t>
            </a:r>
            <a:r>
              <a:rPr lang="uk" sz="1800" dirty="0" smtClean="0">
                <a:solidFill>
                  <a:srgbClr val="FF0000"/>
                </a:solidFill>
                <a:latin typeface="+mn-lt"/>
                <a:sym typeface="Webdings" panose="05030102010509060703" pitchFamily="18" charset="2"/>
              </a:rPr>
              <a:t></a:t>
            </a:r>
            <a:endParaRPr lang="en-US" sz="1800" dirty="0">
              <a:solidFill>
                <a:srgbClr val="FF0000"/>
              </a:solidFill>
              <a:latin typeface="+mn-lt"/>
            </a:endParaRPr>
          </a:p>
          <a:p>
            <a:r>
              <a:rPr lang="uk" sz="1800" dirty="0" smtClean="0">
                <a:latin typeface="+mn-lt"/>
              </a:rPr>
              <a:t>	• абзацного відступу </a:t>
            </a:r>
            <a:r>
              <a:rPr lang="uk" sz="1800" dirty="0" smtClean="0">
                <a:solidFill>
                  <a:srgbClr val="FF0000"/>
                </a:solidFill>
                <a:sym typeface="Webdings" panose="05030102010509060703" pitchFamily="18" charset="2"/>
              </a:rPr>
              <a:t></a:t>
            </a:r>
            <a:r>
              <a:rPr lang="uk" sz="1800" dirty="0" smtClean="0">
                <a:latin typeface="+mn-lt"/>
              </a:rPr>
              <a:t> </a:t>
            </a:r>
            <a:endParaRPr lang="en-US" sz="1800" dirty="0">
              <a:latin typeface="+mn-lt"/>
            </a:endParaRPr>
          </a:p>
          <a:p>
            <a:r>
              <a:rPr lang="uk" sz="1800" dirty="0" smtClean="0">
                <a:latin typeface="+mn-lt"/>
              </a:rPr>
              <a:t>	• системи </a:t>
            </a:r>
            <a:r>
              <a:rPr lang="uk" sz="1800" dirty="0">
                <a:latin typeface="+mn-lt"/>
              </a:rPr>
              <a:t>виділень</a:t>
            </a:r>
            <a:endParaRPr lang="en-US" sz="1800" dirty="0">
              <a:latin typeface="+mn-lt"/>
            </a:endParaRPr>
          </a:p>
          <a:p>
            <a:endParaRPr lang="ru-RU" sz="1800" dirty="0" smtClean="0">
              <a:latin typeface="+mn-lt"/>
            </a:endParaRPr>
          </a:p>
          <a:p>
            <a:r>
              <a:rPr lang="uk" sz="1800" dirty="0" smtClean="0">
                <a:latin typeface="+mn-lt"/>
              </a:rPr>
              <a:t>5. </a:t>
            </a:r>
            <a:r>
              <a:rPr lang="uk" sz="1800" dirty="0">
                <a:latin typeface="+mn-lt"/>
              </a:rPr>
              <a:t>Вибір способів верстки </a:t>
            </a:r>
            <a:r>
              <a:rPr lang="uk" sz="1800" dirty="0" smtClean="0">
                <a:latin typeface="+mn-lt"/>
              </a:rPr>
              <a:t>заголовків </a:t>
            </a:r>
            <a:r>
              <a:rPr lang="uk" sz="1800" dirty="0" smtClean="0">
                <a:solidFill>
                  <a:srgbClr val="FF0000"/>
                </a:solidFill>
                <a:sym typeface="Webdings" panose="05030102010509060703" pitchFamily="18" charset="2"/>
              </a:rPr>
              <a:t></a:t>
            </a:r>
            <a:endParaRPr lang="en-US" sz="1800" dirty="0">
              <a:solidFill>
                <a:srgbClr val="FF0000"/>
              </a:solidFill>
            </a:endParaRPr>
          </a:p>
          <a:p>
            <a:r>
              <a:rPr lang="uk" sz="1800" dirty="0" smtClean="0">
                <a:latin typeface="+mn-lt"/>
              </a:rPr>
              <a:t>6. </a:t>
            </a:r>
            <a:r>
              <a:rPr lang="uk" sz="1800" dirty="0">
                <a:latin typeface="+mn-lt"/>
              </a:rPr>
              <a:t>Вибір способів верстки </a:t>
            </a:r>
            <a:r>
              <a:rPr lang="uk" sz="1800" dirty="0" smtClean="0">
                <a:latin typeface="+mn-lt"/>
              </a:rPr>
              <a:t>ілюстрацій </a:t>
            </a:r>
            <a:r>
              <a:rPr lang="uk" sz="1800" dirty="0">
                <a:solidFill>
                  <a:srgbClr val="FF0000"/>
                </a:solidFill>
                <a:sym typeface="Webdings" panose="05030102010509060703" pitchFamily="18" charset="2"/>
              </a:rPr>
              <a:t></a:t>
            </a:r>
            <a:endParaRPr lang="en-US" sz="1800" dirty="0">
              <a:solidFill>
                <a:srgbClr val="FF0000"/>
              </a:solidFill>
            </a:endParaRPr>
          </a:p>
          <a:p>
            <a:r>
              <a:rPr lang="uk" sz="1800" dirty="0" smtClean="0">
                <a:latin typeface="+mn-lt"/>
              </a:rPr>
              <a:t>7. </a:t>
            </a:r>
            <a:r>
              <a:rPr lang="uk" sz="1800" dirty="0">
                <a:latin typeface="+mn-lt"/>
              </a:rPr>
              <a:t>Вибір колірного оформлення</a:t>
            </a:r>
            <a:endParaRPr lang="en-US" sz="1800" dirty="0">
              <a:latin typeface="+mn-lt"/>
            </a:endParaRPr>
          </a:p>
          <a:p>
            <a:r>
              <a:rPr lang="uk" sz="1800" dirty="0">
                <a:latin typeface="+mn-lt"/>
              </a:rPr>
              <a:t>8. Оформлення колонтитулів та колонцифр</a:t>
            </a:r>
            <a:endParaRPr lang="en-US" sz="1800" dirty="0">
              <a:latin typeface="+mn-lt"/>
            </a:endParaRPr>
          </a:p>
          <a:p>
            <a:r>
              <a:rPr lang="uk" sz="1800" dirty="0">
                <a:latin typeface="+mn-lt"/>
              </a:rPr>
              <a:t>9. Розміщення декоративних елементів (лінійок, рамок, буквиць, плашок</a:t>
            </a:r>
            <a:r>
              <a:rPr lang="uk" sz="1800" dirty="0" smtClean="0">
                <a:latin typeface="+mn-lt"/>
              </a:rPr>
              <a:t>) </a:t>
            </a:r>
            <a:r>
              <a:rPr lang="uk" dirty="0" smtClean="0">
                <a:solidFill>
                  <a:srgbClr val="FF0000"/>
                </a:solidFill>
                <a:sym typeface="Webdings" panose="05030102010509060703" pitchFamily="18" charset="2"/>
              </a:rPr>
              <a:t></a:t>
            </a:r>
          </a:p>
          <a:p>
            <a:endParaRPr lang="uk" dirty="0">
              <a:solidFill>
                <a:srgbClr val="FF0000"/>
              </a:solidFill>
              <a:latin typeface="+mn-lt"/>
              <a:sym typeface="Webdings" panose="05030102010509060703" pitchFamily="18" charset="2"/>
            </a:endParaRPr>
          </a:p>
          <a:p>
            <a:r>
              <a:rPr lang="uk" sz="1800" dirty="0">
                <a:latin typeface="+mn-lt"/>
                <a:sym typeface="Webdings" panose="05030102010509060703" pitchFamily="18" charset="2"/>
              </a:rPr>
              <a:t>10. С</a:t>
            </a:r>
            <a:r>
              <a:rPr lang="ru-RU" sz="1800" dirty="0">
                <a:latin typeface="+mn-lt"/>
                <a:sym typeface="Webdings" panose="05030102010509060703" pitchFamily="18" charset="2"/>
              </a:rPr>
              <a:t>т</a:t>
            </a:r>
            <a:r>
              <a:rPr lang="uk" sz="1800" dirty="0">
                <a:latin typeface="+mn-lt"/>
                <a:sym typeface="Webdings" panose="05030102010509060703" pitchFamily="18" charset="2"/>
              </a:rPr>
              <a:t>ворення макета видання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8870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25688" y="1893888"/>
            <a:ext cx="9866312" cy="14525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8132" name="Заголовок 1"/>
          <p:cNvSpPr txBox="1">
            <a:spLocks/>
          </p:cNvSpPr>
          <p:nvPr/>
        </p:nvSpPr>
        <p:spPr bwMode="auto">
          <a:xfrm>
            <a:off x="2349500" y="1893888"/>
            <a:ext cx="9120188" cy="145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ysDash"/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" altLang="ru-RU" sz="3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3. МОДУЛЬНА СІТКА</a:t>
            </a:r>
            <a:endParaRPr lang="ru-RU" altLang="ru-RU" sz="3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325688" y="3454400"/>
            <a:ext cx="98663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134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225" y="3913188"/>
            <a:ext cx="3178175" cy="177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2227" name="Номер слайда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7257498-A3A6-4432-883D-18536DE367EB}" type="slidenum">
              <a:rPr lang="ru-RU" altLang="ru-RU" sz="1200" smtClean="0">
                <a:solidFill>
                  <a:srgbClr val="898989"/>
                </a:solidFill>
              </a:rPr>
              <a:pPr/>
              <a:t>13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2192000" cy="3381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/>
          <a:p>
            <a:pPr indent="1080000">
              <a:defRPr/>
            </a:pPr>
            <a:r>
              <a:rPr lang="uk" sz="2000" dirty="0" smtClean="0">
                <a:latin typeface="+mn-lt"/>
              </a:rPr>
              <a:t>Поняття модульної сітки</a:t>
            </a:r>
            <a:endParaRPr lang="en-US" sz="2000" dirty="0">
              <a:latin typeface="+mn-lt"/>
            </a:endParaRPr>
          </a:p>
        </p:txBody>
      </p:sp>
      <p:pic>
        <p:nvPicPr>
          <p:cNvPr id="52229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28575"/>
            <a:ext cx="1011237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42535" y="724039"/>
            <a:ext cx="10768631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" sz="1800" dirty="0" smtClean="0">
                <a:solidFill>
                  <a:srgbClr val="FF0000"/>
                </a:solidFill>
                <a:latin typeface="+mn-lt"/>
              </a:rPr>
              <a:t>МОДУЛЬНА СІТКА </a:t>
            </a:r>
            <a:r>
              <a:rPr lang="uk" sz="1800" dirty="0" smtClean="0">
                <a:latin typeface="+mn-lt"/>
              </a:rPr>
              <a:t>– </a:t>
            </a:r>
            <a:r>
              <a:rPr lang="uk" sz="1800" dirty="0">
                <a:latin typeface="+mn-lt"/>
              </a:rPr>
              <a:t>це візуальна структура </a:t>
            </a:r>
            <a:r>
              <a:rPr lang="uk" sz="1800" dirty="0" smtClean="0">
                <a:latin typeface="+mn-lt"/>
              </a:rPr>
              <a:t>макета видання,</a:t>
            </a:r>
          </a:p>
          <a:p>
            <a:r>
              <a:rPr lang="uk" sz="1800" dirty="0" smtClean="0">
                <a:latin typeface="+mn-lt"/>
              </a:rPr>
              <a:t>яка формується </a:t>
            </a:r>
            <a:r>
              <a:rPr lang="uk" sz="1800" dirty="0">
                <a:latin typeface="+mn-lt"/>
              </a:rPr>
              <a:t>кількістю і шириною </a:t>
            </a:r>
            <a:r>
              <a:rPr lang="uk" sz="1800" dirty="0" smtClean="0">
                <a:latin typeface="+mn-lt"/>
              </a:rPr>
              <a:t>колонок, </a:t>
            </a:r>
            <a:r>
              <a:rPr lang="uk" sz="1800" dirty="0">
                <a:latin typeface="+mn-lt"/>
              </a:rPr>
              <a:t>величиною полів, колонтитулами</a:t>
            </a:r>
            <a:endParaRPr lang="ru-RU" sz="1800" dirty="0" smtClean="0">
              <a:latin typeface="+mn-lt"/>
            </a:endParaRPr>
          </a:p>
          <a:p>
            <a:r>
              <a:rPr lang="uk" sz="1800" dirty="0" smtClean="0">
                <a:latin typeface="+mn-lt"/>
              </a:rPr>
              <a:t>та </a:t>
            </a:r>
            <a:r>
              <a:rPr lang="uk" sz="1800" dirty="0">
                <a:latin typeface="+mn-lt"/>
              </a:rPr>
              <a:t>іншими елементами макета, пов'язаними між собою </a:t>
            </a:r>
            <a:r>
              <a:rPr lang="uk" sz="1800" dirty="0" smtClean="0">
                <a:latin typeface="+mn-lt"/>
              </a:rPr>
              <a:t>пропорційними </a:t>
            </a:r>
            <a:r>
              <a:rPr lang="uk" sz="1800" dirty="0">
                <a:latin typeface="+mn-lt"/>
              </a:rPr>
              <a:t>відносинами.</a:t>
            </a:r>
            <a:endParaRPr lang="ru-RU" sz="1800" dirty="0" smtClean="0">
              <a:latin typeface="+mn-lt"/>
            </a:endParaRPr>
          </a:p>
          <a:p>
            <a:endParaRPr lang="ru-RU" sz="1800" dirty="0">
              <a:latin typeface="+mn-lt"/>
            </a:endParaRPr>
          </a:p>
          <a:p>
            <a:endParaRPr lang="ru-RU" sz="1800" dirty="0" smtClean="0">
              <a:latin typeface="+mn-lt"/>
            </a:endParaRPr>
          </a:p>
          <a:p>
            <a:r>
              <a:rPr lang="uk" sz="1800" dirty="0">
                <a:latin typeface="+mn-lt"/>
              </a:rPr>
              <a:t>Це свого роду каркас,</a:t>
            </a:r>
            <a:endParaRPr lang="ru-RU" sz="1800" dirty="0" smtClean="0">
              <a:latin typeface="+mn-lt"/>
            </a:endParaRPr>
          </a:p>
          <a:p>
            <a:r>
              <a:rPr lang="uk" sz="1800" dirty="0" smtClean="0">
                <a:latin typeface="+mn-lt"/>
              </a:rPr>
              <a:t>який </a:t>
            </a:r>
            <a:r>
              <a:rPr lang="uk" sz="1800" dirty="0">
                <a:latin typeface="+mn-lt"/>
              </a:rPr>
              <a:t>надалі заповнюється текстовим </a:t>
            </a:r>
            <a:r>
              <a:rPr lang="uk" sz="1800" dirty="0" smtClean="0">
                <a:latin typeface="+mn-lt"/>
              </a:rPr>
              <a:t>і </a:t>
            </a:r>
            <a:r>
              <a:rPr lang="uk" sz="1800" dirty="0">
                <a:latin typeface="+mn-lt"/>
              </a:rPr>
              <a:t>графічним матеріалом.</a:t>
            </a:r>
            <a:endParaRPr lang="ru-RU" sz="1800" dirty="0" smtClean="0">
              <a:latin typeface="+mn-lt"/>
            </a:endParaRPr>
          </a:p>
          <a:p>
            <a:endParaRPr lang="ru-RU" sz="1800" dirty="0" smtClean="0">
              <a:latin typeface="+mn-lt"/>
            </a:endParaRPr>
          </a:p>
          <a:p>
            <a:r>
              <a:rPr lang="uk" sz="1800" dirty="0" smtClean="0">
                <a:latin typeface="+mn-lt"/>
              </a:rPr>
              <a:t>Види сітки:</a:t>
            </a:r>
          </a:p>
          <a:p>
            <a:r>
              <a:rPr lang="uk" altLang="ru-RU" sz="1800" dirty="0"/>
              <a:t>• </a:t>
            </a:r>
            <a:r>
              <a:rPr lang="uk" sz="1800" dirty="0" smtClean="0">
                <a:latin typeface="+mn-lt"/>
              </a:rPr>
              <a:t>жорстка</a:t>
            </a:r>
          </a:p>
          <a:p>
            <a:r>
              <a:rPr lang="uk" altLang="ru-RU" sz="1800" dirty="0"/>
              <a:t>• </a:t>
            </a:r>
            <a:r>
              <a:rPr lang="uk" sz="1800" dirty="0" smtClean="0">
                <a:latin typeface="+mn-lt"/>
              </a:rPr>
              <a:t>гнучка</a:t>
            </a:r>
            <a:endParaRPr lang="ru-RU" sz="1800" dirty="0">
              <a:latin typeface="+mn-lt"/>
            </a:endParaRPr>
          </a:p>
          <a:p>
            <a:endParaRPr lang="ru-RU" sz="1800" dirty="0" smtClean="0">
              <a:latin typeface="+mn-lt"/>
            </a:endParaRPr>
          </a:p>
          <a:p>
            <a:endParaRPr lang="ru-RU" sz="1800" dirty="0">
              <a:latin typeface="+mn-lt"/>
            </a:endParaRPr>
          </a:p>
          <a:p>
            <a:r>
              <a:rPr lang="uk" altLang="ru-RU" sz="1800" dirty="0" smtClean="0">
                <a:latin typeface="+mn-lt"/>
              </a:rPr>
              <a:t>Засоби забезпечення цілісності та зрозумілості композиції сторінки: </a:t>
            </a:r>
            <a:r>
              <a:rPr lang="ru-RU" altLang="ru-RU" sz="1800" dirty="0" smtClean="0">
                <a:latin typeface="+mn-lt"/>
              </a:rPr>
              <a:t/>
            </a:r>
            <a:br>
              <a:rPr lang="ru-RU" altLang="ru-RU" sz="1800" dirty="0" smtClean="0">
                <a:latin typeface="+mn-lt"/>
              </a:rPr>
            </a:br>
            <a:r>
              <a:rPr lang="uk" altLang="ru-RU" sz="1800" dirty="0" smtClean="0">
                <a:latin typeface="+mn-lt"/>
              </a:rPr>
              <a:t>• </a:t>
            </a:r>
            <a:r>
              <a:rPr lang="uk" sz="1800" dirty="0">
                <a:latin typeface="+mn-lt"/>
              </a:rPr>
              <a:t>зонування сторінки 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uk" altLang="ru-RU" sz="1800" dirty="0" smtClean="0">
                <a:latin typeface="+mn-lt"/>
              </a:rPr>
              <a:t>• </a:t>
            </a:r>
            <a:r>
              <a:rPr lang="uk" sz="1800" dirty="0">
                <a:latin typeface="+mn-lt"/>
              </a:rPr>
              <a:t>ієрархія інформації 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uk" altLang="ru-RU" sz="1800" dirty="0" smtClean="0">
                <a:latin typeface="+mn-lt"/>
              </a:rPr>
              <a:t>• </a:t>
            </a:r>
            <a:r>
              <a:rPr lang="uk" sz="1800" dirty="0" smtClean="0">
                <a:latin typeface="+mn-lt"/>
              </a:rPr>
              <a:t>модульна сітка</a:t>
            </a:r>
          </a:p>
          <a:p>
            <a:endParaRPr lang="ru-RU" sz="1800" dirty="0" smtClean="0">
              <a:latin typeface="+mn-lt"/>
            </a:endParaRPr>
          </a:p>
          <a:p>
            <a:endParaRPr lang="ru-RU" sz="1800" dirty="0" smtClean="0">
              <a:latin typeface="+mn-lt"/>
            </a:endParaRPr>
          </a:p>
          <a:p>
            <a:endParaRPr lang="ru-RU" sz="1800" dirty="0">
              <a:latin typeface="+mn-lt"/>
            </a:endParaRPr>
          </a:p>
          <a:p>
            <a:endParaRPr lang="ru-RU" sz="1800" dirty="0" smtClean="0">
              <a:latin typeface="+mn-lt"/>
            </a:endParaRPr>
          </a:p>
          <a:p>
            <a:endParaRPr lang="ru-RU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9849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2227" name="Номер слайда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7257498-A3A6-4432-883D-18536DE367EB}" type="slidenum">
              <a:rPr lang="ru-RU" altLang="ru-RU" sz="1200" smtClean="0">
                <a:solidFill>
                  <a:srgbClr val="898989"/>
                </a:solidFill>
              </a:rPr>
              <a:pPr/>
              <a:t>14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2192000" cy="3381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/>
          <a:p>
            <a:pPr indent="1080000">
              <a:defRPr/>
            </a:pPr>
            <a:r>
              <a:rPr lang="uk-UA" sz="2000" dirty="0" smtClean="0">
                <a:latin typeface="+mn-lt"/>
              </a:rPr>
              <a:t>Найпростіша </a:t>
            </a:r>
            <a:r>
              <a:rPr lang="uk" sz="2000" dirty="0" smtClean="0">
                <a:latin typeface="+mn-lt"/>
              </a:rPr>
              <a:t>сітка</a:t>
            </a:r>
            <a:endParaRPr lang="en-US" sz="2000" dirty="0">
              <a:latin typeface="+mn-lt"/>
            </a:endParaRPr>
          </a:p>
        </p:txBody>
      </p:sp>
      <p:pic>
        <p:nvPicPr>
          <p:cNvPr id="52229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28575"/>
            <a:ext cx="1011237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8520" y="1248997"/>
            <a:ext cx="6054960" cy="436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4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994" y="1253936"/>
            <a:ext cx="5955668" cy="425636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2227" name="Номер слайда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7257498-A3A6-4432-883D-18536DE367EB}" type="slidenum">
              <a:rPr lang="ru-RU" altLang="ru-RU" sz="1200" smtClean="0">
                <a:solidFill>
                  <a:srgbClr val="898989"/>
                </a:solidFill>
              </a:rPr>
              <a:pPr/>
              <a:t>15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2192000" cy="3381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/>
          <a:p>
            <a:pPr indent="1080000">
              <a:defRPr/>
            </a:pPr>
            <a:r>
              <a:rPr lang="uk" sz="2000" dirty="0" smtClean="0">
                <a:latin typeface="+mn-lt"/>
              </a:rPr>
              <a:t>Сітка стовпцов</a:t>
            </a:r>
            <a:endParaRPr lang="en-US" sz="2000" dirty="0">
              <a:latin typeface="+mn-lt"/>
            </a:endParaRPr>
          </a:p>
        </p:txBody>
      </p:sp>
      <p:pic>
        <p:nvPicPr>
          <p:cNvPr id="52229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28575"/>
            <a:ext cx="1011237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142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6967" y="1198351"/>
            <a:ext cx="6103437" cy="435424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2227" name="Номер слайда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7257498-A3A6-4432-883D-18536DE367EB}" type="slidenum">
              <a:rPr lang="ru-RU" altLang="ru-RU" sz="1200" smtClean="0">
                <a:solidFill>
                  <a:srgbClr val="898989"/>
                </a:solidFill>
              </a:rPr>
              <a:pPr/>
              <a:t>16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2192000" cy="3381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/>
          <a:p>
            <a:pPr indent="1080000">
              <a:defRPr/>
            </a:pPr>
            <a:r>
              <a:rPr lang="uk" sz="2000" dirty="0" smtClean="0">
                <a:latin typeface="+mn-lt"/>
              </a:rPr>
              <a:t>Сітка базових ліній</a:t>
            </a:r>
            <a:endParaRPr lang="en-US" sz="2000" dirty="0">
              <a:latin typeface="+mn-lt"/>
            </a:endParaRPr>
          </a:p>
        </p:txBody>
      </p:sp>
      <p:pic>
        <p:nvPicPr>
          <p:cNvPr id="52229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28575"/>
            <a:ext cx="1011237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212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Модульна сітка</a:t>
            </a:r>
            <a:endParaRPr lang="en-US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36B4C8-DE78-4683-9108-F11CE82698F1}" type="slidenum">
              <a:rPr lang="ru-RU" altLang="ru-RU" smtClean="0"/>
              <a:pPr>
                <a:defRPr/>
              </a:pPr>
              <a:t>17</a:t>
            </a:fld>
            <a:endParaRPr lang="ru-RU" alt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500" y="609600"/>
            <a:ext cx="82550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69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" altLang="en-US" smtClean="0"/>
              <a:t>Модульна сітка</a:t>
            </a:r>
          </a:p>
        </p:txBody>
      </p:sp>
      <p:pic>
        <p:nvPicPr>
          <p:cNvPr id="99331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lum bright="24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056" y="1145785"/>
            <a:ext cx="3279775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2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lum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044" y="1145785"/>
            <a:ext cx="3279775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36B4C8-DE78-4683-9108-F11CE82698F1}" type="slidenum">
              <a:rPr lang="ru-RU" altLang="ru-RU" smtClean="0"/>
              <a:pPr>
                <a:defRPr/>
              </a:pPr>
              <a:t>18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9264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2227" name="Номер слайда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7257498-A3A6-4432-883D-18536DE367EB}" type="slidenum">
              <a:rPr lang="ru-RU" altLang="ru-RU" sz="1200" smtClean="0">
                <a:solidFill>
                  <a:srgbClr val="898989"/>
                </a:solidFill>
              </a:rPr>
              <a:pPr/>
              <a:t>19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2192000" cy="3381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/>
          <a:p>
            <a:pPr indent="1080000">
              <a:defRPr/>
            </a:pPr>
            <a:r>
              <a:rPr lang="uk" sz="2000" dirty="0" smtClean="0">
                <a:latin typeface="+mn-lt"/>
              </a:rPr>
              <a:t>Модульна сітка</a:t>
            </a:r>
            <a:endParaRPr lang="en-US" sz="2000" dirty="0">
              <a:latin typeface="+mn-lt"/>
            </a:endParaRPr>
          </a:p>
        </p:txBody>
      </p:sp>
      <p:pic>
        <p:nvPicPr>
          <p:cNvPr id="52229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28575"/>
            <a:ext cx="1011237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417" y="151942"/>
            <a:ext cx="4763165" cy="655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41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25688" y="1893888"/>
            <a:ext cx="9866312" cy="14525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8132" name="Заголовок 1"/>
          <p:cNvSpPr txBox="1">
            <a:spLocks/>
          </p:cNvSpPr>
          <p:nvPr/>
        </p:nvSpPr>
        <p:spPr bwMode="auto">
          <a:xfrm>
            <a:off x="2349500" y="1893888"/>
            <a:ext cx="9842500" cy="145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ysDash"/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" altLang="ru-RU" sz="3600" dirty="0">
                <a:latin typeface="Segoe UI" panose="020B0502040204020203" pitchFamily="34" charset="0"/>
                <a:cs typeface="Segoe UI" panose="020B0502040204020203" pitchFamily="34" charset="0"/>
              </a:rPr>
              <a:t>1. </a:t>
            </a:r>
            <a:r>
              <a:rPr lang="uk" altLang="ru-RU" sz="3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ВИДИ ДИЗАЙНУ ДРУКОВАНИХ ВИДАНЬ</a:t>
            </a:r>
            <a:endParaRPr lang="ru-RU" altLang="ru-RU" sz="3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325688" y="3454400"/>
            <a:ext cx="98663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134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225" y="3913188"/>
            <a:ext cx="3178175" cy="177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62650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17461" y="697021"/>
            <a:ext cx="7299007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uk" altLang="ru-RU" sz="2000" dirty="0" smtClean="0"/>
              <a:t>1. Задати формат, поля, кегль </a:t>
            </a:r>
            <a:r>
              <a:rPr lang="uk" altLang="ru-RU" sz="2000" dirty="0"/>
              <a:t>та інтерліньяж</a:t>
            </a:r>
            <a:r>
              <a:rPr lang="uk" altLang="ru-RU" sz="2000" dirty="0" smtClean="0"/>
              <a:t>.</a:t>
            </a:r>
          </a:p>
          <a:p>
            <a:pPr marL="269875"/>
            <a:r>
              <a:rPr lang="uk" altLang="ru-RU" sz="1500" dirty="0" smtClean="0"/>
              <a:t>Приклад: </a:t>
            </a:r>
          </a:p>
          <a:p>
            <a:pPr marL="269875"/>
            <a:r>
              <a:rPr lang="uk" altLang="ru-RU" sz="1500" dirty="0" smtClean="0"/>
              <a:t>формат </a:t>
            </a:r>
            <a:r>
              <a:rPr lang="uk" altLang="ru-RU" sz="1500" dirty="0" smtClean="0">
                <a:solidFill>
                  <a:srgbClr val="0070C0"/>
                </a:solidFill>
              </a:rPr>
              <a:t>А4 </a:t>
            </a:r>
            <a:r>
              <a:rPr lang="uk" altLang="ru-RU" sz="1500" dirty="0" smtClean="0"/>
              <a:t>(</a:t>
            </a:r>
            <a:r>
              <a:rPr lang="uk" altLang="ru-RU" sz="1500" dirty="0" smtClean="0">
                <a:solidFill>
                  <a:srgbClr val="0070C0"/>
                </a:solidFill>
              </a:rPr>
              <a:t>297</a:t>
            </a:r>
            <a:r>
              <a:rPr lang="uk" altLang="ru-RU" sz="1500" dirty="0" smtClean="0">
                <a:solidFill>
                  <a:srgbClr val="0070C0"/>
                </a:solidFill>
                <a:sym typeface="Symbol" panose="05050102010706020507" pitchFamily="18" charset="2"/>
              </a:rPr>
              <a:t>210 </a:t>
            </a:r>
            <a:r>
              <a:rPr lang="uk" altLang="ru-RU" sz="1500" dirty="0" smtClean="0">
                <a:sym typeface="Symbol" panose="05050102010706020507" pitchFamily="18" charset="2"/>
              </a:rPr>
              <a:t>мм)</a:t>
            </a:r>
            <a:r>
              <a:rPr lang="uk" altLang="ru-RU" sz="1500" dirty="0" smtClean="0"/>
              <a:t>, </a:t>
            </a:r>
          </a:p>
          <a:p>
            <a:pPr marL="269875"/>
            <a:r>
              <a:rPr lang="uk" altLang="ru-RU" sz="1500" dirty="0" smtClean="0"/>
              <a:t>верхнє-нижнє поле =</a:t>
            </a:r>
            <a:r>
              <a:rPr lang="uk-UA" altLang="ru-RU" sz="1500" dirty="0" smtClean="0"/>
              <a:t> </a:t>
            </a:r>
            <a:r>
              <a:rPr lang="uk" altLang="ru-RU" sz="1500" dirty="0">
                <a:solidFill>
                  <a:srgbClr val="0070C0"/>
                </a:solidFill>
              </a:rPr>
              <a:t>20 </a:t>
            </a:r>
            <a:r>
              <a:rPr lang="uk" altLang="ru-RU" sz="1500" dirty="0" smtClean="0"/>
              <a:t>мм,</a:t>
            </a:r>
            <a:r>
              <a:rPr lang="ru-RU" altLang="ru-RU" sz="1400" dirty="0"/>
              <a:t/>
            </a:r>
            <a:br>
              <a:rPr lang="ru-RU" altLang="ru-RU" sz="1400" dirty="0"/>
            </a:br>
            <a:r>
              <a:rPr lang="uk" altLang="ru-RU" sz="1500" dirty="0" smtClean="0"/>
              <a:t>кегль </a:t>
            </a:r>
            <a:r>
              <a:rPr lang="uk" altLang="ru-RU" sz="1500" dirty="0"/>
              <a:t>= </a:t>
            </a:r>
            <a:r>
              <a:rPr lang="uk" altLang="ru-RU" sz="1500" dirty="0">
                <a:solidFill>
                  <a:srgbClr val="0070C0"/>
                </a:solidFill>
              </a:rPr>
              <a:t>12</a:t>
            </a:r>
            <a:r>
              <a:rPr lang="uk" altLang="ru-RU" sz="1500" dirty="0"/>
              <a:t> </a:t>
            </a:r>
            <a:r>
              <a:rPr lang="uk" altLang="ru-RU" sz="1500" dirty="0" smtClean="0"/>
              <a:t>пт, інтерліньяж (</a:t>
            </a:r>
            <a:r>
              <a:rPr lang="uk" altLang="ru-RU" sz="1500" dirty="0" smtClean="0">
                <a:solidFill>
                  <a:srgbClr val="FF0000"/>
                </a:solidFill>
              </a:rPr>
              <a:t>120%</a:t>
            </a:r>
            <a:r>
              <a:rPr lang="uk" altLang="ru-RU" sz="1500" dirty="0" smtClean="0"/>
              <a:t>) </a:t>
            </a:r>
            <a:r>
              <a:rPr lang="uk" altLang="ru-RU" sz="1500" dirty="0"/>
              <a:t>= </a:t>
            </a:r>
            <a:r>
              <a:rPr lang="uk" altLang="ru-RU" sz="1500" dirty="0">
                <a:solidFill>
                  <a:srgbClr val="0070C0"/>
                </a:solidFill>
              </a:rPr>
              <a:t>15</a:t>
            </a:r>
            <a:r>
              <a:rPr lang="uk" altLang="ru-RU" sz="1500" dirty="0"/>
              <a:t> </a:t>
            </a:r>
            <a:r>
              <a:rPr lang="uk" altLang="ru-RU" sz="1500" dirty="0" smtClean="0"/>
              <a:t>пт.</a:t>
            </a:r>
            <a:r>
              <a:rPr lang="ru-RU" altLang="ru-RU" sz="1400" dirty="0"/>
              <a:t/>
            </a:r>
            <a:br>
              <a:rPr lang="ru-RU" altLang="ru-RU" sz="1400" dirty="0"/>
            </a:br>
            <a:r>
              <a:rPr lang="ru-RU" altLang="ru-RU" dirty="0"/>
              <a:t>   </a:t>
            </a:r>
            <a:r>
              <a:rPr lang="uk" altLang="ru-RU" dirty="0"/>
              <a:t> </a:t>
            </a:r>
            <a:r>
              <a:rPr lang="ru-RU" altLang="ru-RU" dirty="0"/>
              <a:t/>
            </a:r>
            <a:br>
              <a:rPr lang="ru-RU" altLang="ru-RU" dirty="0"/>
            </a:br>
            <a:endParaRPr lang="ru-RU" altLang="ru-RU" dirty="0" smtClean="0"/>
          </a:p>
          <a:p>
            <a:r>
              <a:rPr lang="ru-RU" altLang="ru-RU" sz="2000" dirty="0" smtClean="0"/>
              <a:t>2</a:t>
            </a:r>
            <a:r>
              <a:rPr lang="ru-RU" altLang="ru-RU" sz="2000" dirty="0"/>
              <a:t>. </a:t>
            </a:r>
            <a:r>
              <a:rPr lang="uk-UA" altLang="ru-RU" sz="2000" dirty="0"/>
              <a:t>Перейти на вимірювання у </a:t>
            </a:r>
            <a:r>
              <a:rPr lang="uk-UA" altLang="ru-RU" sz="2000" dirty="0" smtClean="0"/>
              <a:t>міліметрах</a:t>
            </a:r>
            <a:r>
              <a:rPr lang="ru-RU" altLang="ru-RU" sz="2000" dirty="0" smtClean="0"/>
              <a:t>:</a:t>
            </a:r>
          </a:p>
          <a:p>
            <a:pPr>
              <a:spcAft>
                <a:spcPts val="600"/>
              </a:spcAft>
            </a:pPr>
            <a:r>
              <a:rPr lang="ru-RU" altLang="ru-RU" sz="2000" dirty="0" smtClean="0"/>
              <a:t>    </a:t>
            </a:r>
            <a:r>
              <a:rPr lang="uk" altLang="ru-RU" sz="2000" dirty="0" smtClean="0">
                <a:solidFill>
                  <a:srgbClr val="FF0000"/>
                </a:solidFill>
              </a:rPr>
              <a:t>1 </a:t>
            </a:r>
            <a:r>
              <a:rPr lang="uk" altLang="ru-RU" sz="2000" dirty="0">
                <a:solidFill>
                  <a:srgbClr val="FF0000"/>
                </a:solidFill>
              </a:rPr>
              <a:t>пункт </a:t>
            </a:r>
            <a:r>
              <a:rPr lang="uk" altLang="ru-RU" sz="2000" dirty="0">
                <a:solidFill>
                  <a:srgbClr val="FF0000"/>
                </a:solidFill>
                <a:sym typeface="Symbol" panose="05050102010706020507" pitchFamily="18" charset="2"/>
              </a:rPr>
              <a:t> 0,3514 </a:t>
            </a:r>
            <a:r>
              <a:rPr lang="uk" altLang="ru-RU" sz="2000" dirty="0" smtClean="0">
                <a:solidFill>
                  <a:srgbClr val="FF0000"/>
                </a:solidFill>
                <a:sym typeface="Symbol" panose="05050102010706020507" pitchFamily="18" charset="2"/>
              </a:rPr>
              <a:t>мм. </a:t>
            </a:r>
          </a:p>
          <a:p>
            <a:r>
              <a:rPr lang="uk" altLang="ru-RU" sz="1500" dirty="0" smtClean="0"/>
              <a:t>     Приклад: </a:t>
            </a:r>
          </a:p>
          <a:p>
            <a:r>
              <a:rPr lang="uk" altLang="ru-RU" sz="1500" dirty="0"/>
              <a:t> </a:t>
            </a:r>
            <a:r>
              <a:rPr lang="uk" altLang="ru-RU" sz="1500" dirty="0" smtClean="0"/>
              <a:t>    висота рядка:  </a:t>
            </a:r>
            <a:r>
              <a:rPr lang="uk" altLang="ru-RU" sz="1500" dirty="0">
                <a:solidFill>
                  <a:srgbClr val="0070C0"/>
                </a:solidFill>
                <a:sym typeface="Symbol" panose="05050102010706020507" pitchFamily="18" charset="2"/>
              </a:rPr>
              <a:t>15</a:t>
            </a:r>
            <a:r>
              <a:rPr lang="uk" altLang="ru-RU" sz="1500" dirty="0">
                <a:sym typeface="Symbol" panose="05050102010706020507" pitchFamily="18" charset="2"/>
              </a:rPr>
              <a:t> пт  </a:t>
            </a:r>
            <a:r>
              <a:rPr lang="uk" altLang="ru-RU" sz="1500" dirty="0">
                <a:solidFill>
                  <a:srgbClr val="0070C0"/>
                </a:solidFill>
                <a:sym typeface="Symbol" panose="05050102010706020507" pitchFamily="18" charset="2"/>
              </a:rPr>
              <a:t>5,26</a:t>
            </a:r>
            <a:r>
              <a:rPr lang="uk" altLang="ru-RU" sz="1500" dirty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  <a:r>
              <a:rPr lang="uk" altLang="ru-RU" sz="1500" dirty="0" smtClean="0">
                <a:sym typeface="Symbol" panose="05050102010706020507" pitchFamily="18" charset="2"/>
              </a:rPr>
              <a:t>мм.</a:t>
            </a:r>
            <a:r>
              <a:rPr lang="uk" altLang="ru-RU" sz="1500" dirty="0" smtClean="0"/>
              <a:t> </a:t>
            </a:r>
          </a:p>
          <a:p>
            <a:endParaRPr lang="ru-RU" altLang="ru-RU" dirty="0" smtClean="0"/>
          </a:p>
          <a:p>
            <a:r>
              <a:rPr lang="ru-RU" altLang="ru-RU" dirty="0"/>
              <a:t/>
            </a:r>
            <a:br>
              <a:rPr lang="ru-RU" altLang="ru-RU" dirty="0"/>
            </a:br>
            <a:r>
              <a:rPr lang="ru-RU" altLang="ru-RU" sz="2000" dirty="0" smtClean="0"/>
              <a:t>3</a:t>
            </a:r>
            <a:r>
              <a:rPr lang="uk" altLang="ru-RU" sz="2000" dirty="0" smtClean="0"/>
              <a:t>. </a:t>
            </a:r>
            <a:r>
              <a:rPr lang="uk" altLang="ru-RU" sz="2000" dirty="0"/>
              <a:t>Розрахувати кількість рядків на сторінці: </a:t>
            </a:r>
            <a:endParaRPr lang="uk" altLang="ru-RU" sz="2000" dirty="0" smtClean="0"/>
          </a:p>
          <a:p>
            <a:pPr>
              <a:spcAft>
                <a:spcPts val="600"/>
              </a:spcAft>
            </a:pPr>
            <a:r>
              <a:rPr lang="uk" altLang="ru-RU" sz="2000" dirty="0" smtClean="0"/>
              <a:t>    висоту </a:t>
            </a:r>
            <a:r>
              <a:rPr lang="uk" altLang="ru-RU" sz="2000" dirty="0"/>
              <a:t>смуги набору </a:t>
            </a:r>
            <a:r>
              <a:rPr lang="uk-UA" altLang="ru-RU" sz="2000" dirty="0" smtClean="0"/>
              <a:t>поділити на</a:t>
            </a:r>
            <a:r>
              <a:rPr lang="uk" altLang="ru-RU" sz="2000" dirty="0" smtClean="0"/>
              <a:t> </a:t>
            </a:r>
            <a:r>
              <a:rPr lang="uk" altLang="ru-RU" sz="2000" dirty="0"/>
              <a:t>висоту рядка</a:t>
            </a:r>
            <a:r>
              <a:rPr lang="uk" altLang="ru-RU" sz="2000" dirty="0" smtClean="0"/>
              <a:t>.</a:t>
            </a:r>
          </a:p>
          <a:p>
            <a:r>
              <a:rPr lang="ru-RU" altLang="ru-RU" sz="1500" dirty="0" smtClean="0"/>
              <a:t>     </a:t>
            </a:r>
            <a:r>
              <a:rPr lang="uk" altLang="ru-RU" sz="1500" dirty="0" smtClean="0"/>
              <a:t>Приклад</a:t>
            </a:r>
            <a:r>
              <a:rPr lang="ru-RU" altLang="ru-RU" sz="1500" dirty="0" smtClean="0"/>
              <a:t>:</a:t>
            </a:r>
            <a:r>
              <a:rPr lang="uk" altLang="ru-RU" sz="1500" dirty="0" smtClean="0"/>
              <a:t> (</a:t>
            </a:r>
            <a:r>
              <a:rPr lang="uk" altLang="ru-RU" sz="1500" dirty="0" smtClean="0">
                <a:solidFill>
                  <a:srgbClr val="0070C0"/>
                </a:solidFill>
              </a:rPr>
              <a:t>297-20-20)</a:t>
            </a:r>
            <a:r>
              <a:rPr lang="uk" altLang="ru-RU" sz="1500" dirty="0" smtClean="0"/>
              <a:t>/</a:t>
            </a:r>
            <a:r>
              <a:rPr lang="uk" altLang="ru-RU" sz="1500" dirty="0" smtClean="0">
                <a:solidFill>
                  <a:srgbClr val="0070C0"/>
                </a:solidFill>
                <a:sym typeface="Symbol" panose="05050102010706020507" pitchFamily="18" charset="2"/>
              </a:rPr>
              <a:t>5,26 </a:t>
            </a:r>
            <a:r>
              <a:rPr lang="uk" altLang="ru-RU" sz="1500" dirty="0">
                <a:sym typeface="Symbol" panose="05050102010706020507" pitchFamily="18" charset="2"/>
              </a:rPr>
              <a:t> </a:t>
            </a:r>
            <a:r>
              <a:rPr lang="uk" altLang="ru-RU" sz="1500" dirty="0">
                <a:solidFill>
                  <a:srgbClr val="0070C0"/>
                </a:solidFill>
                <a:sym typeface="Symbol" panose="05050102010706020507" pitchFamily="18" charset="2"/>
              </a:rPr>
              <a:t>49 </a:t>
            </a:r>
            <a:r>
              <a:rPr lang="uk" altLang="ru-RU" sz="1500" dirty="0" smtClean="0">
                <a:solidFill>
                  <a:srgbClr val="0070C0"/>
                </a:solidFill>
                <a:sym typeface="Symbol" panose="05050102010706020507" pitchFamily="18" charset="2"/>
              </a:rPr>
              <a:t>(</a:t>
            </a:r>
            <a:r>
              <a:rPr lang="uk" altLang="ru-RU" sz="1500" dirty="0" smtClean="0">
                <a:sym typeface="Symbol" panose="05050102010706020507" pitchFamily="18" charset="2"/>
              </a:rPr>
              <a:t>рядків).</a:t>
            </a:r>
            <a:endParaRPr lang="en-US" dirty="0"/>
          </a:p>
        </p:txBody>
      </p:sp>
      <p:sp>
        <p:nvSpPr>
          <p:cNvPr id="50179" name="Номер слайда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E7165B4-90AD-4D3B-8754-696A646C21B2}" type="slidenum">
              <a:rPr lang="ru-RU" altLang="ru-RU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ru-RU" altLang="ru-RU" sz="1200" smtClean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2192000" cy="3381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/>
          <a:p>
            <a:pPr indent="1080000">
              <a:defRPr/>
            </a:pPr>
            <a:r>
              <a:rPr lang="uk" altLang="ru-RU" sz="2000" dirty="0" smtClean="0">
                <a:latin typeface="+mn-lt"/>
              </a:rPr>
              <a:t>Порядок </a:t>
            </a:r>
            <a:r>
              <a:rPr lang="uk" altLang="ru-RU" sz="2000" dirty="0">
                <a:latin typeface="+mn-lt"/>
              </a:rPr>
              <a:t>побудови модульної </a:t>
            </a:r>
            <a:r>
              <a:rPr lang="uk" altLang="ru-RU" sz="2000" dirty="0" smtClean="0">
                <a:latin typeface="+mn-lt"/>
              </a:rPr>
              <a:t>сітки</a:t>
            </a:r>
            <a:endParaRPr lang="en-US" sz="2000" dirty="0">
              <a:latin typeface="+mn-lt"/>
            </a:endParaRPr>
          </a:p>
        </p:txBody>
      </p:sp>
      <p:pic>
        <p:nvPicPr>
          <p:cNvPr id="50181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28575"/>
            <a:ext cx="1011237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628" t="299" b="395"/>
          <a:stretch/>
        </p:blipFill>
        <p:spPr>
          <a:xfrm>
            <a:off x="8100784" y="666080"/>
            <a:ext cx="3872560" cy="548226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b="42797"/>
          <a:stretch/>
        </p:blipFill>
        <p:spPr>
          <a:xfrm>
            <a:off x="5303493" y="1247671"/>
            <a:ext cx="2184464" cy="80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9422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Номер слайда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E7165B4-90AD-4D3B-8754-696A646C21B2}" type="slidenum">
              <a:rPr lang="ru-RU" altLang="ru-RU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ru-RU" altLang="ru-RU" sz="1200" smtClean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2192000" cy="3381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/>
          <a:p>
            <a:pPr indent="1080000">
              <a:defRPr/>
            </a:pPr>
            <a:r>
              <a:rPr lang="uk" altLang="ru-RU" sz="2000" dirty="0" smtClean="0">
                <a:latin typeface="+mn-lt"/>
              </a:rPr>
              <a:t>Порядок </a:t>
            </a:r>
            <a:r>
              <a:rPr lang="uk" altLang="ru-RU" sz="2000" dirty="0">
                <a:latin typeface="+mn-lt"/>
              </a:rPr>
              <a:t>побудови модульної </a:t>
            </a:r>
            <a:r>
              <a:rPr lang="uk" altLang="ru-RU" sz="2000" dirty="0" smtClean="0">
                <a:latin typeface="+mn-lt"/>
              </a:rPr>
              <a:t>сітки</a:t>
            </a:r>
            <a:endParaRPr lang="en-US" sz="2000" dirty="0">
              <a:latin typeface="+mn-lt"/>
            </a:endParaRPr>
          </a:p>
        </p:txBody>
      </p:sp>
      <p:pic>
        <p:nvPicPr>
          <p:cNvPr id="50181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28575"/>
            <a:ext cx="1011237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58516" y="670284"/>
            <a:ext cx="5393160" cy="4533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uk" altLang="ru-RU" sz="2000" dirty="0" smtClean="0"/>
              <a:t>4. </a:t>
            </a:r>
            <a:r>
              <a:rPr lang="uk" altLang="ru-RU" sz="2000" dirty="0"/>
              <a:t>Задати висоту проміжку між модулями. </a:t>
            </a:r>
          </a:p>
          <a:p>
            <a:pPr marL="269875">
              <a:spcAft>
                <a:spcPts val="0"/>
              </a:spcAft>
            </a:pPr>
            <a:r>
              <a:rPr lang="ru-RU" altLang="ru-RU" sz="1500" dirty="0"/>
              <a:t>П</a:t>
            </a:r>
            <a:r>
              <a:rPr lang="uk" altLang="ru-RU" sz="1500" dirty="0"/>
              <a:t>риклад: зробимо проміжок висотою в один рядок.</a:t>
            </a:r>
          </a:p>
          <a:p>
            <a:pPr>
              <a:spcAft>
                <a:spcPts val="600"/>
              </a:spcAft>
            </a:pPr>
            <a:endParaRPr lang="uk" altLang="ru-RU" sz="2000" dirty="0"/>
          </a:p>
          <a:p>
            <a:pPr>
              <a:spcAft>
                <a:spcPts val="600"/>
              </a:spcAft>
            </a:pPr>
            <a:r>
              <a:rPr lang="uk" altLang="ru-RU" sz="2000" dirty="0" smtClean="0"/>
              <a:t>5. Розділити сторінку на модулі.</a:t>
            </a:r>
          </a:p>
          <a:p>
            <a:pPr marL="269875">
              <a:spcAft>
                <a:spcPts val="600"/>
              </a:spcAft>
            </a:pPr>
            <a:r>
              <a:rPr lang="ru-RU" altLang="ru-RU" sz="1500" dirty="0"/>
              <a:t>П</a:t>
            </a:r>
            <a:r>
              <a:rPr lang="uk" altLang="ru-RU" sz="1500" dirty="0" smtClean="0"/>
              <a:t>риклад</a:t>
            </a:r>
            <a:r>
              <a:rPr lang="uk" altLang="ru-RU" sz="1500" dirty="0"/>
              <a:t>.</a:t>
            </a:r>
            <a:endParaRPr lang="uk" altLang="ru-RU" sz="1500" dirty="0" smtClean="0"/>
          </a:p>
          <a:p>
            <a:pPr marL="269875">
              <a:spcAft>
                <a:spcPts val="0"/>
              </a:spcAft>
            </a:pPr>
            <a:r>
              <a:rPr lang="uk" altLang="ru-RU" sz="1500" dirty="0" smtClean="0"/>
              <a:t>Спочатку приблизні розрахунки:</a:t>
            </a:r>
          </a:p>
          <a:p>
            <a:pPr marL="269875">
              <a:spcAft>
                <a:spcPts val="0"/>
              </a:spcAft>
            </a:pPr>
            <a:r>
              <a:rPr lang="uk" altLang="ru-RU" sz="1500" dirty="0" smtClean="0"/>
              <a:t>Зробимо </a:t>
            </a:r>
            <a:r>
              <a:rPr lang="uk" altLang="ru-RU" sz="1500" dirty="0" smtClean="0">
                <a:solidFill>
                  <a:srgbClr val="0070C0"/>
                </a:solidFill>
              </a:rPr>
              <a:t>5 </a:t>
            </a:r>
            <a:r>
              <a:rPr lang="uk" altLang="ru-RU" sz="1500" dirty="0" smtClean="0"/>
              <a:t>модулів по вертикалі, </a:t>
            </a:r>
          </a:p>
          <a:p>
            <a:pPr marL="269875">
              <a:spcAft>
                <a:spcPts val="0"/>
              </a:spcAft>
            </a:pPr>
            <a:r>
              <a:rPr lang="uk" altLang="ru-RU" sz="1500" dirty="0" smtClean="0"/>
              <a:t>а д</a:t>
            </a:r>
            <a:r>
              <a:rPr lang="uk" sz="1500" dirty="0" smtClean="0">
                <a:sym typeface="Symbol" panose="05050102010706020507" pitchFamily="18" charset="2"/>
              </a:rPr>
              <a:t>ва </a:t>
            </a:r>
            <a:r>
              <a:rPr lang="uk" sz="1500" dirty="0">
                <a:sym typeface="Symbol" panose="05050102010706020507" pitchFamily="18" charset="2"/>
              </a:rPr>
              <a:t>верхні модулі об’єднаємо для </a:t>
            </a:r>
            <a:r>
              <a:rPr lang="uk" sz="1500" dirty="0" smtClean="0">
                <a:sym typeface="Symbol" panose="05050102010706020507" pitchFamily="18" charset="2"/>
              </a:rPr>
              <a:t>ілюстрації</a:t>
            </a:r>
            <a:r>
              <a:rPr lang="uk" altLang="ru-RU" sz="1500" dirty="0" smtClean="0"/>
              <a:t>.</a:t>
            </a:r>
            <a:br>
              <a:rPr lang="uk" altLang="ru-RU" sz="1500" dirty="0" smtClean="0"/>
            </a:br>
            <a:endParaRPr lang="uk" altLang="ru-RU" sz="1500" dirty="0" smtClean="0"/>
          </a:p>
          <a:p>
            <a:pPr marL="269875">
              <a:spcAft>
                <a:spcPts val="0"/>
              </a:spcAft>
            </a:pPr>
            <a:r>
              <a:rPr lang="uk" altLang="ru-RU" sz="1500" dirty="0" smtClean="0"/>
              <a:t>Між модулями буде </a:t>
            </a:r>
            <a:r>
              <a:rPr lang="uk" altLang="ru-RU" sz="1500" dirty="0" smtClean="0">
                <a:solidFill>
                  <a:srgbClr val="0070C0"/>
                </a:solidFill>
              </a:rPr>
              <a:t>4</a:t>
            </a:r>
            <a:r>
              <a:rPr lang="uk" altLang="ru-RU" sz="1500" dirty="0" smtClean="0"/>
              <a:t> проміжки (умовно).</a:t>
            </a:r>
            <a:r>
              <a:rPr lang="ru-RU" altLang="ru-RU" sz="1500" dirty="0" smtClean="0"/>
              <a:t/>
            </a:r>
            <a:br>
              <a:rPr lang="ru-RU" altLang="ru-RU" sz="1500" dirty="0" smtClean="0"/>
            </a:br>
            <a:r>
              <a:rPr lang="ru-RU" altLang="ru-RU" sz="1500" dirty="0" smtClean="0"/>
              <a:t>К</a:t>
            </a:r>
            <a:r>
              <a:rPr lang="uk" altLang="ru-RU" sz="1500" dirty="0" smtClean="0"/>
              <a:t>ількість рядків у модулі: (</a:t>
            </a:r>
            <a:r>
              <a:rPr lang="uk" altLang="ru-RU" sz="1500" dirty="0" smtClean="0">
                <a:solidFill>
                  <a:srgbClr val="0070C0"/>
                </a:solidFill>
              </a:rPr>
              <a:t>49</a:t>
            </a:r>
            <a:r>
              <a:rPr lang="uk" altLang="ru-RU" sz="1500" dirty="0" smtClean="0"/>
              <a:t> – </a:t>
            </a:r>
            <a:r>
              <a:rPr lang="uk" altLang="ru-RU" sz="1500" dirty="0" smtClean="0">
                <a:solidFill>
                  <a:srgbClr val="0070C0"/>
                </a:solidFill>
              </a:rPr>
              <a:t>4</a:t>
            </a:r>
            <a:r>
              <a:rPr lang="uk" altLang="ru-RU" sz="1500" dirty="0" smtClean="0"/>
              <a:t>) / </a:t>
            </a:r>
            <a:r>
              <a:rPr lang="uk" altLang="ru-RU" sz="1500" dirty="0" smtClean="0">
                <a:solidFill>
                  <a:srgbClr val="0070C0"/>
                </a:solidFill>
              </a:rPr>
              <a:t>5</a:t>
            </a:r>
            <a:r>
              <a:rPr lang="uk" altLang="ru-RU" sz="1500" dirty="0" smtClean="0"/>
              <a:t> = </a:t>
            </a:r>
            <a:r>
              <a:rPr lang="uk" altLang="ru-RU" sz="1500" dirty="0" smtClean="0">
                <a:solidFill>
                  <a:srgbClr val="0070C0"/>
                </a:solidFill>
                <a:sym typeface="Symbol" panose="05050102010706020507" pitchFamily="18" charset="2"/>
              </a:rPr>
              <a:t>9 </a:t>
            </a:r>
            <a:r>
              <a:rPr lang="uk" altLang="ru-RU" sz="1500" dirty="0" smtClean="0">
                <a:sym typeface="Symbol" panose="05050102010706020507" pitchFamily="18" charset="2"/>
              </a:rPr>
              <a:t>(рядків). </a:t>
            </a:r>
            <a:br>
              <a:rPr lang="uk" altLang="ru-RU" sz="1500" dirty="0" smtClean="0">
                <a:sym typeface="Symbol" panose="05050102010706020507" pitchFamily="18" charset="2"/>
              </a:rPr>
            </a:br>
            <a:r>
              <a:rPr lang="uk" altLang="ru-RU" sz="1500" dirty="0" smtClean="0">
                <a:sym typeface="Symbol" panose="05050102010706020507" pitchFamily="18" charset="2"/>
              </a:rPr>
              <a:t>Висота модуля: </a:t>
            </a:r>
            <a:r>
              <a:rPr lang="uk" altLang="ru-RU" sz="1500" dirty="0" smtClean="0">
                <a:solidFill>
                  <a:srgbClr val="0070C0"/>
                </a:solidFill>
                <a:sym typeface="Symbol" panose="05050102010706020507" pitchFamily="18" charset="2"/>
              </a:rPr>
              <a:t>9</a:t>
            </a:r>
            <a:r>
              <a:rPr lang="uk" altLang="ru-RU" sz="1500" dirty="0" smtClean="0">
                <a:sym typeface="Symbol" panose="05050102010706020507" pitchFamily="18" charset="2"/>
              </a:rPr>
              <a:t>*</a:t>
            </a:r>
            <a:r>
              <a:rPr lang="uk" altLang="ru-RU" sz="1500" dirty="0" smtClean="0">
                <a:solidFill>
                  <a:srgbClr val="0070C0"/>
                </a:solidFill>
                <a:sym typeface="Symbol" panose="05050102010706020507" pitchFamily="18" charset="2"/>
              </a:rPr>
              <a:t>5,26</a:t>
            </a:r>
            <a:r>
              <a:rPr lang="uk" altLang="ru-RU" sz="1500" dirty="0" smtClean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  <a:r>
              <a:rPr lang="uk" altLang="ru-RU" sz="1500" dirty="0" smtClean="0">
                <a:sym typeface="Symbol" panose="05050102010706020507" pitchFamily="18" charset="2"/>
              </a:rPr>
              <a:t>мм = </a:t>
            </a:r>
            <a:r>
              <a:rPr lang="uk" altLang="ru-RU" sz="1500" dirty="0" smtClean="0">
                <a:solidFill>
                  <a:srgbClr val="0070C0"/>
                </a:solidFill>
                <a:sym typeface="Symbol" panose="05050102010706020507" pitchFamily="18" charset="2"/>
              </a:rPr>
              <a:t>47,34</a:t>
            </a:r>
            <a:r>
              <a:rPr lang="uk" altLang="ru-RU" sz="1500" dirty="0" smtClean="0">
                <a:sym typeface="Symbol" panose="05050102010706020507" pitchFamily="18" charset="2"/>
              </a:rPr>
              <a:t> мм</a:t>
            </a:r>
          </a:p>
          <a:p>
            <a:pPr marL="269875">
              <a:spcAft>
                <a:spcPts val="0"/>
              </a:spcAft>
            </a:pPr>
            <a:endParaRPr lang="uk" altLang="ru-RU" sz="1500" dirty="0" smtClean="0">
              <a:sym typeface="Symbol" panose="05050102010706020507" pitchFamily="18" charset="2"/>
            </a:endParaRPr>
          </a:p>
          <a:p>
            <a:pPr marL="269875">
              <a:spcAft>
                <a:spcPts val="0"/>
              </a:spcAft>
            </a:pPr>
            <a:r>
              <a:rPr lang="uk" altLang="ru-RU" sz="1500" dirty="0">
                <a:sym typeface="Symbol" panose="05050102010706020507" pitchFamily="18" charset="2"/>
              </a:rPr>
              <a:t>Висота </a:t>
            </a:r>
            <a:r>
              <a:rPr lang="uk" altLang="ru-RU" sz="1500" dirty="0" smtClean="0">
                <a:sym typeface="Symbol" panose="05050102010706020507" pitchFamily="18" charset="2"/>
              </a:rPr>
              <a:t>ілюстрації</a:t>
            </a:r>
            <a:r>
              <a:rPr lang="uk-UA" sz="1500" dirty="0" smtClean="0"/>
              <a:t>: </a:t>
            </a:r>
            <a:r>
              <a:rPr lang="uk-UA" sz="1500" dirty="0"/>
              <a:t>297 – 40 </a:t>
            </a:r>
            <a:r>
              <a:rPr lang="uk-UA" sz="1500" dirty="0" smtClean="0"/>
              <a:t>– 30*</a:t>
            </a:r>
            <a:r>
              <a:rPr lang="uk" altLang="ru-RU" sz="1500" dirty="0" smtClean="0">
                <a:solidFill>
                  <a:srgbClr val="0070C0"/>
                </a:solidFill>
                <a:sym typeface="Symbol" panose="05050102010706020507" pitchFamily="18" charset="2"/>
              </a:rPr>
              <a:t>5,26</a:t>
            </a:r>
            <a:r>
              <a:rPr lang="uk-UA" sz="1500" dirty="0" smtClean="0"/>
              <a:t> = </a:t>
            </a:r>
            <a:r>
              <a:rPr lang="uk-UA" sz="1500" dirty="0" smtClean="0">
                <a:solidFill>
                  <a:srgbClr val="0070C0"/>
                </a:solidFill>
              </a:rPr>
              <a:t>99,2</a:t>
            </a:r>
            <a:r>
              <a:rPr lang="uk-UA" sz="1500" dirty="0" smtClean="0"/>
              <a:t> </a:t>
            </a:r>
            <a:r>
              <a:rPr lang="uk" altLang="ru-RU" sz="1500" dirty="0">
                <a:sym typeface="Symbol" panose="05050102010706020507" pitchFamily="18" charset="2"/>
              </a:rPr>
              <a:t>(мм)</a:t>
            </a:r>
            <a:endParaRPr lang="en-US" sz="1400" dirty="0"/>
          </a:p>
          <a:p>
            <a:pPr marL="269875">
              <a:spcAft>
                <a:spcPts val="0"/>
              </a:spcAft>
            </a:pPr>
            <a:endParaRPr lang="uk" altLang="ru-RU" sz="1500" dirty="0">
              <a:sym typeface="Symbol" panose="05050102010706020507" pitchFamily="18" charset="2"/>
            </a:endParaRPr>
          </a:p>
          <a:p>
            <a:pPr marL="269875">
              <a:spcAft>
                <a:spcPts val="0"/>
              </a:spcAft>
            </a:pPr>
            <a:endParaRPr lang="uk" altLang="ru-RU" sz="1500" dirty="0">
              <a:sym typeface="Symbol" panose="05050102010706020507" pitchFamily="18" charset="2"/>
            </a:endParaRPr>
          </a:p>
          <a:p>
            <a:pPr marL="269875">
              <a:spcAft>
                <a:spcPts val="0"/>
              </a:spcAft>
            </a:pPr>
            <a:endParaRPr lang="uk" altLang="ru-RU" sz="1500" dirty="0" smtClean="0">
              <a:sym typeface="Symbol" panose="05050102010706020507" pitchFamily="18" charset="2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3984" y="402094"/>
            <a:ext cx="4453874" cy="638194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25156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Номер слайда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E7165B4-90AD-4D3B-8754-696A646C21B2}" type="slidenum">
              <a:rPr lang="ru-RU" altLang="ru-RU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ru-RU" altLang="ru-RU" sz="1200" smtClean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2192000" cy="3381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/>
          <a:p>
            <a:pPr indent="1080000">
              <a:defRPr/>
            </a:pPr>
            <a:r>
              <a:rPr lang="uk" altLang="ru-RU" sz="2000" dirty="0" smtClean="0">
                <a:latin typeface="+mn-lt"/>
              </a:rPr>
              <a:t>Порядок </a:t>
            </a:r>
            <a:r>
              <a:rPr lang="uk" altLang="ru-RU" sz="2000" dirty="0">
                <a:latin typeface="+mn-lt"/>
              </a:rPr>
              <a:t>побудови модульної </a:t>
            </a:r>
            <a:r>
              <a:rPr lang="uk" altLang="ru-RU" sz="2000" dirty="0" smtClean="0">
                <a:latin typeface="+mn-lt"/>
              </a:rPr>
              <a:t>сітки</a:t>
            </a:r>
            <a:endParaRPr lang="en-US" sz="2000" dirty="0">
              <a:latin typeface="+mn-lt"/>
            </a:endParaRPr>
          </a:p>
        </p:txBody>
      </p:sp>
      <p:pic>
        <p:nvPicPr>
          <p:cNvPr id="50181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28575"/>
            <a:ext cx="1011237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0414" y="402094"/>
            <a:ext cx="4492734" cy="638288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158516" y="670284"/>
            <a:ext cx="5393160" cy="4533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uk" altLang="ru-RU" sz="2000" dirty="0" smtClean="0"/>
              <a:t>4. </a:t>
            </a:r>
            <a:r>
              <a:rPr lang="uk" altLang="ru-RU" sz="2000" dirty="0"/>
              <a:t>Задати висоту проміжку між модулями. </a:t>
            </a:r>
          </a:p>
          <a:p>
            <a:pPr marL="269875">
              <a:spcAft>
                <a:spcPts val="0"/>
              </a:spcAft>
            </a:pPr>
            <a:r>
              <a:rPr lang="ru-RU" altLang="ru-RU" sz="1500" dirty="0"/>
              <a:t>П</a:t>
            </a:r>
            <a:r>
              <a:rPr lang="uk" altLang="ru-RU" sz="1500" dirty="0"/>
              <a:t>риклад: зробимо проміжок висотою в один рядок.</a:t>
            </a:r>
          </a:p>
          <a:p>
            <a:pPr>
              <a:spcAft>
                <a:spcPts val="600"/>
              </a:spcAft>
            </a:pPr>
            <a:endParaRPr lang="uk" altLang="ru-RU" sz="2000" dirty="0"/>
          </a:p>
          <a:p>
            <a:pPr>
              <a:spcAft>
                <a:spcPts val="600"/>
              </a:spcAft>
            </a:pPr>
            <a:r>
              <a:rPr lang="uk" altLang="ru-RU" sz="2000" dirty="0" smtClean="0"/>
              <a:t>5. Розділити сторінку на модулі.</a:t>
            </a:r>
          </a:p>
          <a:p>
            <a:pPr marL="269875">
              <a:spcAft>
                <a:spcPts val="600"/>
              </a:spcAft>
            </a:pPr>
            <a:r>
              <a:rPr lang="ru-RU" altLang="ru-RU" sz="1500" dirty="0"/>
              <a:t>П</a:t>
            </a:r>
            <a:r>
              <a:rPr lang="uk" altLang="ru-RU" sz="1500" dirty="0" smtClean="0"/>
              <a:t>риклад</a:t>
            </a:r>
            <a:r>
              <a:rPr lang="uk" altLang="ru-RU" sz="1500" dirty="0"/>
              <a:t>.</a:t>
            </a:r>
            <a:endParaRPr lang="uk" altLang="ru-RU" sz="1500" dirty="0" smtClean="0"/>
          </a:p>
          <a:p>
            <a:pPr marL="269875">
              <a:spcAft>
                <a:spcPts val="0"/>
              </a:spcAft>
            </a:pPr>
            <a:r>
              <a:rPr lang="uk" altLang="ru-RU" sz="1500" dirty="0" smtClean="0"/>
              <a:t>Спочатку приблизні розрахунки:</a:t>
            </a:r>
          </a:p>
          <a:p>
            <a:pPr marL="269875">
              <a:spcAft>
                <a:spcPts val="0"/>
              </a:spcAft>
            </a:pPr>
            <a:r>
              <a:rPr lang="uk" altLang="ru-RU" sz="1500" dirty="0" smtClean="0"/>
              <a:t>Зробимо </a:t>
            </a:r>
            <a:r>
              <a:rPr lang="uk" altLang="ru-RU" sz="1500" dirty="0" smtClean="0">
                <a:solidFill>
                  <a:srgbClr val="0070C0"/>
                </a:solidFill>
              </a:rPr>
              <a:t>5 </a:t>
            </a:r>
            <a:r>
              <a:rPr lang="uk" altLang="ru-RU" sz="1500" dirty="0" smtClean="0"/>
              <a:t>модулів по вертикалі, </a:t>
            </a:r>
          </a:p>
          <a:p>
            <a:pPr marL="269875">
              <a:spcAft>
                <a:spcPts val="0"/>
              </a:spcAft>
            </a:pPr>
            <a:r>
              <a:rPr lang="uk" altLang="ru-RU" sz="1500" dirty="0" smtClean="0"/>
              <a:t>а д</a:t>
            </a:r>
            <a:r>
              <a:rPr lang="uk" sz="1500" dirty="0" smtClean="0">
                <a:sym typeface="Symbol" panose="05050102010706020507" pitchFamily="18" charset="2"/>
              </a:rPr>
              <a:t>ва </a:t>
            </a:r>
            <a:r>
              <a:rPr lang="uk" sz="1500" dirty="0">
                <a:sym typeface="Symbol" panose="05050102010706020507" pitchFamily="18" charset="2"/>
              </a:rPr>
              <a:t>верхні модулі об’єднаємо для </a:t>
            </a:r>
            <a:r>
              <a:rPr lang="uk" sz="1500" dirty="0" smtClean="0">
                <a:sym typeface="Symbol" panose="05050102010706020507" pitchFamily="18" charset="2"/>
              </a:rPr>
              <a:t>ілюстрації</a:t>
            </a:r>
            <a:r>
              <a:rPr lang="uk" altLang="ru-RU" sz="1500" dirty="0" smtClean="0"/>
              <a:t>.</a:t>
            </a:r>
            <a:br>
              <a:rPr lang="uk" altLang="ru-RU" sz="1500" dirty="0" smtClean="0"/>
            </a:br>
            <a:endParaRPr lang="uk" altLang="ru-RU" sz="1500" dirty="0" smtClean="0"/>
          </a:p>
          <a:p>
            <a:pPr marL="269875">
              <a:spcAft>
                <a:spcPts val="0"/>
              </a:spcAft>
            </a:pPr>
            <a:r>
              <a:rPr lang="uk" altLang="ru-RU" sz="1500" dirty="0" smtClean="0"/>
              <a:t>Між модулями буде </a:t>
            </a:r>
            <a:r>
              <a:rPr lang="uk" altLang="ru-RU" sz="1500" dirty="0" smtClean="0">
                <a:solidFill>
                  <a:srgbClr val="0070C0"/>
                </a:solidFill>
              </a:rPr>
              <a:t>4</a:t>
            </a:r>
            <a:r>
              <a:rPr lang="uk" altLang="ru-RU" sz="1500" dirty="0" smtClean="0"/>
              <a:t> проміжки (умовно).</a:t>
            </a:r>
            <a:r>
              <a:rPr lang="ru-RU" altLang="ru-RU" sz="1500" dirty="0" smtClean="0"/>
              <a:t/>
            </a:r>
            <a:br>
              <a:rPr lang="ru-RU" altLang="ru-RU" sz="1500" dirty="0" smtClean="0"/>
            </a:br>
            <a:r>
              <a:rPr lang="ru-RU" altLang="ru-RU" sz="1500" dirty="0" smtClean="0"/>
              <a:t>К</a:t>
            </a:r>
            <a:r>
              <a:rPr lang="uk" altLang="ru-RU" sz="1500" dirty="0" smtClean="0"/>
              <a:t>ількість рядків у модулі: (</a:t>
            </a:r>
            <a:r>
              <a:rPr lang="uk" altLang="ru-RU" sz="1500" dirty="0" smtClean="0">
                <a:solidFill>
                  <a:srgbClr val="0070C0"/>
                </a:solidFill>
              </a:rPr>
              <a:t>49</a:t>
            </a:r>
            <a:r>
              <a:rPr lang="uk" altLang="ru-RU" sz="1500" dirty="0" smtClean="0"/>
              <a:t> – </a:t>
            </a:r>
            <a:r>
              <a:rPr lang="uk" altLang="ru-RU" sz="1500" dirty="0" smtClean="0">
                <a:solidFill>
                  <a:srgbClr val="0070C0"/>
                </a:solidFill>
              </a:rPr>
              <a:t>4</a:t>
            </a:r>
            <a:r>
              <a:rPr lang="uk" altLang="ru-RU" sz="1500" dirty="0" smtClean="0"/>
              <a:t>) / </a:t>
            </a:r>
            <a:r>
              <a:rPr lang="uk" altLang="ru-RU" sz="1500" dirty="0" smtClean="0">
                <a:solidFill>
                  <a:srgbClr val="0070C0"/>
                </a:solidFill>
              </a:rPr>
              <a:t>5</a:t>
            </a:r>
            <a:r>
              <a:rPr lang="uk" altLang="ru-RU" sz="1500" dirty="0" smtClean="0"/>
              <a:t> = </a:t>
            </a:r>
            <a:r>
              <a:rPr lang="uk" altLang="ru-RU" sz="1500" dirty="0" smtClean="0">
                <a:solidFill>
                  <a:srgbClr val="0070C0"/>
                </a:solidFill>
                <a:sym typeface="Symbol" panose="05050102010706020507" pitchFamily="18" charset="2"/>
              </a:rPr>
              <a:t>9 </a:t>
            </a:r>
            <a:r>
              <a:rPr lang="uk" altLang="ru-RU" sz="1500" dirty="0" smtClean="0">
                <a:sym typeface="Symbol" panose="05050102010706020507" pitchFamily="18" charset="2"/>
              </a:rPr>
              <a:t>(рядків). </a:t>
            </a:r>
            <a:br>
              <a:rPr lang="uk" altLang="ru-RU" sz="1500" dirty="0" smtClean="0">
                <a:sym typeface="Symbol" panose="05050102010706020507" pitchFamily="18" charset="2"/>
              </a:rPr>
            </a:br>
            <a:r>
              <a:rPr lang="uk" altLang="ru-RU" sz="1500" dirty="0" smtClean="0">
                <a:sym typeface="Symbol" panose="05050102010706020507" pitchFamily="18" charset="2"/>
              </a:rPr>
              <a:t>Висота модуля: </a:t>
            </a:r>
            <a:r>
              <a:rPr lang="uk" altLang="ru-RU" sz="1500" dirty="0" smtClean="0">
                <a:solidFill>
                  <a:srgbClr val="0070C0"/>
                </a:solidFill>
                <a:sym typeface="Symbol" panose="05050102010706020507" pitchFamily="18" charset="2"/>
              </a:rPr>
              <a:t>9</a:t>
            </a:r>
            <a:r>
              <a:rPr lang="uk" altLang="ru-RU" sz="1500" dirty="0" smtClean="0">
                <a:sym typeface="Symbol" panose="05050102010706020507" pitchFamily="18" charset="2"/>
              </a:rPr>
              <a:t>*</a:t>
            </a:r>
            <a:r>
              <a:rPr lang="uk" altLang="ru-RU" sz="1500" dirty="0" smtClean="0">
                <a:solidFill>
                  <a:srgbClr val="0070C0"/>
                </a:solidFill>
                <a:sym typeface="Symbol" panose="05050102010706020507" pitchFamily="18" charset="2"/>
              </a:rPr>
              <a:t>5,26</a:t>
            </a:r>
            <a:r>
              <a:rPr lang="uk" altLang="ru-RU" sz="1500" dirty="0" smtClean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  <a:r>
              <a:rPr lang="uk" altLang="ru-RU" sz="1500" dirty="0" smtClean="0">
                <a:sym typeface="Symbol" panose="05050102010706020507" pitchFamily="18" charset="2"/>
              </a:rPr>
              <a:t>мм = </a:t>
            </a:r>
            <a:r>
              <a:rPr lang="uk" altLang="ru-RU" sz="1500" dirty="0" smtClean="0">
                <a:solidFill>
                  <a:srgbClr val="0070C0"/>
                </a:solidFill>
                <a:sym typeface="Symbol" panose="05050102010706020507" pitchFamily="18" charset="2"/>
              </a:rPr>
              <a:t>47,34</a:t>
            </a:r>
            <a:r>
              <a:rPr lang="uk" altLang="ru-RU" sz="1500" dirty="0" smtClean="0">
                <a:sym typeface="Symbol" panose="05050102010706020507" pitchFamily="18" charset="2"/>
              </a:rPr>
              <a:t> мм</a:t>
            </a:r>
          </a:p>
          <a:p>
            <a:pPr marL="269875">
              <a:spcAft>
                <a:spcPts val="0"/>
              </a:spcAft>
            </a:pPr>
            <a:endParaRPr lang="uk" altLang="ru-RU" sz="1500" dirty="0" smtClean="0">
              <a:sym typeface="Symbol" panose="05050102010706020507" pitchFamily="18" charset="2"/>
            </a:endParaRPr>
          </a:p>
          <a:p>
            <a:pPr marL="269875">
              <a:spcAft>
                <a:spcPts val="0"/>
              </a:spcAft>
            </a:pPr>
            <a:r>
              <a:rPr lang="uk" altLang="ru-RU" sz="1500" dirty="0">
                <a:sym typeface="Symbol" panose="05050102010706020507" pitchFamily="18" charset="2"/>
              </a:rPr>
              <a:t>Висота </a:t>
            </a:r>
            <a:r>
              <a:rPr lang="uk" altLang="ru-RU" sz="1500" dirty="0" smtClean="0">
                <a:sym typeface="Symbol" panose="05050102010706020507" pitchFamily="18" charset="2"/>
              </a:rPr>
              <a:t>ілюстрації</a:t>
            </a:r>
            <a:r>
              <a:rPr lang="uk-UA" sz="1500" dirty="0" smtClean="0"/>
              <a:t>: </a:t>
            </a:r>
            <a:r>
              <a:rPr lang="uk-UA" sz="1500" dirty="0"/>
              <a:t>297 – 40 </a:t>
            </a:r>
            <a:r>
              <a:rPr lang="uk-UA" sz="1500" dirty="0" smtClean="0"/>
              <a:t>– 30*</a:t>
            </a:r>
            <a:r>
              <a:rPr lang="uk" altLang="ru-RU" sz="1500" dirty="0" smtClean="0">
                <a:solidFill>
                  <a:srgbClr val="0070C0"/>
                </a:solidFill>
                <a:sym typeface="Symbol" panose="05050102010706020507" pitchFamily="18" charset="2"/>
              </a:rPr>
              <a:t>5,26</a:t>
            </a:r>
            <a:r>
              <a:rPr lang="uk-UA" sz="1500" dirty="0" smtClean="0"/>
              <a:t> = </a:t>
            </a:r>
            <a:r>
              <a:rPr lang="uk-UA" sz="1500" dirty="0" smtClean="0">
                <a:solidFill>
                  <a:srgbClr val="0070C0"/>
                </a:solidFill>
              </a:rPr>
              <a:t>99,2</a:t>
            </a:r>
            <a:r>
              <a:rPr lang="uk-UA" sz="1500" dirty="0" smtClean="0"/>
              <a:t> </a:t>
            </a:r>
            <a:r>
              <a:rPr lang="uk" altLang="ru-RU" sz="1500" dirty="0">
                <a:sym typeface="Symbol" panose="05050102010706020507" pitchFamily="18" charset="2"/>
              </a:rPr>
              <a:t>(мм)</a:t>
            </a:r>
            <a:endParaRPr lang="en-US" sz="1400" dirty="0"/>
          </a:p>
          <a:p>
            <a:pPr marL="269875">
              <a:spcAft>
                <a:spcPts val="0"/>
              </a:spcAft>
            </a:pPr>
            <a:endParaRPr lang="uk" altLang="ru-RU" sz="1500" dirty="0">
              <a:sym typeface="Symbol" panose="05050102010706020507" pitchFamily="18" charset="2"/>
            </a:endParaRPr>
          </a:p>
          <a:p>
            <a:pPr marL="269875">
              <a:spcAft>
                <a:spcPts val="0"/>
              </a:spcAft>
            </a:pPr>
            <a:endParaRPr lang="uk" altLang="ru-RU" sz="1500" dirty="0">
              <a:sym typeface="Symbol" panose="05050102010706020507" pitchFamily="18" charset="2"/>
            </a:endParaRPr>
          </a:p>
          <a:p>
            <a:pPr marL="269875">
              <a:spcAft>
                <a:spcPts val="0"/>
              </a:spcAft>
            </a:pPr>
            <a:endParaRPr lang="uk" altLang="ru-RU" sz="1500" dirty="0" smtClean="0"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3971533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1806" y="411134"/>
            <a:ext cx="4503420" cy="6372902"/>
          </a:xfrm>
          <a:prstGeom prst="rect">
            <a:avLst/>
          </a:prstGeom>
        </p:spPr>
      </p:pic>
      <p:sp>
        <p:nvSpPr>
          <p:cNvPr id="50179" name="Номер слайда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E7165B4-90AD-4D3B-8754-696A646C21B2}" type="slidenum">
              <a:rPr lang="ru-RU" altLang="ru-RU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ru-RU" altLang="ru-RU" sz="1200" smtClean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2192000" cy="3381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/>
          <a:p>
            <a:pPr indent="1080000">
              <a:defRPr/>
            </a:pPr>
            <a:r>
              <a:rPr lang="uk" altLang="ru-RU" sz="2000" dirty="0" smtClean="0">
                <a:latin typeface="+mn-lt"/>
              </a:rPr>
              <a:t>Порядок </a:t>
            </a:r>
            <a:r>
              <a:rPr lang="uk" altLang="ru-RU" sz="2000" dirty="0">
                <a:latin typeface="+mn-lt"/>
              </a:rPr>
              <a:t>побудови модульної </a:t>
            </a:r>
            <a:r>
              <a:rPr lang="uk" altLang="ru-RU" sz="2000" dirty="0" smtClean="0">
                <a:latin typeface="+mn-lt"/>
              </a:rPr>
              <a:t>сітки</a:t>
            </a:r>
            <a:endParaRPr lang="en-US" sz="2000" dirty="0">
              <a:latin typeface="+mn-lt"/>
            </a:endParaRPr>
          </a:p>
        </p:txBody>
      </p:sp>
      <p:pic>
        <p:nvPicPr>
          <p:cNvPr id="50181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28575"/>
            <a:ext cx="1011237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58516" y="670284"/>
            <a:ext cx="5393160" cy="4533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uk" altLang="ru-RU" sz="2000" dirty="0" smtClean="0"/>
              <a:t>4. </a:t>
            </a:r>
            <a:r>
              <a:rPr lang="uk" altLang="ru-RU" sz="2000" dirty="0"/>
              <a:t>Задати висоту проміжку між модулями. </a:t>
            </a:r>
          </a:p>
          <a:p>
            <a:pPr marL="269875">
              <a:spcAft>
                <a:spcPts val="0"/>
              </a:spcAft>
            </a:pPr>
            <a:r>
              <a:rPr lang="ru-RU" altLang="ru-RU" sz="1500" dirty="0"/>
              <a:t>П</a:t>
            </a:r>
            <a:r>
              <a:rPr lang="uk" altLang="ru-RU" sz="1500" dirty="0"/>
              <a:t>риклад: зробимо проміжок висотою в один рядок.</a:t>
            </a:r>
          </a:p>
          <a:p>
            <a:pPr>
              <a:spcAft>
                <a:spcPts val="600"/>
              </a:spcAft>
            </a:pPr>
            <a:endParaRPr lang="uk" altLang="ru-RU" sz="2000" dirty="0"/>
          </a:p>
          <a:p>
            <a:pPr>
              <a:spcAft>
                <a:spcPts val="600"/>
              </a:spcAft>
            </a:pPr>
            <a:r>
              <a:rPr lang="uk" altLang="ru-RU" sz="2000" dirty="0" smtClean="0"/>
              <a:t>5. Розділити сторінку на модулі.</a:t>
            </a:r>
          </a:p>
          <a:p>
            <a:pPr marL="269875">
              <a:spcAft>
                <a:spcPts val="600"/>
              </a:spcAft>
            </a:pPr>
            <a:r>
              <a:rPr lang="ru-RU" altLang="ru-RU" sz="1500" dirty="0"/>
              <a:t>П</a:t>
            </a:r>
            <a:r>
              <a:rPr lang="uk" altLang="ru-RU" sz="1500" dirty="0" smtClean="0"/>
              <a:t>риклад</a:t>
            </a:r>
            <a:r>
              <a:rPr lang="uk" altLang="ru-RU" sz="1500" dirty="0"/>
              <a:t>.</a:t>
            </a:r>
            <a:endParaRPr lang="uk" altLang="ru-RU" sz="1500" dirty="0" smtClean="0"/>
          </a:p>
          <a:p>
            <a:pPr marL="269875">
              <a:spcAft>
                <a:spcPts val="0"/>
              </a:spcAft>
            </a:pPr>
            <a:r>
              <a:rPr lang="uk" altLang="ru-RU" sz="1500" dirty="0" smtClean="0"/>
              <a:t>Спочатку приблизні розрахунки:</a:t>
            </a:r>
          </a:p>
          <a:p>
            <a:pPr marL="269875">
              <a:spcAft>
                <a:spcPts val="0"/>
              </a:spcAft>
            </a:pPr>
            <a:r>
              <a:rPr lang="uk" altLang="ru-RU" sz="1500" dirty="0" smtClean="0"/>
              <a:t>Зробимо </a:t>
            </a:r>
            <a:r>
              <a:rPr lang="uk" altLang="ru-RU" sz="1500" dirty="0" smtClean="0">
                <a:solidFill>
                  <a:srgbClr val="0070C0"/>
                </a:solidFill>
              </a:rPr>
              <a:t>5 </a:t>
            </a:r>
            <a:r>
              <a:rPr lang="uk" altLang="ru-RU" sz="1500" dirty="0" smtClean="0"/>
              <a:t>модулів по вертикалі, </a:t>
            </a:r>
          </a:p>
          <a:p>
            <a:pPr marL="269875">
              <a:spcAft>
                <a:spcPts val="0"/>
              </a:spcAft>
            </a:pPr>
            <a:r>
              <a:rPr lang="uk" altLang="ru-RU" sz="1500" dirty="0" smtClean="0"/>
              <a:t>а д</a:t>
            </a:r>
            <a:r>
              <a:rPr lang="uk" sz="1500" dirty="0" smtClean="0">
                <a:sym typeface="Symbol" panose="05050102010706020507" pitchFamily="18" charset="2"/>
              </a:rPr>
              <a:t>ва </a:t>
            </a:r>
            <a:r>
              <a:rPr lang="uk" sz="1500" dirty="0">
                <a:sym typeface="Symbol" panose="05050102010706020507" pitchFamily="18" charset="2"/>
              </a:rPr>
              <a:t>верхні модулі об’єднаємо для </a:t>
            </a:r>
            <a:r>
              <a:rPr lang="uk" sz="1500" dirty="0" smtClean="0">
                <a:sym typeface="Symbol" panose="05050102010706020507" pitchFamily="18" charset="2"/>
              </a:rPr>
              <a:t>ілюстрації</a:t>
            </a:r>
            <a:r>
              <a:rPr lang="uk" altLang="ru-RU" sz="1500" dirty="0" smtClean="0"/>
              <a:t>.</a:t>
            </a:r>
            <a:br>
              <a:rPr lang="uk" altLang="ru-RU" sz="1500" dirty="0" smtClean="0"/>
            </a:br>
            <a:endParaRPr lang="uk" altLang="ru-RU" sz="1500" dirty="0" smtClean="0"/>
          </a:p>
          <a:p>
            <a:pPr marL="269875">
              <a:spcAft>
                <a:spcPts val="0"/>
              </a:spcAft>
            </a:pPr>
            <a:r>
              <a:rPr lang="uk" altLang="ru-RU" sz="1500" dirty="0" smtClean="0"/>
              <a:t>Між модулями буде </a:t>
            </a:r>
            <a:r>
              <a:rPr lang="uk" altLang="ru-RU" sz="1500" dirty="0" smtClean="0">
                <a:solidFill>
                  <a:srgbClr val="0070C0"/>
                </a:solidFill>
              </a:rPr>
              <a:t>4</a:t>
            </a:r>
            <a:r>
              <a:rPr lang="uk" altLang="ru-RU" sz="1500" dirty="0" smtClean="0"/>
              <a:t> проміжки (умовно).</a:t>
            </a:r>
            <a:r>
              <a:rPr lang="ru-RU" altLang="ru-RU" sz="1500" dirty="0" smtClean="0"/>
              <a:t/>
            </a:r>
            <a:br>
              <a:rPr lang="ru-RU" altLang="ru-RU" sz="1500" dirty="0" smtClean="0"/>
            </a:br>
            <a:r>
              <a:rPr lang="ru-RU" altLang="ru-RU" sz="1500" dirty="0" smtClean="0"/>
              <a:t>К</a:t>
            </a:r>
            <a:r>
              <a:rPr lang="uk" altLang="ru-RU" sz="1500" dirty="0" smtClean="0"/>
              <a:t>ількість рядків у модулі: (</a:t>
            </a:r>
            <a:r>
              <a:rPr lang="uk" altLang="ru-RU" sz="1500" dirty="0" smtClean="0">
                <a:solidFill>
                  <a:srgbClr val="0070C0"/>
                </a:solidFill>
              </a:rPr>
              <a:t>49</a:t>
            </a:r>
            <a:r>
              <a:rPr lang="uk" altLang="ru-RU" sz="1500" dirty="0" smtClean="0"/>
              <a:t> – </a:t>
            </a:r>
            <a:r>
              <a:rPr lang="uk" altLang="ru-RU" sz="1500" dirty="0" smtClean="0">
                <a:solidFill>
                  <a:srgbClr val="0070C0"/>
                </a:solidFill>
              </a:rPr>
              <a:t>4</a:t>
            </a:r>
            <a:r>
              <a:rPr lang="uk" altLang="ru-RU" sz="1500" dirty="0" smtClean="0"/>
              <a:t>) / </a:t>
            </a:r>
            <a:r>
              <a:rPr lang="uk" altLang="ru-RU" sz="1500" dirty="0" smtClean="0">
                <a:solidFill>
                  <a:srgbClr val="0070C0"/>
                </a:solidFill>
              </a:rPr>
              <a:t>5</a:t>
            </a:r>
            <a:r>
              <a:rPr lang="uk" altLang="ru-RU" sz="1500" dirty="0" smtClean="0"/>
              <a:t> = </a:t>
            </a:r>
            <a:r>
              <a:rPr lang="uk" altLang="ru-RU" sz="1500" dirty="0" smtClean="0">
                <a:solidFill>
                  <a:srgbClr val="0070C0"/>
                </a:solidFill>
                <a:sym typeface="Symbol" panose="05050102010706020507" pitchFamily="18" charset="2"/>
              </a:rPr>
              <a:t>9 </a:t>
            </a:r>
            <a:r>
              <a:rPr lang="uk" altLang="ru-RU" sz="1500" dirty="0" smtClean="0">
                <a:sym typeface="Symbol" panose="05050102010706020507" pitchFamily="18" charset="2"/>
              </a:rPr>
              <a:t>(рядків). </a:t>
            </a:r>
            <a:br>
              <a:rPr lang="uk" altLang="ru-RU" sz="1500" dirty="0" smtClean="0">
                <a:sym typeface="Symbol" panose="05050102010706020507" pitchFamily="18" charset="2"/>
              </a:rPr>
            </a:br>
            <a:r>
              <a:rPr lang="uk" altLang="ru-RU" sz="1500" dirty="0" smtClean="0">
                <a:sym typeface="Symbol" panose="05050102010706020507" pitchFamily="18" charset="2"/>
              </a:rPr>
              <a:t>Висота модуля: </a:t>
            </a:r>
            <a:r>
              <a:rPr lang="uk" altLang="ru-RU" sz="1500" dirty="0" smtClean="0">
                <a:solidFill>
                  <a:srgbClr val="0070C0"/>
                </a:solidFill>
                <a:sym typeface="Symbol" panose="05050102010706020507" pitchFamily="18" charset="2"/>
              </a:rPr>
              <a:t>9</a:t>
            </a:r>
            <a:r>
              <a:rPr lang="uk" altLang="ru-RU" sz="1500" dirty="0" smtClean="0">
                <a:sym typeface="Symbol" panose="05050102010706020507" pitchFamily="18" charset="2"/>
              </a:rPr>
              <a:t>*</a:t>
            </a:r>
            <a:r>
              <a:rPr lang="uk" altLang="ru-RU" sz="1500" dirty="0" smtClean="0">
                <a:solidFill>
                  <a:srgbClr val="0070C0"/>
                </a:solidFill>
                <a:sym typeface="Symbol" panose="05050102010706020507" pitchFamily="18" charset="2"/>
              </a:rPr>
              <a:t>5,26</a:t>
            </a:r>
            <a:r>
              <a:rPr lang="uk" altLang="ru-RU" sz="1500" dirty="0" smtClean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  <a:r>
              <a:rPr lang="uk" altLang="ru-RU" sz="1500" dirty="0" smtClean="0">
                <a:sym typeface="Symbol" panose="05050102010706020507" pitchFamily="18" charset="2"/>
              </a:rPr>
              <a:t>мм = </a:t>
            </a:r>
            <a:r>
              <a:rPr lang="uk" altLang="ru-RU" sz="1500" dirty="0" smtClean="0">
                <a:solidFill>
                  <a:srgbClr val="0070C0"/>
                </a:solidFill>
                <a:sym typeface="Symbol" panose="05050102010706020507" pitchFamily="18" charset="2"/>
              </a:rPr>
              <a:t>47,34</a:t>
            </a:r>
            <a:r>
              <a:rPr lang="uk" altLang="ru-RU" sz="1500" dirty="0" smtClean="0">
                <a:sym typeface="Symbol" panose="05050102010706020507" pitchFamily="18" charset="2"/>
              </a:rPr>
              <a:t> мм</a:t>
            </a:r>
          </a:p>
          <a:p>
            <a:pPr marL="269875">
              <a:spcAft>
                <a:spcPts val="0"/>
              </a:spcAft>
            </a:pPr>
            <a:endParaRPr lang="uk" altLang="ru-RU" sz="1500" dirty="0" smtClean="0">
              <a:sym typeface="Symbol" panose="05050102010706020507" pitchFamily="18" charset="2"/>
            </a:endParaRPr>
          </a:p>
          <a:p>
            <a:pPr marL="269875">
              <a:spcAft>
                <a:spcPts val="0"/>
              </a:spcAft>
            </a:pPr>
            <a:r>
              <a:rPr lang="uk" altLang="ru-RU" sz="1500" dirty="0">
                <a:sym typeface="Symbol" panose="05050102010706020507" pitchFamily="18" charset="2"/>
              </a:rPr>
              <a:t>Висота </a:t>
            </a:r>
            <a:r>
              <a:rPr lang="uk" altLang="ru-RU" sz="1500" dirty="0" smtClean="0">
                <a:sym typeface="Symbol" panose="05050102010706020507" pitchFamily="18" charset="2"/>
              </a:rPr>
              <a:t>ілюстрації</a:t>
            </a:r>
            <a:r>
              <a:rPr lang="uk-UA" sz="1500" dirty="0" smtClean="0"/>
              <a:t>: </a:t>
            </a:r>
            <a:r>
              <a:rPr lang="uk-UA" sz="1500" dirty="0"/>
              <a:t>297 – 40 </a:t>
            </a:r>
            <a:r>
              <a:rPr lang="uk-UA" sz="1500" dirty="0" smtClean="0"/>
              <a:t>– 30*</a:t>
            </a:r>
            <a:r>
              <a:rPr lang="uk" altLang="ru-RU" sz="1500" dirty="0" smtClean="0">
                <a:solidFill>
                  <a:srgbClr val="0070C0"/>
                </a:solidFill>
                <a:sym typeface="Symbol" panose="05050102010706020507" pitchFamily="18" charset="2"/>
              </a:rPr>
              <a:t>5,26</a:t>
            </a:r>
            <a:r>
              <a:rPr lang="uk-UA" sz="1500" dirty="0" smtClean="0"/>
              <a:t> = </a:t>
            </a:r>
            <a:r>
              <a:rPr lang="uk-UA" sz="1500" dirty="0" smtClean="0">
                <a:solidFill>
                  <a:srgbClr val="0070C0"/>
                </a:solidFill>
              </a:rPr>
              <a:t>99,2</a:t>
            </a:r>
            <a:r>
              <a:rPr lang="uk-UA" sz="1500" dirty="0" smtClean="0"/>
              <a:t> </a:t>
            </a:r>
            <a:r>
              <a:rPr lang="uk" altLang="ru-RU" sz="1500" dirty="0">
                <a:sym typeface="Symbol" panose="05050102010706020507" pitchFamily="18" charset="2"/>
              </a:rPr>
              <a:t>(мм)</a:t>
            </a:r>
            <a:endParaRPr lang="en-US" sz="1400" dirty="0"/>
          </a:p>
          <a:p>
            <a:pPr marL="269875">
              <a:spcAft>
                <a:spcPts val="0"/>
              </a:spcAft>
            </a:pPr>
            <a:endParaRPr lang="uk" altLang="ru-RU" sz="1500" dirty="0">
              <a:sym typeface="Symbol" panose="05050102010706020507" pitchFamily="18" charset="2"/>
            </a:endParaRPr>
          </a:p>
          <a:p>
            <a:pPr marL="269875">
              <a:spcAft>
                <a:spcPts val="0"/>
              </a:spcAft>
            </a:pPr>
            <a:endParaRPr lang="uk" altLang="ru-RU" sz="1500" dirty="0">
              <a:sym typeface="Symbol" panose="05050102010706020507" pitchFamily="18" charset="2"/>
            </a:endParaRPr>
          </a:p>
          <a:p>
            <a:pPr marL="269875">
              <a:spcAft>
                <a:spcPts val="0"/>
              </a:spcAft>
            </a:pPr>
            <a:endParaRPr lang="uk" altLang="ru-RU" sz="1500" dirty="0" smtClean="0">
              <a:sym typeface="Symbol" panose="05050102010706020507" pitchFamily="18" charset="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1806" y="394318"/>
            <a:ext cx="4525747" cy="638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308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3637" t="2191" r="3537" b="2517"/>
          <a:stretch/>
        </p:blipFill>
        <p:spPr>
          <a:xfrm>
            <a:off x="6811466" y="402094"/>
            <a:ext cx="4503420" cy="638194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" dirty="0"/>
              <a:t>Приклад у Photoshop</a:t>
            </a:r>
            <a:endParaRPr lang="en-US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8E85AC-1B40-44D8-A0B2-9CEC43475399}" type="slidenum">
              <a:rPr lang="ru-RU" altLang="ru-RU" smtClean="0"/>
              <a:pPr>
                <a:defRPr/>
              </a:pPr>
              <a:t>24</a:t>
            </a:fld>
            <a:endParaRPr lang="ru-RU" alt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" t="26302" r="13649" b="11693"/>
          <a:stretch/>
        </p:blipFill>
        <p:spPr>
          <a:xfrm>
            <a:off x="388653" y="1142899"/>
            <a:ext cx="5765259" cy="41241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1806" y="394318"/>
            <a:ext cx="4525747" cy="638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99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1"/>
          <p:cNvSpPr>
            <a:spLocks noGrp="1"/>
          </p:cNvSpPr>
          <p:nvPr>
            <p:ph type="title"/>
          </p:nvPr>
        </p:nvSpPr>
        <p:spPr>
          <a:xfrm>
            <a:off x="827504" y="406666"/>
            <a:ext cx="11587917" cy="2523768"/>
          </a:xfrm>
        </p:spPr>
        <p:txBody>
          <a:bodyPr wrap="square" anchor="t">
            <a:spAutoFit/>
          </a:bodyPr>
          <a:lstStyle/>
          <a:p>
            <a:pPr algn="l"/>
            <a:r>
              <a:rPr lang="uk-UA" altLang="ru-RU" sz="1800" dirty="0" smtClean="0"/>
              <a:t/>
            </a:r>
            <a:br>
              <a:rPr lang="uk-UA" altLang="ru-RU" sz="1800" dirty="0" smtClean="0"/>
            </a:br>
            <a:r>
              <a:rPr lang="uk-UA" altLang="ru-RU" sz="1400" dirty="0" smtClean="0"/>
              <a:t>    Інші приклади:</a:t>
            </a:r>
            <a:br>
              <a:rPr lang="uk-UA" altLang="ru-RU" sz="1400" dirty="0" smtClean="0"/>
            </a:br>
            <a:r>
              <a:rPr lang="uk-UA" altLang="ru-RU" sz="1400" dirty="0" smtClean="0"/>
              <a:t>    Кількість строк у модулі:</a:t>
            </a:r>
            <a:br>
              <a:rPr lang="uk-UA" altLang="ru-RU" sz="1400" dirty="0" smtClean="0"/>
            </a:br>
            <a:r>
              <a:rPr lang="uk-UA" altLang="ru-RU" sz="1400" dirty="0" smtClean="0"/>
              <a:t>    </a:t>
            </a:r>
            <a:r>
              <a:rPr lang="uk-UA" altLang="ru-RU" sz="1400" dirty="0" smtClean="0">
                <a:sym typeface="Symbol" panose="05050102010706020507" pitchFamily="18" charset="2"/>
              </a:rPr>
              <a:t>(проміжок між модулями встановимо у 1 рядок)</a:t>
            </a:r>
            <a:r>
              <a:rPr lang="uk-UA" altLang="ru-RU" sz="1400" dirty="0" smtClean="0"/>
              <a:t/>
            </a:r>
            <a:br>
              <a:rPr lang="uk-UA" altLang="ru-RU" sz="1400" dirty="0" smtClean="0"/>
            </a:br>
            <a:r>
              <a:rPr lang="uk-UA" altLang="ru-RU" sz="1400" dirty="0" smtClean="0"/>
              <a:t>    Якщо 4 модулі:   (</a:t>
            </a:r>
            <a:r>
              <a:rPr lang="uk-UA" altLang="ru-RU" sz="1400" dirty="0" smtClean="0">
                <a:sym typeface="Symbol" panose="05050102010706020507" pitchFamily="18" charset="2"/>
              </a:rPr>
              <a:t>49-3)/4  11,5 </a:t>
            </a:r>
            <a:br>
              <a:rPr lang="uk-UA" altLang="ru-RU" sz="1400" dirty="0" smtClean="0">
                <a:sym typeface="Symbol" panose="05050102010706020507" pitchFamily="18" charset="2"/>
              </a:rPr>
            </a:br>
            <a:r>
              <a:rPr lang="uk-UA" altLang="ru-RU" sz="1400" dirty="0" smtClean="0">
                <a:sym typeface="Symbol" panose="05050102010706020507" pitchFamily="18" charset="2"/>
              </a:rPr>
              <a:t>    </a:t>
            </a:r>
            <a:r>
              <a:rPr lang="uk-UA" altLang="ru-RU" sz="1400" dirty="0" smtClean="0"/>
              <a:t>Якщо 5 модулів: (</a:t>
            </a:r>
            <a:r>
              <a:rPr lang="uk-UA" altLang="ru-RU" sz="1400" dirty="0" smtClean="0">
                <a:sym typeface="Symbol" panose="05050102010706020507" pitchFamily="18" charset="2"/>
              </a:rPr>
              <a:t>49-4)/5 = 9 </a:t>
            </a:r>
            <a:br>
              <a:rPr lang="uk-UA" altLang="ru-RU" sz="1400" dirty="0" smtClean="0">
                <a:sym typeface="Symbol" panose="05050102010706020507" pitchFamily="18" charset="2"/>
              </a:rPr>
            </a:br>
            <a:r>
              <a:rPr lang="uk-UA" altLang="ru-RU" sz="1400" dirty="0" smtClean="0">
                <a:sym typeface="Symbol" panose="05050102010706020507" pitchFamily="18" charset="2"/>
              </a:rPr>
              <a:t>    </a:t>
            </a:r>
            <a:r>
              <a:rPr lang="uk-UA" altLang="ru-RU" sz="1400" dirty="0" smtClean="0"/>
              <a:t>Якщо 6 модулів: (</a:t>
            </a:r>
            <a:r>
              <a:rPr lang="uk-UA" altLang="ru-RU" sz="1400" dirty="0" smtClean="0">
                <a:sym typeface="Symbol" panose="05050102010706020507" pitchFamily="18" charset="2"/>
              </a:rPr>
              <a:t>49-5)/6  7</a:t>
            </a:r>
            <a:br>
              <a:rPr lang="uk-UA" altLang="ru-RU" sz="1400" dirty="0" smtClean="0">
                <a:sym typeface="Symbol" panose="05050102010706020507" pitchFamily="18" charset="2"/>
              </a:rPr>
            </a:br>
            <a:r>
              <a:rPr lang="uk-UA" altLang="ru-RU" sz="1400" dirty="0" smtClean="0">
                <a:solidFill>
                  <a:srgbClr val="0070C0"/>
                </a:solidFill>
                <a:sym typeface="Symbol" panose="05050102010706020507" pitchFamily="18" charset="2"/>
              </a:rPr>
              <a:t> </a:t>
            </a:r>
            <a:br>
              <a:rPr lang="uk-UA" altLang="ru-RU" sz="1400" dirty="0" smtClean="0">
                <a:solidFill>
                  <a:srgbClr val="0070C0"/>
                </a:solidFill>
                <a:sym typeface="Symbol" panose="05050102010706020507" pitchFamily="18" charset="2"/>
              </a:rPr>
            </a:br>
            <a:r>
              <a:rPr lang="uk-UA" altLang="ru-RU" sz="1400" dirty="0" smtClean="0">
                <a:solidFill>
                  <a:srgbClr val="0070C0"/>
                </a:solidFill>
                <a:sym typeface="Symbol" panose="05050102010706020507" pitchFamily="18" charset="2"/>
              </a:rPr>
              <a:t>    </a:t>
            </a:r>
            <a:r>
              <a:rPr lang="uk-UA" altLang="ru-RU" sz="1400" dirty="0" smtClean="0"/>
              <a:t>4*11+ 3= </a:t>
            </a:r>
            <a:r>
              <a:rPr lang="uk-UA" altLang="ru-RU" sz="1400" dirty="0" smtClean="0">
                <a:sym typeface="Symbol" panose="05050102010706020507" pitchFamily="18" charset="2"/>
              </a:rPr>
              <a:t>47 (рядків на смузі)   47*5,26  247 (мм)  поля:  50 (мм) </a:t>
            </a:r>
            <a:br>
              <a:rPr lang="uk-UA" altLang="ru-RU" sz="1400" dirty="0" smtClean="0">
                <a:sym typeface="Symbol" panose="05050102010706020507" pitchFamily="18" charset="2"/>
              </a:rPr>
            </a:br>
            <a:r>
              <a:rPr lang="uk-UA" altLang="ru-RU" sz="1400" dirty="0" smtClean="0">
                <a:sym typeface="Symbol" panose="05050102010706020507" pitchFamily="18" charset="2"/>
              </a:rPr>
              <a:t>    5</a:t>
            </a:r>
            <a:r>
              <a:rPr lang="uk-UA" altLang="ru-RU" sz="1400" dirty="0" smtClean="0"/>
              <a:t>*9 + 4 = </a:t>
            </a:r>
            <a:r>
              <a:rPr lang="uk-UA" altLang="ru-RU" sz="1400" dirty="0" smtClean="0">
                <a:sym typeface="Symbol" panose="05050102010706020507" pitchFamily="18" charset="2"/>
              </a:rPr>
              <a:t>49 (рядків на смузі)   49*5,26  257 (мм)  поля:  40 (мм) </a:t>
            </a:r>
            <a:br>
              <a:rPr lang="uk-UA" altLang="ru-RU" sz="1400" dirty="0" smtClean="0">
                <a:sym typeface="Symbol" panose="05050102010706020507" pitchFamily="18" charset="2"/>
              </a:rPr>
            </a:br>
            <a:r>
              <a:rPr lang="uk-UA" altLang="ru-RU" sz="1400" dirty="0" smtClean="0">
                <a:sym typeface="Symbol" panose="05050102010706020507" pitchFamily="18" charset="2"/>
              </a:rPr>
              <a:t>    6</a:t>
            </a:r>
            <a:r>
              <a:rPr lang="uk-UA" altLang="ru-RU" sz="1400" dirty="0" smtClean="0"/>
              <a:t>*7 + 5 = </a:t>
            </a:r>
            <a:r>
              <a:rPr lang="uk-UA" altLang="ru-RU" sz="1400" dirty="0" smtClean="0">
                <a:sym typeface="Symbol" panose="05050102010706020507" pitchFamily="18" charset="2"/>
              </a:rPr>
              <a:t>47 (рядків на смузі)   47*5,26  247 (мм)  поля:  50 (мм)</a:t>
            </a:r>
            <a:endParaRPr lang="uk-UA" altLang="ru-RU" sz="1800" dirty="0" smtClean="0"/>
          </a:p>
        </p:txBody>
      </p:sp>
      <p:sp>
        <p:nvSpPr>
          <p:cNvPr id="50179" name="Номер слайда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E7165B4-90AD-4D3B-8754-696A646C21B2}" type="slidenum">
              <a:rPr lang="ru-RU" altLang="ru-RU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ru-RU" altLang="ru-RU" sz="1200" smtClean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2192000" cy="3381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/>
          <a:p>
            <a:pPr indent="1080000">
              <a:defRPr/>
            </a:pPr>
            <a:r>
              <a:rPr lang="uk" altLang="ru-RU" sz="2000" dirty="0" smtClean="0">
                <a:latin typeface="+mn-lt"/>
              </a:rPr>
              <a:t>Порядок </a:t>
            </a:r>
            <a:r>
              <a:rPr lang="uk" altLang="ru-RU" sz="2000" dirty="0">
                <a:latin typeface="+mn-lt"/>
              </a:rPr>
              <a:t>побудови модульної </a:t>
            </a:r>
            <a:r>
              <a:rPr lang="uk" altLang="ru-RU" sz="2000" dirty="0" smtClean="0">
                <a:latin typeface="+mn-lt"/>
              </a:rPr>
              <a:t>сітки</a:t>
            </a:r>
            <a:endParaRPr lang="en-US" sz="2000" dirty="0">
              <a:latin typeface="+mn-lt"/>
            </a:endParaRPr>
          </a:p>
        </p:txBody>
      </p:sp>
      <p:pic>
        <p:nvPicPr>
          <p:cNvPr id="50181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28575"/>
            <a:ext cx="1011237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26502" t="7754" r="39809" b="14061"/>
          <a:stretch/>
        </p:blipFill>
        <p:spPr>
          <a:xfrm>
            <a:off x="7008876" y="484981"/>
            <a:ext cx="4773168" cy="608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211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25688" y="1893888"/>
            <a:ext cx="9866312" cy="14525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8132" name="Заголовок 1"/>
          <p:cNvSpPr txBox="1">
            <a:spLocks/>
          </p:cNvSpPr>
          <p:nvPr/>
        </p:nvSpPr>
        <p:spPr bwMode="auto">
          <a:xfrm>
            <a:off x="2349500" y="1893888"/>
            <a:ext cx="9842500" cy="145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ysDash"/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" altLang="ru-RU" sz="3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4. </a:t>
            </a:r>
            <a:r>
              <a:rPr lang="uk" altLang="en-US" sz="3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РІЗН</a:t>
            </a:r>
            <a:r>
              <a:rPr lang="uk-UA" altLang="en-US" sz="3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І СТИЛІ</a:t>
            </a:r>
            <a:r>
              <a:rPr lang="uk" altLang="en-US" sz="3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uk" alt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ВЕРСТКИ </a:t>
            </a:r>
            <a:r>
              <a:rPr lang="uk" altLang="en-US" sz="3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ТЕКСТУ</a:t>
            </a:r>
            <a:endParaRPr lang="ru-RU" altLang="ru-RU" sz="3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325688" y="3454400"/>
            <a:ext cx="98663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134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225" y="3913188"/>
            <a:ext cx="3178175" cy="177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40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25688" y="2508250"/>
            <a:ext cx="9866312" cy="4508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4275" name="Заголовок 1"/>
          <p:cNvSpPr txBox="1">
            <a:spLocks/>
          </p:cNvSpPr>
          <p:nvPr/>
        </p:nvSpPr>
        <p:spPr bwMode="auto">
          <a:xfrm>
            <a:off x="2325688" y="2517438"/>
            <a:ext cx="912018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ysDash"/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" altLang="en-US" sz="2000" dirty="0" smtClean="0"/>
              <a:t>4.1. ВИКЛЮЧКА</a:t>
            </a:r>
            <a:endParaRPr lang="ru-RU" altLang="ru-RU" sz="2000" dirty="0">
              <a:solidFill>
                <a:srgbClr val="000000"/>
              </a:solidFill>
              <a:cs typeface="Segoe UI" panose="020B0502040204020203" pitchFamily="34" charset="0"/>
            </a:endParaRPr>
          </a:p>
        </p:txBody>
      </p:sp>
      <p:sp>
        <p:nvSpPr>
          <p:cNvPr id="54276" name="Rectangle 2"/>
          <p:cNvSpPr>
            <a:spLocks noGrp="1" noChangeArrowheads="1"/>
          </p:cNvSpPr>
          <p:nvPr>
            <p:ph type="title"/>
          </p:nvPr>
        </p:nvSpPr>
        <p:spPr>
          <a:xfrm>
            <a:off x="1050925" y="0"/>
            <a:ext cx="10531475" cy="330200"/>
          </a:xfrm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1F29A5-6A67-44BB-B1C0-5CAACF9BF3E8}" type="slidenum">
              <a:rPr lang="ru-RU" altLang="ru-RU" smtClean="0"/>
              <a:pPr>
                <a:defRPr/>
              </a:pPr>
              <a:t>27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806127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" altLang="en-US" dirty="0" smtClean="0"/>
              <a:t>Класична виключка: за форматом (за шириною)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1F29A5-6A67-44BB-B1C0-5CAACF9BF3E8}" type="slidenum">
              <a:rPr lang="ru-RU" altLang="ru-RU" smtClean="0"/>
              <a:pPr>
                <a:defRPr/>
              </a:pPr>
              <a:t>28</a:t>
            </a:fld>
            <a:endParaRPr lang="ru-RU" alt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435547"/>
            <a:ext cx="85725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09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" altLang="en-US" dirty="0"/>
              <a:t>Модерністська </a:t>
            </a:r>
            <a:r>
              <a:rPr lang="uk" altLang="en-US" dirty="0" smtClean="0"/>
              <a:t>виключка: л</a:t>
            </a:r>
            <a:r>
              <a:rPr lang="uk-UA" altLang="en-US" dirty="0" smtClean="0"/>
              <a:t>і</a:t>
            </a:r>
            <a:r>
              <a:rPr lang="uk" altLang="en-US" dirty="0" smtClean="0"/>
              <a:t>воруч</a:t>
            </a:r>
            <a:endParaRPr lang="ru-RU" altLang="en-US" dirty="0" smtClean="0"/>
          </a:p>
        </p:txBody>
      </p:sp>
      <p:pic>
        <p:nvPicPr>
          <p:cNvPr id="9220" name="Picture 5" descr="acb44c3b115a5a6036bba94ccd7a1bb5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1" y="2017714"/>
            <a:ext cx="309562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7" descr="142855f3215458ed1e9fd50c39910303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389" y="2097088"/>
            <a:ext cx="309562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1F29A5-6A67-44BB-B1C0-5CAACF9BF3E8}" type="slidenum">
              <a:rPr lang="ru-RU" altLang="ru-RU" smtClean="0"/>
              <a:pPr>
                <a:defRPr/>
              </a:pPr>
              <a:t>29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1492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" dirty="0" smtClean="0"/>
              <a:t>Види видань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1812" y="1042664"/>
            <a:ext cx="11322876" cy="5375127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uk-UA" sz="1700" dirty="0" smtClean="0"/>
              <a:t>КНИЖКОВЕ ВИДАННЯ – видання у вигляді блоку </a:t>
            </a:r>
            <a:r>
              <a:rPr lang="uk-UA" sz="1700" b="1" dirty="0" smtClean="0"/>
              <a:t>скріплених</a:t>
            </a:r>
            <a:r>
              <a:rPr lang="uk-UA" sz="1700" dirty="0" smtClean="0"/>
              <a:t> </a:t>
            </a:r>
            <a:r>
              <a:rPr lang="uk-UA" sz="1700" b="1" dirty="0" smtClean="0"/>
              <a:t>у корінці </a:t>
            </a:r>
            <a:r>
              <a:rPr lang="uk-UA" sz="1700" dirty="0" smtClean="0"/>
              <a:t>листів друкованого матеріалу 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sz="1700" dirty="0" smtClean="0"/>
              <a:t>будь-якого формату в обкладинці або палітурці.</a:t>
            </a:r>
          </a:p>
          <a:p>
            <a:pPr marL="0" indent="0">
              <a:spcBef>
                <a:spcPts val="0"/>
              </a:spcBef>
              <a:buNone/>
            </a:pPr>
            <a:endParaRPr lang="uk-UA" sz="1700" b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uk-UA" sz="1700" dirty="0" smtClean="0"/>
              <a:t>ЖУРНАЛЬНЕ ВИДАННЯ – видання у вигляді блоку </a:t>
            </a:r>
            <a:r>
              <a:rPr lang="uk-UA" sz="1700" b="1" dirty="0" smtClean="0"/>
              <a:t>скріплених у корінці </a:t>
            </a:r>
            <a:r>
              <a:rPr lang="uk-UA" sz="1700" dirty="0" smtClean="0"/>
              <a:t>аркушів друкованого матеріалу встановленого формату, </a:t>
            </a:r>
            <a:r>
              <a:rPr lang="uk-UA" sz="1700" dirty="0" err="1" smtClean="0"/>
              <a:t>видавничо</a:t>
            </a:r>
            <a:r>
              <a:rPr lang="uk-UA" sz="1700" dirty="0" smtClean="0"/>
              <a:t> пристосованого до специфіки </a:t>
            </a:r>
            <a:r>
              <a:rPr lang="uk-UA" sz="1700" b="1" dirty="0" smtClean="0"/>
              <a:t>періодичного</a:t>
            </a:r>
            <a:r>
              <a:rPr lang="uk-UA" sz="1700" dirty="0" smtClean="0"/>
              <a:t> видання,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sz="1700" dirty="0" smtClean="0"/>
              <a:t>в обкладинці або палітурці.</a:t>
            </a:r>
          </a:p>
          <a:p>
            <a:pPr marL="0" indent="0">
              <a:spcBef>
                <a:spcPts val="0"/>
              </a:spcBef>
              <a:buNone/>
            </a:pPr>
            <a:endParaRPr lang="uk-UA" sz="1700" dirty="0" smtClean="0"/>
          </a:p>
          <a:p>
            <a:pPr marL="0" indent="0">
              <a:spcBef>
                <a:spcPts val="0"/>
              </a:spcBef>
              <a:buNone/>
            </a:pPr>
            <a:endParaRPr lang="uk-UA" sz="1700" b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uk-UA" sz="1700" dirty="0" smtClean="0"/>
              <a:t>ЛИСТОВЕ ВИДАННЯ – видання у вигляді одного або декількох аркушів друкованого матеріалу </a:t>
            </a:r>
            <a:r>
              <a:rPr lang="uk-UA" sz="1700" b="1" dirty="0" smtClean="0"/>
              <a:t>без</a:t>
            </a:r>
            <a:r>
              <a:rPr lang="uk-UA" sz="1700" dirty="0" smtClean="0"/>
              <a:t> </a:t>
            </a:r>
            <a:r>
              <a:rPr lang="uk-UA" sz="1700" b="1" dirty="0" smtClean="0"/>
              <a:t>скріплення</a:t>
            </a:r>
            <a:r>
              <a:rPr lang="uk-UA" sz="1700" dirty="0" smtClean="0"/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uk-UA" sz="17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uk-UA" sz="1700" dirty="0" smtClean="0"/>
              <a:t>БУКЛЕТ</a:t>
            </a:r>
            <a:r>
              <a:rPr lang="uk-UA" sz="1700" b="1" dirty="0" smtClean="0"/>
              <a:t> </a:t>
            </a:r>
            <a:r>
              <a:rPr lang="uk-UA" sz="1700" dirty="0" smtClean="0"/>
              <a:t>– листове видання у вигляді одного аркуша друкованого матеріалу, який має два або більше </a:t>
            </a:r>
            <a:r>
              <a:rPr lang="uk-UA" sz="1700" b="1" dirty="0" smtClean="0"/>
              <a:t>фальців</a:t>
            </a:r>
            <a:r>
              <a:rPr lang="uk-UA" sz="1700" dirty="0" smtClean="0"/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uk-UA" sz="17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uk-UA" sz="1700" dirty="0" smtClean="0"/>
              <a:t>ЛИСТІВКА</a:t>
            </a:r>
            <a:r>
              <a:rPr lang="uk-UA" sz="1700" b="1" dirty="0" smtClean="0"/>
              <a:t> </a:t>
            </a:r>
            <a:r>
              <a:rPr lang="uk-UA" sz="1700" dirty="0" smtClean="0"/>
              <a:t>–</a:t>
            </a:r>
            <a:r>
              <a:rPr lang="uk-UA" sz="1700" b="1" dirty="0" smtClean="0"/>
              <a:t> </a:t>
            </a:r>
            <a:r>
              <a:rPr lang="uk-UA" sz="1700" dirty="0" smtClean="0"/>
              <a:t>листове видання </a:t>
            </a:r>
            <a:r>
              <a:rPr lang="uk-UA" sz="1700" b="1" dirty="0" smtClean="0"/>
              <a:t>без фальців</a:t>
            </a:r>
            <a:r>
              <a:rPr lang="uk-UA" sz="1700" dirty="0" smtClean="0"/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uk-UA" sz="17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uk-UA" sz="1700" dirty="0" smtClean="0">
                <a:solidFill>
                  <a:srgbClr val="FF0000"/>
                </a:solidFill>
              </a:rPr>
              <a:t>ПЛАКАТ (</a:t>
            </a:r>
            <a:r>
              <a:rPr lang="uk-UA" sz="1700" dirty="0" err="1" smtClean="0">
                <a:solidFill>
                  <a:srgbClr val="FF0000"/>
                </a:solidFill>
              </a:rPr>
              <a:t>ПОСТЕР</a:t>
            </a:r>
            <a:r>
              <a:rPr lang="uk-UA" sz="1700" dirty="0" smtClean="0">
                <a:solidFill>
                  <a:srgbClr val="FF0000"/>
                </a:solidFill>
              </a:rPr>
              <a:t>) </a:t>
            </a:r>
            <a:r>
              <a:rPr lang="uk-UA" sz="1700" dirty="0" smtClean="0"/>
              <a:t>–</a:t>
            </a:r>
            <a:r>
              <a:rPr lang="uk-UA" sz="1700" b="1" dirty="0" smtClean="0"/>
              <a:t> </a:t>
            </a:r>
            <a:r>
              <a:rPr lang="uk-UA" sz="1700" dirty="0" smtClean="0"/>
              <a:t>листове видання </a:t>
            </a:r>
            <a:r>
              <a:rPr lang="uk-UA" sz="1700" b="1" dirty="0" smtClean="0"/>
              <a:t>великого формату</a:t>
            </a:r>
            <a:r>
              <a:rPr lang="uk-UA" sz="1700" dirty="0" smtClean="0"/>
              <a:t>. </a:t>
            </a:r>
          </a:p>
          <a:p>
            <a:pPr marL="0" indent="0">
              <a:spcBef>
                <a:spcPts val="0"/>
              </a:spcBef>
              <a:buNone/>
            </a:pPr>
            <a:endParaRPr lang="uk-UA" sz="17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uk-UA" sz="1700" dirty="0" err="1" smtClean="0"/>
              <a:t>ФЛАЄР</a:t>
            </a:r>
            <a:r>
              <a:rPr lang="uk-UA" sz="1700" dirty="0" smtClean="0"/>
              <a:t> – невелика рекламна листівка, що зазвичай дає право на знижку або якийсь подарунок.</a:t>
            </a:r>
          </a:p>
          <a:p>
            <a:pPr marL="0" indent="0">
              <a:spcBef>
                <a:spcPts val="0"/>
              </a:spcBef>
              <a:buNone/>
            </a:pPr>
            <a:endParaRPr lang="uk-UA" sz="1700" dirty="0"/>
          </a:p>
          <a:p>
            <a:pPr marL="0" indent="0">
              <a:spcBef>
                <a:spcPts val="0"/>
              </a:spcBef>
              <a:buNone/>
            </a:pPr>
            <a:endParaRPr lang="en-US" sz="17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9F8D9C-6A93-4A4E-B302-3A6D1463D3F9}" type="slidenum">
              <a:rPr lang="ru-RU" altLang="ru-RU" smtClean="0"/>
              <a:pPr>
                <a:defRPr/>
              </a:pPr>
              <a:t>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4426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" altLang="en-US" dirty="0"/>
              <a:t>Модерністська </a:t>
            </a:r>
            <a:r>
              <a:rPr lang="uk" altLang="en-US" dirty="0" smtClean="0"/>
              <a:t>виключка</a:t>
            </a:r>
            <a:endParaRPr lang="ru-RU" altLang="en-US" dirty="0" smtClean="0"/>
          </a:p>
        </p:txBody>
      </p:sp>
      <p:pic>
        <p:nvPicPr>
          <p:cNvPr id="10244" name="Picture 5" descr="134d792d75a179bb7d8afe5059f34af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25" y="1071563"/>
            <a:ext cx="5621338" cy="484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1F29A5-6A67-44BB-B1C0-5CAACF9BF3E8}" type="slidenum">
              <a:rPr lang="ru-RU" altLang="ru-RU" smtClean="0"/>
              <a:pPr>
                <a:defRPr/>
              </a:pPr>
              <a:t>30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4856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" altLang="en-US" dirty="0"/>
              <a:t>Модерністська виключка</a:t>
            </a:r>
            <a:endParaRPr lang="uk" altLang="en-US" dirty="0" smtClean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119314"/>
            <a:ext cx="3810000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1F29A5-6A67-44BB-B1C0-5CAACF9BF3E8}" type="slidenum">
              <a:rPr lang="ru-RU" altLang="ru-RU" smtClean="0"/>
              <a:pPr>
                <a:defRPr/>
              </a:pPr>
              <a:t>31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8462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" altLang="en-US" dirty="0"/>
              <a:t>Модерністська виключка</a:t>
            </a:r>
            <a:endParaRPr lang="ru-RU" altLang="en-US" dirty="0" smtClean="0"/>
          </a:p>
        </p:txBody>
      </p:sp>
      <p:pic>
        <p:nvPicPr>
          <p:cNvPr id="13316" name="Picture 5" descr="d5d489c75ea1d01ebe25de104cd7ace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989" y="1471614"/>
            <a:ext cx="5368925" cy="379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1F29A5-6A67-44BB-B1C0-5CAACF9BF3E8}" type="slidenum">
              <a:rPr lang="ru-RU" altLang="ru-RU" smtClean="0"/>
              <a:pPr>
                <a:defRPr/>
              </a:pPr>
              <a:t>32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287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" altLang="en-US" dirty="0"/>
              <a:t>Модерністська виключка</a:t>
            </a:r>
            <a:endParaRPr lang="ru-RU" altLang="en-US" dirty="0" smtClean="0"/>
          </a:p>
        </p:txBody>
      </p:sp>
      <p:pic>
        <p:nvPicPr>
          <p:cNvPr id="14340" name="Picture 5" descr="1df9b49defff9288b8b5bda2621e4fe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1577976"/>
            <a:ext cx="4762500" cy="320992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1F29A5-6A67-44BB-B1C0-5CAACF9BF3E8}" type="slidenum">
              <a:rPr lang="ru-RU" altLang="ru-RU" smtClean="0"/>
              <a:pPr>
                <a:defRPr/>
              </a:pPr>
              <a:t>33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1845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25688" y="2508250"/>
            <a:ext cx="9866312" cy="4508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4275" name="Заголовок 1"/>
          <p:cNvSpPr txBox="1">
            <a:spLocks/>
          </p:cNvSpPr>
          <p:nvPr/>
        </p:nvSpPr>
        <p:spPr bwMode="auto">
          <a:xfrm>
            <a:off x="2325688" y="2518231"/>
            <a:ext cx="912018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ysDash"/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" altLang="en-US" sz="2000" dirty="0" smtClean="0"/>
              <a:t>4.2. АБЗАЦНИЙ ВІДСТУП</a:t>
            </a:r>
            <a:endParaRPr lang="ru-RU" altLang="ru-RU" sz="2000" dirty="0">
              <a:solidFill>
                <a:srgbClr val="000000"/>
              </a:solidFill>
              <a:cs typeface="Segoe UI" panose="020B0502040204020203" pitchFamily="34" charset="0"/>
            </a:endParaRPr>
          </a:p>
        </p:txBody>
      </p:sp>
      <p:sp>
        <p:nvSpPr>
          <p:cNvPr id="54276" name="Rectangle 2"/>
          <p:cNvSpPr>
            <a:spLocks noGrp="1" noChangeArrowheads="1"/>
          </p:cNvSpPr>
          <p:nvPr>
            <p:ph type="title"/>
          </p:nvPr>
        </p:nvSpPr>
        <p:spPr>
          <a:xfrm>
            <a:off x="1050925" y="0"/>
            <a:ext cx="10531475" cy="330200"/>
          </a:xfrm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1F29A5-6A67-44BB-B1C0-5CAACF9BF3E8}" type="slidenum">
              <a:rPr lang="ru-RU" altLang="ru-RU" smtClean="0"/>
              <a:pPr>
                <a:defRPr/>
              </a:pPr>
              <a:t>34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60176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" altLang="en-US" dirty="0" smtClean="0"/>
              <a:t>Класичний </a:t>
            </a:r>
            <a:r>
              <a:rPr lang="uk" altLang="en-US" dirty="0"/>
              <a:t>абзацний </a:t>
            </a:r>
            <a:r>
              <a:rPr lang="uk" altLang="en-US" dirty="0" smtClean="0"/>
              <a:t>відступ: маленький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1F29A5-6A67-44BB-B1C0-5CAACF9BF3E8}" type="slidenum">
              <a:rPr lang="ru-RU" altLang="ru-RU" smtClean="0"/>
              <a:pPr>
                <a:defRPr/>
              </a:pPr>
              <a:t>35</a:t>
            </a:fld>
            <a:endParaRPr lang="ru-RU" alt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435547"/>
            <a:ext cx="85725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96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" altLang="en-US" dirty="0" smtClean="0"/>
              <a:t>Модерністський абзацний відступ: 1. Контрастний</a:t>
            </a:r>
          </a:p>
        </p:txBody>
      </p:sp>
      <p:pic>
        <p:nvPicPr>
          <p:cNvPr id="16388" name="Picture 5" descr="d8b89a49567a445f0af8a9c3cd49cb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151" y="965201"/>
            <a:ext cx="7618413" cy="533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1F29A5-6A67-44BB-B1C0-5CAACF9BF3E8}" type="slidenum">
              <a:rPr lang="ru-RU" altLang="ru-RU" smtClean="0"/>
              <a:pPr>
                <a:defRPr/>
              </a:pPr>
              <a:t>36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6036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" altLang="en-US" dirty="0"/>
              <a:t>Модерністський абзацний відступ: </a:t>
            </a:r>
            <a:r>
              <a:rPr lang="uk" altLang="en-US" dirty="0" smtClean="0"/>
              <a:t>2. Виступ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75" y="838200"/>
            <a:ext cx="4305300" cy="6019800"/>
          </a:xfrm>
          <a:prstGeom prst="rect">
            <a:avLst/>
          </a:prstGeom>
          <a:noFill/>
          <a:ln w="9525">
            <a:solidFill>
              <a:srgbClr val="EAEAE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1F29A5-6A67-44BB-B1C0-5CAACF9BF3E8}" type="slidenum">
              <a:rPr lang="ru-RU" altLang="ru-RU" smtClean="0"/>
              <a:pPr>
                <a:defRPr/>
              </a:pPr>
              <a:t>37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3821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" altLang="en-US" dirty="0"/>
              <a:t>Модерністський абзацний відступ: 3. Нульовий</a:t>
            </a:r>
            <a:endParaRPr lang="ru-RU" altLang="en-US" dirty="0" smtClean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36B4C8-DE78-4683-9108-F11CE82698F1}" type="slidenum">
              <a:rPr lang="ru-RU" altLang="ru-RU" smtClean="0"/>
              <a:pPr>
                <a:defRPr/>
              </a:pPr>
              <a:t>38</a:t>
            </a:fld>
            <a:endParaRPr lang="ru-RU" alt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481314"/>
            <a:ext cx="9525000" cy="614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6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" altLang="en-US" dirty="0"/>
              <a:t>Модерністський абзацний відступ: </a:t>
            </a:r>
            <a:r>
              <a:rPr lang="uk" altLang="en-US" dirty="0" smtClean="0"/>
              <a:t>4. «Швейцарський абзац» – сліпий рядок (відбиття)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656" y="657485"/>
            <a:ext cx="3214688" cy="591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1F29A5-6A67-44BB-B1C0-5CAACF9BF3E8}" type="slidenum">
              <a:rPr lang="ru-RU" altLang="ru-RU" smtClean="0"/>
              <a:pPr>
                <a:defRPr/>
              </a:pPr>
              <a:t>39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3420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Види дизайну видань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1F29A5-6A67-44BB-B1C0-5CAACF9BF3E8}" type="slidenum">
              <a:rPr lang="ru-RU" altLang="ru-RU" smtClean="0"/>
              <a:pPr>
                <a:defRPr/>
              </a:pPr>
              <a:t>4</a:t>
            </a:fld>
            <a:endParaRPr lang="ru-RU" altLang="ru-RU"/>
          </a:p>
        </p:txBody>
      </p:sp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4605987" y="3111916"/>
            <a:ext cx="5141608" cy="4095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r>
              <a:rPr lang="uk-UA" sz="2000" dirty="0" smtClean="0">
                <a:solidFill>
                  <a:srgbClr val="FF0000"/>
                </a:solidFill>
                <a:latin typeface="+mn-lt"/>
              </a:rPr>
              <a:t>інформаційні (для донесення інформації)</a:t>
            </a:r>
            <a:endParaRPr lang="uk-UA" sz="2000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2415524" y="2370064"/>
            <a:ext cx="1498600" cy="77628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r>
              <a:rPr lang="uk-UA" sz="2000" dirty="0" smtClean="0">
                <a:latin typeface="+mn-lt"/>
              </a:rPr>
              <a:t>ВИДИ ВИДАНЬ</a:t>
            </a:r>
            <a:endParaRPr lang="uk-UA" sz="2000" dirty="0">
              <a:latin typeface="+mn-lt"/>
            </a:endParaRPr>
          </a:p>
        </p:txBody>
      </p:sp>
      <p:cxnSp>
        <p:nvCxnSpPr>
          <p:cNvPr id="7" name="AutoShape 4"/>
          <p:cNvCxnSpPr>
            <a:cxnSpLocks noChangeShapeType="1"/>
            <a:stCxn id="5" idx="1"/>
            <a:endCxn id="6" idx="3"/>
          </p:cNvCxnSpPr>
          <p:nvPr/>
        </p:nvCxnSpPr>
        <p:spPr bwMode="auto">
          <a:xfrm flipH="1" flipV="1">
            <a:off x="3914124" y="2758208"/>
            <a:ext cx="691863" cy="558496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arrow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4618687" y="2078453"/>
            <a:ext cx="4210050" cy="4095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r>
              <a:rPr lang="uk-UA" sz="2000" dirty="0" smtClean="0">
                <a:latin typeface="+mn-lt"/>
              </a:rPr>
              <a:t>рекламні (для залучення уваги)</a:t>
            </a:r>
            <a:endParaRPr lang="uk-UA" sz="2000" dirty="0">
              <a:latin typeface="+mn-lt"/>
            </a:endParaRPr>
          </a:p>
        </p:txBody>
      </p:sp>
      <p:cxnSp>
        <p:nvCxnSpPr>
          <p:cNvPr id="9" name="AutoShape 6"/>
          <p:cNvCxnSpPr>
            <a:cxnSpLocks noChangeShapeType="1"/>
            <a:stCxn id="8" idx="1"/>
            <a:endCxn id="6" idx="3"/>
          </p:cNvCxnSpPr>
          <p:nvPr/>
        </p:nvCxnSpPr>
        <p:spPr bwMode="auto">
          <a:xfrm flipH="1">
            <a:off x="3914124" y="2283241"/>
            <a:ext cx="704563" cy="474967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arrow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11256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757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" altLang="en-US" dirty="0"/>
              <a:t>Модерністський абзацний відступ: 4. «Швейцарський абзац»</a:t>
            </a:r>
            <a:endParaRPr lang="ru-RU" altLang="en-US" dirty="0" smtClean="0"/>
          </a:p>
        </p:txBody>
      </p:sp>
      <p:pic>
        <p:nvPicPr>
          <p:cNvPr id="22532" name="Picture 5" descr="215480d10807638a04f70643bcb988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952500"/>
            <a:ext cx="3810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1F29A5-6A67-44BB-B1C0-5CAACF9BF3E8}" type="slidenum">
              <a:rPr lang="ru-RU" altLang="ru-RU" smtClean="0"/>
              <a:pPr>
                <a:defRPr/>
              </a:pPr>
              <a:t>40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2978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" altLang="en-US" dirty="0"/>
              <a:t>Модерністський абзацний відступ: 4. «Швейцарський абзац»</a:t>
            </a:r>
            <a:endParaRPr lang="ru-RU" altLang="en-US" dirty="0" smtClean="0"/>
          </a:p>
        </p:txBody>
      </p:sp>
      <p:pic>
        <p:nvPicPr>
          <p:cNvPr id="24580" name="Picture 5" descr="3395edac7966447d3d23518b95fcb2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975" y="1568450"/>
            <a:ext cx="30988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6" descr="f2a673b9b82c9824413ad5b291314a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50" y="840285"/>
            <a:ext cx="3098800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1F29A5-6A67-44BB-B1C0-5CAACF9BF3E8}" type="slidenum">
              <a:rPr lang="ru-RU" altLang="ru-RU" smtClean="0"/>
              <a:pPr>
                <a:defRPr/>
              </a:pPr>
              <a:t>41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9141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25688" y="2508250"/>
            <a:ext cx="9866312" cy="4508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4275" name="Заголовок 1"/>
          <p:cNvSpPr txBox="1">
            <a:spLocks/>
          </p:cNvSpPr>
          <p:nvPr/>
        </p:nvSpPr>
        <p:spPr bwMode="auto">
          <a:xfrm>
            <a:off x="2325688" y="2517438"/>
            <a:ext cx="912018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ysDash"/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" altLang="en-US" sz="2000" dirty="0" smtClean="0"/>
              <a:t>4.3. ЗАГОЛОВКИ</a:t>
            </a:r>
            <a:endParaRPr lang="ru-RU" altLang="ru-RU" sz="2000" dirty="0">
              <a:solidFill>
                <a:srgbClr val="000000"/>
              </a:solidFill>
              <a:cs typeface="Segoe UI" panose="020B0502040204020203" pitchFamily="34" charset="0"/>
            </a:endParaRPr>
          </a:p>
        </p:txBody>
      </p:sp>
      <p:sp>
        <p:nvSpPr>
          <p:cNvPr id="54276" name="Rectangle 2"/>
          <p:cNvSpPr>
            <a:spLocks noGrp="1" noChangeArrowheads="1"/>
          </p:cNvSpPr>
          <p:nvPr>
            <p:ph type="title"/>
          </p:nvPr>
        </p:nvSpPr>
        <p:spPr>
          <a:xfrm>
            <a:off x="1050925" y="0"/>
            <a:ext cx="10531475" cy="330200"/>
          </a:xfrm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1F29A5-6A67-44BB-B1C0-5CAACF9BF3E8}" type="slidenum">
              <a:rPr lang="ru-RU" altLang="ru-RU" smtClean="0"/>
              <a:pPr>
                <a:defRPr/>
              </a:pPr>
              <a:t>42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3255755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" altLang="en-US" smtClean="0"/>
              <a:t>Види заголовків</a:t>
            </a:r>
          </a:p>
        </p:txBody>
      </p:sp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1524001" y="-985153"/>
            <a:ext cx="1847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111274" y="847150"/>
            <a:ext cx="648114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" dirty="0" smtClean="0">
                <a:latin typeface="+mn-lt"/>
                <a:sym typeface="Symbol" panose="05050102010706020507" pitchFamily="18" charset="2"/>
              </a:rPr>
              <a:t></a:t>
            </a:r>
            <a:r>
              <a:rPr lang="uk" dirty="0" smtClean="0">
                <a:latin typeface="+mn-lt"/>
              </a:rPr>
              <a:t> ШАПКА </a:t>
            </a:r>
            <a:r>
              <a:rPr lang="uk" dirty="0">
                <a:latin typeface="+mn-lt"/>
              </a:rPr>
              <a:t>–</a:t>
            </a:r>
            <a:r>
              <a:rPr lang="uk" dirty="0" smtClean="0">
                <a:latin typeface="+mn-lt"/>
              </a:rPr>
              <a:t> </a:t>
            </a:r>
            <a:r>
              <a:rPr lang="uk" dirty="0">
                <a:latin typeface="+mn-lt"/>
              </a:rPr>
              <a:t>з нової сторінки, </a:t>
            </a:r>
            <a:r>
              <a:rPr lang="uk" dirty="0" smtClean="0">
                <a:latin typeface="+mn-lt"/>
              </a:rPr>
              <a:t>зверху, з </a:t>
            </a:r>
            <a:r>
              <a:rPr lang="uk" dirty="0">
                <a:latin typeface="+mn-lt"/>
              </a:rPr>
              <a:t>відділенням від тексту </a:t>
            </a:r>
            <a:r>
              <a:rPr lang="uk-UA" dirty="0" smtClean="0">
                <a:latin typeface="+mn-lt"/>
              </a:rPr>
              <a:t>відбиттям</a:t>
            </a:r>
            <a:endParaRPr lang="en-US" dirty="0">
              <a:latin typeface="+mn-lt"/>
            </a:endParaRPr>
          </a:p>
          <a:p>
            <a:endParaRPr lang="uk" dirty="0" smtClean="0">
              <a:latin typeface="+mn-lt"/>
              <a:sym typeface="Symbol" panose="05050102010706020507" pitchFamily="18" charset="2"/>
            </a:endParaRPr>
          </a:p>
          <a:p>
            <a:r>
              <a:rPr lang="uk" dirty="0" smtClean="0">
                <a:latin typeface="+mn-lt"/>
                <a:sym typeface="Symbol" panose="05050102010706020507" pitchFamily="18" charset="2"/>
              </a:rPr>
              <a:t></a:t>
            </a:r>
            <a:r>
              <a:rPr lang="uk" dirty="0" smtClean="0">
                <a:latin typeface="+mn-lt"/>
              </a:rPr>
              <a:t> ЗІ СПУСКУ – </a:t>
            </a:r>
            <a:r>
              <a:rPr lang="uk" dirty="0">
                <a:latin typeface="+mn-lt"/>
              </a:rPr>
              <a:t>з нової сторінки, після </a:t>
            </a:r>
            <a:r>
              <a:rPr lang="uk-UA" dirty="0" smtClean="0">
                <a:latin typeface="+mn-lt"/>
              </a:rPr>
              <a:t>відбиття</a:t>
            </a:r>
          </a:p>
          <a:p>
            <a:endParaRPr lang="uk" dirty="0" smtClean="0">
              <a:latin typeface="+mn-lt"/>
              <a:sym typeface="Symbol" panose="05050102010706020507" pitchFamily="18" charset="2"/>
            </a:endParaRPr>
          </a:p>
          <a:p>
            <a:r>
              <a:rPr lang="uk" dirty="0" smtClean="0">
                <a:latin typeface="+mn-lt"/>
                <a:sym typeface="Symbol" panose="05050102010706020507" pitchFamily="18" charset="2"/>
              </a:rPr>
              <a:t></a:t>
            </a:r>
            <a:r>
              <a:rPr lang="uk" dirty="0" smtClean="0">
                <a:latin typeface="+mn-lt"/>
              </a:rPr>
              <a:t> ВПІДВЕРСТКУ </a:t>
            </a:r>
            <a:r>
              <a:rPr lang="uk" dirty="0">
                <a:latin typeface="+mn-lt"/>
              </a:rPr>
              <a:t>– безпосередньо над текстом, окремим </a:t>
            </a:r>
            <a:r>
              <a:rPr lang="uk" dirty="0" smtClean="0">
                <a:latin typeface="+mn-lt"/>
              </a:rPr>
              <a:t>рядком</a:t>
            </a:r>
          </a:p>
          <a:p>
            <a:endParaRPr lang="uk-UA" dirty="0" smtClean="0">
              <a:latin typeface="+mn-lt"/>
              <a:sym typeface="Symbol" panose="05050102010706020507" pitchFamily="18" charset="2"/>
            </a:endParaRPr>
          </a:p>
          <a:p>
            <a:r>
              <a:rPr lang="uk-UA" dirty="0" smtClean="0">
                <a:latin typeface="+mn-lt"/>
                <a:sym typeface="Symbol" panose="05050102010706020507" pitchFamily="18" charset="2"/>
              </a:rPr>
              <a:t></a:t>
            </a:r>
            <a:r>
              <a:rPr lang="uk-UA" dirty="0" smtClean="0">
                <a:latin typeface="+mn-lt"/>
              </a:rPr>
              <a:t> </a:t>
            </a:r>
            <a:r>
              <a:rPr lang="uk-UA" dirty="0" err="1">
                <a:latin typeface="+mn-lt"/>
              </a:rPr>
              <a:t>ВПІДБІР</a:t>
            </a:r>
            <a:r>
              <a:rPr lang="uk-UA" dirty="0">
                <a:latin typeface="+mn-lt"/>
              </a:rPr>
              <a:t> – безпосередньо у першому рядку тексту.</a:t>
            </a:r>
          </a:p>
          <a:p>
            <a:r>
              <a:rPr lang="uk-UA" sz="1200" dirty="0" smtClean="0">
                <a:latin typeface="+mn-lt"/>
              </a:rPr>
              <a:t>Заголовки </a:t>
            </a:r>
            <a:r>
              <a:rPr lang="uk-UA" sz="1200" dirty="0" err="1">
                <a:latin typeface="+mn-lt"/>
              </a:rPr>
              <a:t>впідбір</a:t>
            </a:r>
            <a:r>
              <a:rPr lang="uk-UA" sz="1200" dirty="0">
                <a:latin typeface="+mn-lt"/>
              </a:rPr>
              <a:t> набирають шрифтом врозрядку, напівжирним, курсивом. Або навіть великими літерами, якщо інші прийоми вже використані у </a:t>
            </a:r>
            <a:r>
              <a:rPr lang="uk-UA" sz="1200" dirty="0" smtClean="0">
                <a:latin typeface="+mn-lt"/>
              </a:rPr>
              <a:t>тексті</a:t>
            </a:r>
          </a:p>
          <a:p>
            <a:endParaRPr lang="uk" dirty="0" smtClean="0">
              <a:latin typeface="+mn-lt"/>
              <a:sym typeface="Symbol" panose="05050102010706020507" pitchFamily="18" charset="2"/>
            </a:endParaRPr>
          </a:p>
          <a:p>
            <a:r>
              <a:rPr lang="uk" dirty="0" smtClean="0">
                <a:latin typeface="+mn-lt"/>
                <a:sym typeface="Symbol" panose="05050102010706020507" pitchFamily="18" charset="2"/>
              </a:rPr>
              <a:t></a:t>
            </a:r>
            <a:r>
              <a:rPr lang="uk" dirty="0" smtClean="0">
                <a:latin typeface="+mn-lt"/>
              </a:rPr>
              <a:t> </a:t>
            </a:r>
            <a:r>
              <a:rPr lang="uk" dirty="0">
                <a:latin typeface="+mn-lt"/>
              </a:rPr>
              <a:t>ЛІХТАРИК (МАРГІНАЛІЯ) – </a:t>
            </a:r>
            <a:endParaRPr lang="ru-RU" dirty="0">
              <a:latin typeface="+mn-lt"/>
            </a:endParaRPr>
          </a:p>
          <a:p>
            <a:r>
              <a:rPr lang="uk" dirty="0">
                <a:latin typeface="+mn-lt"/>
              </a:rPr>
              <a:t>заголовок , який розміщується на зовнішньому полі сторінки.</a:t>
            </a:r>
            <a:endParaRPr lang="ru-RU" dirty="0">
              <a:latin typeface="+mn-lt"/>
            </a:endParaRPr>
          </a:p>
          <a:p>
            <a:r>
              <a:rPr lang="uk" sz="1200" dirty="0" smtClean="0">
                <a:latin typeface="+mn-lt"/>
              </a:rPr>
              <a:t>Такий </a:t>
            </a:r>
            <a:r>
              <a:rPr lang="uk" sz="1200" dirty="0">
                <a:latin typeface="+mn-lt"/>
              </a:rPr>
              <a:t>заголовок можна використовувати лише на широких зовнішніх полях.</a:t>
            </a:r>
            <a:endParaRPr lang="ru-RU" sz="1200" dirty="0">
              <a:latin typeface="+mn-lt"/>
            </a:endParaRPr>
          </a:p>
          <a:p>
            <a:r>
              <a:rPr lang="uk" sz="1200" dirty="0">
                <a:latin typeface="+mn-lt"/>
              </a:rPr>
              <a:t>Найкраще ліхтарики виглядають за умови вирівнювання їх до краю </a:t>
            </a:r>
            <a:r>
              <a:rPr lang="uk" sz="1200" dirty="0" smtClean="0">
                <a:latin typeface="+mn-lt"/>
              </a:rPr>
              <a:t>тексту</a:t>
            </a:r>
          </a:p>
          <a:p>
            <a:endParaRPr lang="uk" dirty="0">
              <a:latin typeface="+mn-lt"/>
            </a:endParaRPr>
          </a:p>
          <a:p>
            <a:r>
              <a:rPr lang="uk-UA" dirty="0">
                <a:latin typeface="+mn-lt"/>
                <a:sym typeface="Symbol" panose="05050102010706020507" pitchFamily="18" charset="2"/>
              </a:rPr>
              <a:t>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ФОРТОЧКА</a:t>
            </a:r>
            <a:r>
              <a:rPr lang="uk-UA" dirty="0">
                <a:latin typeface="+mn-lt"/>
              </a:rPr>
              <a:t> (КВАТИРКА) – заголовок, врізаний усередину перших кількох рядків тексту з лівого боку (на спеціально залишеному білому просторі</a:t>
            </a:r>
            <a:r>
              <a:rPr lang="uk-UA" dirty="0" smtClean="0">
                <a:latin typeface="+mn-lt"/>
              </a:rPr>
              <a:t>)</a:t>
            </a:r>
            <a:endParaRPr lang="en-US" dirty="0">
              <a:latin typeface="+mn-lt"/>
            </a:endParaRPr>
          </a:p>
          <a:p>
            <a:endParaRPr lang="ru-RU" dirty="0" smtClean="0">
              <a:latin typeface="+mn-lt"/>
              <a:sym typeface="Symbol" panose="05050102010706020507" pitchFamily="18" charset="2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1F29A5-6A67-44BB-B1C0-5CAACF9BF3E8}" type="slidenum">
              <a:rPr lang="ru-RU" altLang="ru-RU" smtClean="0"/>
              <a:pPr>
                <a:defRPr/>
              </a:pPr>
              <a:t>43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4015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25688" y="2508250"/>
            <a:ext cx="9866312" cy="4508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4275" name="Заголовок 1"/>
          <p:cNvSpPr txBox="1">
            <a:spLocks/>
          </p:cNvSpPr>
          <p:nvPr/>
        </p:nvSpPr>
        <p:spPr bwMode="auto">
          <a:xfrm>
            <a:off x="2325688" y="2517438"/>
            <a:ext cx="912018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ysDash"/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" altLang="en-US" sz="2000" dirty="0" smtClean="0"/>
              <a:t>4.4. ІЛЮСТРАЦІЇ</a:t>
            </a:r>
            <a:endParaRPr lang="ru-RU" altLang="ru-RU" sz="2000" dirty="0">
              <a:solidFill>
                <a:srgbClr val="000000"/>
              </a:solidFill>
              <a:cs typeface="Segoe UI" panose="020B0502040204020203" pitchFamily="34" charset="0"/>
            </a:endParaRPr>
          </a:p>
        </p:txBody>
      </p:sp>
      <p:sp>
        <p:nvSpPr>
          <p:cNvPr id="54276" name="Rectangle 2"/>
          <p:cNvSpPr>
            <a:spLocks noGrp="1" noChangeArrowheads="1"/>
          </p:cNvSpPr>
          <p:nvPr>
            <p:ph type="title"/>
          </p:nvPr>
        </p:nvSpPr>
        <p:spPr>
          <a:xfrm>
            <a:off x="1050925" y="0"/>
            <a:ext cx="10531475" cy="330200"/>
          </a:xfrm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1F29A5-6A67-44BB-B1C0-5CAACF9BF3E8}" type="slidenum">
              <a:rPr lang="ru-RU" altLang="ru-RU" smtClean="0"/>
              <a:pPr>
                <a:defRPr/>
              </a:pPr>
              <a:t>44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693168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" altLang="en-US" smtClean="0"/>
              <a:t>Типи верстки ілюстрацій</a:t>
            </a:r>
          </a:p>
        </p:txBody>
      </p:sp>
      <p:pic>
        <p:nvPicPr>
          <p:cNvPr id="931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575" y="885870"/>
            <a:ext cx="1911350" cy="2667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575" y="885870"/>
            <a:ext cx="19113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885870"/>
            <a:ext cx="19113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575" y="3946570"/>
            <a:ext cx="19113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575" y="3946570"/>
            <a:ext cx="19113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2" name="Rectangle 8"/>
          <p:cNvSpPr>
            <a:spLocks noChangeArrowheads="1"/>
          </p:cNvSpPr>
          <p:nvPr/>
        </p:nvSpPr>
        <p:spPr bwMode="auto">
          <a:xfrm>
            <a:off x="2476500" y="1089070"/>
            <a:ext cx="673100" cy="673100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en-US"/>
          </a:p>
        </p:txBody>
      </p:sp>
      <p:sp>
        <p:nvSpPr>
          <p:cNvPr id="585737" name="AutoShape 9"/>
          <p:cNvSpPr>
            <a:spLocks noChangeArrowheads="1"/>
          </p:cNvSpPr>
          <p:nvPr/>
        </p:nvSpPr>
        <p:spPr bwMode="auto">
          <a:xfrm>
            <a:off x="2841625" y="608059"/>
            <a:ext cx="965200" cy="238125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uk" altLang="en-US" sz="1400" b="1">
                <a:latin typeface="Arial" panose="020B0604020202020204" pitchFamily="34" charset="0"/>
              </a:rPr>
              <a:t>відкрита</a:t>
            </a:r>
            <a:r>
              <a:rPr lang="uk" altLang="en-US" sz="1400" b="1"/>
              <a:t> </a:t>
            </a:r>
          </a:p>
        </p:txBody>
      </p:sp>
      <p:sp>
        <p:nvSpPr>
          <p:cNvPr id="93194" name="Rectangle 10"/>
          <p:cNvSpPr>
            <a:spLocks noChangeArrowheads="1"/>
          </p:cNvSpPr>
          <p:nvPr/>
        </p:nvSpPr>
        <p:spPr bwMode="auto">
          <a:xfrm>
            <a:off x="2476500" y="2892470"/>
            <a:ext cx="1587500" cy="444500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en-US"/>
          </a:p>
        </p:txBody>
      </p:sp>
      <p:sp>
        <p:nvSpPr>
          <p:cNvPr id="93195" name="Rectangle 11"/>
          <p:cNvSpPr>
            <a:spLocks noChangeArrowheads="1"/>
          </p:cNvSpPr>
          <p:nvPr/>
        </p:nvSpPr>
        <p:spPr bwMode="auto">
          <a:xfrm>
            <a:off x="5257800" y="1812970"/>
            <a:ext cx="1612900" cy="698500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en-US"/>
          </a:p>
        </p:txBody>
      </p:sp>
      <p:sp>
        <p:nvSpPr>
          <p:cNvPr id="93196" name="Rectangle 12"/>
          <p:cNvSpPr>
            <a:spLocks noChangeArrowheads="1"/>
          </p:cNvSpPr>
          <p:nvPr/>
        </p:nvSpPr>
        <p:spPr bwMode="auto">
          <a:xfrm>
            <a:off x="8496300" y="1800270"/>
            <a:ext cx="673100" cy="711200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en-US"/>
          </a:p>
        </p:txBody>
      </p:sp>
      <p:sp>
        <p:nvSpPr>
          <p:cNvPr id="585741" name="AutoShape 13"/>
          <p:cNvSpPr>
            <a:spLocks noChangeArrowheads="1"/>
          </p:cNvSpPr>
          <p:nvPr/>
        </p:nvSpPr>
        <p:spPr bwMode="auto">
          <a:xfrm>
            <a:off x="5108575" y="620759"/>
            <a:ext cx="1871664" cy="238125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uk" altLang="en-US" sz="1400" b="1" dirty="0">
                <a:latin typeface="Arial" panose="020B0604020202020204" pitchFamily="34" charset="0"/>
              </a:rPr>
              <a:t>закрита</a:t>
            </a:r>
            <a:r>
              <a:rPr lang="uk" altLang="en-US" sz="1400" b="1" dirty="0"/>
              <a:t> </a:t>
            </a:r>
          </a:p>
        </p:txBody>
      </p:sp>
      <p:sp>
        <p:nvSpPr>
          <p:cNvPr id="585742" name="AutoShape 14"/>
          <p:cNvSpPr>
            <a:spLocks noChangeArrowheads="1"/>
          </p:cNvSpPr>
          <p:nvPr/>
        </p:nvSpPr>
        <p:spPr bwMode="auto">
          <a:xfrm>
            <a:off x="7910514" y="646159"/>
            <a:ext cx="1851025" cy="238125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uk" altLang="en-US" sz="1400" b="1" dirty="0">
                <a:latin typeface="Arial" panose="020B0604020202020204" pitchFamily="34" charset="0"/>
              </a:rPr>
              <a:t>глуха</a:t>
            </a:r>
            <a:r>
              <a:rPr lang="uk" altLang="en-US" sz="1400" b="1" dirty="0"/>
              <a:t> </a:t>
            </a:r>
          </a:p>
        </p:txBody>
      </p:sp>
      <p:sp>
        <p:nvSpPr>
          <p:cNvPr id="93199" name="Rectangle 15"/>
          <p:cNvSpPr>
            <a:spLocks noChangeArrowheads="1"/>
          </p:cNvSpPr>
          <p:nvPr/>
        </p:nvSpPr>
        <p:spPr bwMode="auto">
          <a:xfrm>
            <a:off x="2463800" y="4149770"/>
            <a:ext cx="1612900" cy="2247900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en-US"/>
          </a:p>
        </p:txBody>
      </p:sp>
      <p:sp>
        <p:nvSpPr>
          <p:cNvPr id="93200" name="Rectangle 16"/>
          <p:cNvSpPr>
            <a:spLocks noChangeArrowheads="1"/>
          </p:cNvSpPr>
          <p:nvPr/>
        </p:nvSpPr>
        <p:spPr bwMode="auto">
          <a:xfrm>
            <a:off x="5181600" y="4010070"/>
            <a:ext cx="673100" cy="711200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en-US"/>
          </a:p>
        </p:txBody>
      </p:sp>
      <p:sp>
        <p:nvSpPr>
          <p:cNvPr id="585745" name="AutoShape 17"/>
          <p:cNvSpPr>
            <a:spLocks noChangeArrowheads="1"/>
          </p:cNvSpPr>
          <p:nvPr/>
        </p:nvSpPr>
        <p:spPr bwMode="auto">
          <a:xfrm>
            <a:off x="2727325" y="3719559"/>
            <a:ext cx="1079500" cy="238363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uk" altLang="en-US" sz="1400" b="1" dirty="0" smtClean="0">
                <a:latin typeface="Arial" panose="020B0604020202020204" pitchFamily="34" charset="0"/>
              </a:rPr>
              <a:t>сторінкова</a:t>
            </a:r>
            <a:r>
              <a:rPr lang="uk" altLang="en-US" sz="1400" b="1" dirty="0" smtClean="0"/>
              <a:t> </a:t>
            </a:r>
            <a:endParaRPr lang="uk" altLang="en-US" sz="1400" b="1" dirty="0"/>
          </a:p>
        </p:txBody>
      </p:sp>
      <p:sp>
        <p:nvSpPr>
          <p:cNvPr id="585746" name="AutoShape 18"/>
          <p:cNvSpPr>
            <a:spLocks noChangeArrowheads="1"/>
          </p:cNvSpPr>
          <p:nvPr/>
        </p:nvSpPr>
        <p:spPr bwMode="auto">
          <a:xfrm>
            <a:off x="5129214" y="3706859"/>
            <a:ext cx="1851025" cy="238125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uk" altLang="en-US" sz="1400" b="1" dirty="0">
                <a:latin typeface="Arial" panose="020B0604020202020204" pitchFamily="34" charset="0"/>
              </a:rPr>
              <a:t>з виходом на поля</a:t>
            </a:r>
            <a:r>
              <a:rPr lang="uk" altLang="en-US" sz="1400" b="1" dirty="0"/>
              <a:t> </a:t>
            </a:r>
          </a:p>
        </p:txBody>
      </p:sp>
      <p:sp>
        <p:nvSpPr>
          <p:cNvPr id="93203" name="Rectangle 19"/>
          <p:cNvSpPr>
            <a:spLocks noChangeArrowheads="1"/>
          </p:cNvSpPr>
          <p:nvPr/>
        </p:nvSpPr>
        <p:spPr bwMode="auto">
          <a:xfrm>
            <a:off x="7899400" y="3908470"/>
            <a:ext cx="1911350" cy="2667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ru-RU" altLang="en-US" sz="1200">
              <a:latin typeface="Arial" panose="020B0604020202020204" pitchFamily="34" charset="0"/>
            </a:endParaRPr>
          </a:p>
        </p:txBody>
      </p:sp>
      <p:pic>
        <p:nvPicPr>
          <p:cNvPr id="93204" name="Picture 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338" y="4059284"/>
            <a:ext cx="1204912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205" name="Rectangle 21"/>
          <p:cNvSpPr>
            <a:spLocks noChangeArrowheads="1"/>
          </p:cNvSpPr>
          <p:nvPr/>
        </p:nvSpPr>
        <p:spPr bwMode="auto">
          <a:xfrm>
            <a:off x="9283700" y="4073570"/>
            <a:ext cx="457200" cy="482600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en-US"/>
          </a:p>
        </p:txBody>
      </p:sp>
      <p:sp>
        <p:nvSpPr>
          <p:cNvPr id="585750" name="AutoShape 22"/>
          <p:cNvSpPr>
            <a:spLocks noChangeArrowheads="1"/>
          </p:cNvSpPr>
          <p:nvPr/>
        </p:nvSpPr>
        <p:spPr bwMode="auto">
          <a:xfrm>
            <a:off x="7910514" y="3668759"/>
            <a:ext cx="1851025" cy="238125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uk" altLang="en-US" sz="1400" b="1" dirty="0">
                <a:latin typeface="Arial" panose="020B0604020202020204" pitchFamily="34" charset="0"/>
              </a:rPr>
              <a:t>на полях</a:t>
            </a:r>
            <a:r>
              <a:rPr lang="uk" altLang="en-US" sz="1400" b="1" dirty="0"/>
              <a:t>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1F29A5-6A67-44BB-B1C0-5CAACF9BF3E8}" type="slidenum">
              <a:rPr lang="ru-RU" altLang="ru-RU" smtClean="0"/>
              <a:pPr>
                <a:defRPr/>
              </a:pPr>
              <a:t>45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5620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57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5857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indefinite"/>
                                        <p:tgtEl>
                                          <p:spTgt spid="5857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indefinite"/>
                                        <p:tgtEl>
                                          <p:spTgt spid="5857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573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857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5857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indefinite"/>
                                        <p:tgtEl>
                                          <p:spTgt spid="5857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indefinite"/>
                                        <p:tgtEl>
                                          <p:spTgt spid="5857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574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857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5857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indefinite"/>
                                        <p:tgtEl>
                                          <p:spTgt spid="5857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indefinite"/>
                                        <p:tgtEl>
                                          <p:spTgt spid="5857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574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857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5857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indefinite"/>
                                        <p:tgtEl>
                                          <p:spTgt spid="5857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indefinite"/>
                                        <p:tgtEl>
                                          <p:spTgt spid="5857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574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857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indefinite"/>
                                        <p:tgtEl>
                                          <p:spTgt spid="5857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indefinite"/>
                                        <p:tgtEl>
                                          <p:spTgt spid="5857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indefinite"/>
                                        <p:tgtEl>
                                          <p:spTgt spid="5857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574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857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5857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indefinite"/>
                                        <p:tgtEl>
                                          <p:spTgt spid="5857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indefinite"/>
                                        <p:tgtEl>
                                          <p:spTgt spid="5857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5750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25688" y="2508250"/>
            <a:ext cx="9866312" cy="4508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4275" name="Заголовок 1"/>
          <p:cNvSpPr txBox="1">
            <a:spLocks/>
          </p:cNvSpPr>
          <p:nvPr/>
        </p:nvSpPr>
        <p:spPr bwMode="auto">
          <a:xfrm>
            <a:off x="2325688" y="2517438"/>
            <a:ext cx="912018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ysDash"/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" altLang="en-US" sz="2000" dirty="0" smtClean="0"/>
              <a:t>5. МАКЕТ ВИДАННЯ</a:t>
            </a:r>
            <a:endParaRPr lang="ru-RU" altLang="ru-RU" sz="2000" dirty="0">
              <a:solidFill>
                <a:srgbClr val="000000"/>
              </a:solidFill>
              <a:cs typeface="Segoe UI" panose="020B0502040204020203" pitchFamily="34" charset="0"/>
            </a:endParaRPr>
          </a:p>
        </p:txBody>
      </p:sp>
      <p:sp>
        <p:nvSpPr>
          <p:cNvPr id="54276" name="Rectangle 2"/>
          <p:cNvSpPr>
            <a:spLocks noGrp="1" noChangeArrowheads="1"/>
          </p:cNvSpPr>
          <p:nvPr>
            <p:ph type="title"/>
          </p:nvPr>
        </p:nvSpPr>
        <p:spPr>
          <a:xfrm>
            <a:off x="1050925" y="0"/>
            <a:ext cx="10531475" cy="330200"/>
          </a:xfrm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1F29A5-6A67-44BB-B1C0-5CAACF9BF3E8}" type="slidenum">
              <a:rPr lang="ru-RU" altLang="ru-RU" smtClean="0"/>
              <a:pPr>
                <a:defRPr/>
              </a:pPr>
              <a:t>46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2244737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" altLang="en-US" smtClean="0"/>
              <a:t>Макет видання</a:t>
            </a:r>
          </a:p>
        </p:txBody>
      </p:sp>
      <p:sp>
        <p:nvSpPr>
          <p:cNvPr id="95235" name="Text Box 3"/>
          <p:cNvSpPr txBox="1">
            <a:spLocks noChangeArrowheads="1"/>
          </p:cNvSpPr>
          <p:nvPr/>
        </p:nvSpPr>
        <p:spPr bwMode="auto">
          <a:xfrm>
            <a:off x="1955800" y="990600"/>
            <a:ext cx="76327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uk" altLang="en-US" sz="1600" dirty="0" smtClean="0">
                <a:solidFill>
                  <a:srgbClr val="FF0000"/>
                </a:solidFill>
                <a:latin typeface="+mn-lt"/>
              </a:rPr>
              <a:t>МАКЕТ ВИДАННЯ </a:t>
            </a:r>
            <a:r>
              <a:rPr lang="uk" altLang="en-US" sz="1600" dirty="0" smtClean="0">
                <a:latin typeface="+mn-lt"/>
              </a:rPr>
              <a:t>– </a:t>
            </a:r>
            <a:r>
              <a:rPr lang="uk" altLang="en-US" sz="1600" dirty="0">
                <a:latin typeface="+mn-lt"/>
              </a:rPr>
              <a:t>це проект майбутнього видання</a:t>
            </a:r>
          </a:p>
        </p:txBody>
      </p:sp>
      <p:sp>
        <p:nvSpPr>
          <p:cNvPr id="446468" name="AutoShape 4"/>
          <p:cNvSpPr>
            <a:spLocks noChangeArrowheads="1"/>
          </p:cNvSpPr>
          <p:nvPr/>
        </p:nvSpPr>
        <p:spPr bwMode="auto">
          <a:xfrm>
            <a:off x="5486400" y="3573463"/>
            <a:ext cx="2298700" cy="3746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uk" altLang="en-US" sz="1600">
                <a:solidFill>
                  <a:srgbClr val="000000"/>
                </a:solidFill>
                <a:latin typeface="+mn-lt"/>
              </a:rPr>
              <a:t>текстові стилі</a:t>
            </a:r>
          </a:p>
        </p:txBody>
      </p:sp>
      <p:sp>
        <p:nvSpPr>
          <p:cNvPr id="446469" name="AutoShape 5"/>
          <p:cNvSpPr>
            <a:spLocks noChangeArrowheads="1"/>
          </p:cNvSpPr>
          <p:nvPr/>
        </p:nvSpPr>
        <p:spPr bwMode="auto">
          <a:xfrm>
            <a:off x="2320926" y="2344739"/>
            <a:ext cx="2379663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uk" altLang="en-US" sz="1600">
                <a:solidFill>
                  <a:srgbClr val="000000"/>
                </a:solidFill>
                <a:latin typeface="+mn-lt"/>
              </a:rPr>
              <a:t>МАКЕТ ВИДАННЯ</a:t>
            </a:r>
          </a:p>
          <a:p>
            <a:pPr algn="ctr" eaLnBrk="1" hangingPunct="1"/>
            <a:r>
              <a:rPr lang="uk" altLang="en-US" sz="1600">
                <a:solidFill>
                  <a:srgbClr val="000000"/>
                </a:solidFill>
                <a:latin typeface="+mn-lt"/>
              </a:rPr>
              <a:t>показує</a:t>
            </a:r>
          </a:p>
        </p:txBody>
      </p:sp>
      <p:cxnSp>
        <p:nvCxnSpPr>
          <p:cNvPr id="95238" name="AutoShape 6"/>
          <p:cNvCxnSpPr>
            <a:cxnSpLocks noChangeShapeType="1"/>
            <a:stCxn id="446468" idx="1"/>
            <a:endCxn id="446469" idx="3"/>
          </p:cNvCxnSpPr>
          <p:nvPr/>
        </p:nvCxnSpPr>
        <p:spPr bwMode="auto">
          <a:xfrm flipH="1" flipV="1">
            <a:off x="4700588" y="2667000"/>
            <a:ext cx="785812" cy="10937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5239" name="AutoShape 7"/>
          <p:cNvCxnSpPr>
            <a:cxnSpLocks noChangeShapeType="1"/>
            <a:stCxn id="446475" idx="1"/>
            <a:endCxn id="446469" idx="3"/>
          </p:cNvCxnSpPr>
          <p:nvPr/>
        </p:nvCxnSpPr>
        <p:spPr bwMode="auto">
          <a:xfrm flipH="1" flipV="1">
            <a:off x="4700588" y="2667000"/>
            <a:ext cx="785812" cy="650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6472" name="AutoShape 8"/>
          <p:cNvSpPr>
            <a:spLocks noChangeArrowheads="1"/>
          </p:cNvSpPr>
          <p:nvPr/>
        </p:nvSpPr>
        <p:spPr bwMode="auto">
          <a:xfrm>
            <a:off x="5486400" y="5132388"/>
            <a:ext cx="3022600" cy="3746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uk" altLang="en-US" sz="1600">
                <a:solidFill>
                  <a:srgbClr val="000000"/>
                </a:solidFill>
                <a:latin typeface="+mn-lt"/>
              </a:rPr>
              <a:t>декоративні елементи</a:t>
            </a:r>
          </a:p>
        </p:txBody>
      </p:sp>
      <p:sp>
        <p:nvSpPr>
          <p:cNvPr id="446473" name="AutoShape 9"/>
          <p:cNvSpPr>
            <a:spLocks noChangeArrowheads="1"/>
          </p:cNvSpPr>
          <p:nvPr/>
        </p:nvSpPr>
        <p:spPr bwMode="auto">
          <a:xfrm>
            <a:off x="5486400" y="3090863"/>
            <a:ext cx="3886200" cy="3746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uk" altLang="en-US" sz="1600">
                <a:solidFill>
                  <a:srgbClr val="000000"/>
                </a:solidFill>
                <a:latin typeface="+mn-lt"/>
              </a:rPr>
              <a:t>розміщення тексту та ілюстрацій</a:t>
            </a:r>
          </a:p>
        </p:txBody>
      </p:sp>
      <p:sp>
        <p:nvSpPr>
          <p:cNvPr id="446474" name="AutoShape 10"/>
          <p:cNvSpPr>
            <a:spLocks noChangeArrowheads="1"/>
          </p:cNvSpPr>
          <p:nvPr/>
        </p:nvSpPr>
        <p:spPr bwMode="auto">
          <a:xfrm>
            <a:off x="5486400" y="2024063"/>
            <a:ext cx="2298700" cy="3746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uk" altLang="en-US" sz="1600">
                <a:solidFill>
                  <a:srgbClr val="000000"/>
                </a:solidFill>
                <a:latin typeface="+mn-lt"/>
              </a:rPr>
              <a:t>формат видання</a:t>
            </a:r>
          </a:p>
        </p:txBody>
      </p:sp>
      <p:sp>
        <p:nvSpPr>
          <p:cNvPr id="446475" name="AutoShape 11"/>
          <p:cNvSpPr>
            <a:spLocks noChangeArrowheads="1"/>
          </p:cNvSpPr>
          <p:nvPr/>
        </p:nvSpPr>
        <p:spPr bwMode="auto">
          <a:xfrm>
            <a:off x="5486400" y="2544763"/>
            <a:ext cx="3746500" cy="3746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uk" altLang="en-US" sz="1600">
                <a:solidFill>
                  <a:srgbClr val="000000"/>
                </a:solidFill>
                <a:latin typeface="+mn-lt"/>
              </a:rPr>
              <a:t>формат смуги, розміри полів</a:t>
            </a:r>
          </a:p>
        </p:txBody>
      </p:sp>
      <p:sp>
        <p:nvSpPr>
          <p:cNvPr id="446476" name="AutoShape 12"/>
          <p:cNvSpPr>
            <a:spLocks noChangeArrowheads="1"/>
          </p:cNvSpPr>
          <p:nvPr/>
        </p:nvSpPr>
        <p:spPr bwMode="auto">
          <a:xfrm>
            <a:off x="5486400" y="4614863"/>
            <a:ext cx="4368800" cy="37457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uk" altLang="en-US" sz="1600" dirty="0" smtClean="0">
                <a:solidFill>
                  <a:srgbClr val="000000"/>
                </a:solidFill>
                <a:latin typeface="+mn-lt"/>
              </a:rPr>
              <a:t>виключку, відбиття, відступи </a:t>
            </a:r>
            <a:endParaRPr lang="uk" altLang="en-US" sz="1600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95245" name="AutoShape 13"/>
          <p:cNvCxnSpPr>
            <a:cxnSpLocks noChangeShapeType="1"/>
            <a:stCxn id="446474" idx="1"/>
            <a:endCxn id="446469" idx="3"/>
          </p:cNvCxnSpPr>
          <p:nvPr/>
        </p:nvCxnSpPr>
        <p:spPr bwMode="auto">
          <a:xfrm flipH="1">
            <a:off x="4700588" y="2211388"/>
            <a:ext cx="785812" cy="4556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5246" name="AutoShape 14"/>
          <p:cNvCxnSpPr>
            <a:cxnSpLocks noChangeShapeType="1"/>
            <a:stCxn id="446472" idx="1"/>
            <a:endCxn id="446469" idx="3"/>
          </p:cNvCxnSpPr>
          <p:nvPr/>
        </p:nvCxnSpPr>
        <p:spPr bwMode="auto">
          <a:xfrm flipH="1" flipV="1">
            <a:off x="4700588" y="2667001"/>
            <a:ext cx="785812" cy="265271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5247" name="AutoShape 15"/>
          <p:cNvCxnSpPr>
            <a:cxnSpLocks noChangeShapeType="1"/>
            <a:stCxn id="446476" idx="1"/>
            <a:endCxn id="446469" idx="3"/>
          </p:cNvCxnSpPr>
          <p:nvPr/>
        </p:nvCxnSpPr>
        <p:spPr bwMode="auto">
          <a:xfrm flipH="1" flipV="1">
            <a:off x="4700589" y="2667002"/>
            <a:ext cx="785811" cy="213514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5248" name="AutoShape 16"/>
          <p:cNvCxnSpPr>
            <a:cxnSpLocks noChangeShapeType="1"/>
            <a:stCxn id="446473" idx="1"/>
            <a:endCxn id="446469" idx="3"/>
          </p:cNvCxnSpPr>
          <p:nvPr/>
        </p:nvCxnSpPr>
        <p:spPr bwMode="auto">
          <a:xfrm flipH="1" flipV="1">
            <a:off x="4700588" y="2667000"/>
            <a:ext cx="785812" cy="6111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6482" name="AutoShape 18"/>
          <p:cNvSpPr>
            <a:spLocks noChangeArrowheads="1"/>
          </p:cNvSpPr>
          <p:nvPr/>
        </p:nvSpPr>
        <p:spPr bwMode="auto">
          <a:xfrm>
            <a:off x="5486400" y="4081463"/>
            <a:ext cx="2298700" cy="3746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uk" altLang="en-US" sz="1600">
                <a:solidFill>
                  <a:srgbClr val="000000"/>
                </a:solidFill>
                <a:latin typeface="+mn-lt"/>
              </a:rPr>
              <a:t>виділення у тексті</a:t>
            </a:r>
          </a:p>
        </p:txBody>
      </p:sp>
      <p:cxnSp>
        <p:nvCxnSpPr>
          <p:cNvPr id="95250" name="AutoShape 21"/>
          <p:cNvCxnSpPr>
            <a:cxnSpLocks noChangeShapeType="1"/>
            <a:stCxn id="446482" idx="1"/>
            <a:endCxn id="446469" idx="3"/>
          </p:cNvCxnSpPr>
          <p:nvPr/>
        </p:nvCxnSpPr>
        <p:spPr bwMode="auto">
          <a:xfrm flipH="1" flipV="1">
            <a:off x="4700588" y="2667000"/>
            <a:ext cx="785812" cy="16017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1F29A5-6A67-44BB-B1C0-5CAACF9BF3E8}" type="slidenum">
              <a:rPr lang="ru-RU" altLang="ru-RU" smtClean="0"/>
              <a:pPr>
                <a:defRPr/>
              </a:pPr>
              <a:t>47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2049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64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4464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757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indefinite"/>
                                        <p:tgtEl>
                                          <p:spTgt spid="4464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indefinite"/>
                                        <p:tgtEl>
                                          <p:spTgt spid="4464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646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464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4464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indefinite"/>
                                        <p:tgtEl>
                                          <p:spTgt spid="4464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indefinite"/>
                                        <p:tgtEl>
                                          <p:spTgt spid="4464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646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464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4464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indefinite"/>
                                        <p:tgtEl>
                                          <p:spTgt spid="4464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indefinite"/>
                                        <p:tgtEl>
                                          <p:spTgt spid="4464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647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464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4464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indefinite"/>
                                        <p:tgtEl>
                                          <p:spTgt spid="4464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indefinite"/>
                                        <p:tgtEl>
                                          <p:spTgt spid="4464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647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464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indefinite"/>
                                        <p:tgtEl>
                                          <p:spTgt spid="4464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indefinite"/>
                                        <p:tgtEl>
                                          <p:spTgt spid="4464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indefinite"/>
                                        <p:tgtEl>
                                          <p:spTgt spid="4464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647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464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4464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indefinite"/>
                                        <p:tgtEl>
                                          <p:spTgt spid="4464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indefinite"/>
                                        <p:tgtEl>
                                          <p:spTgt spid="4464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647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464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4464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indefinite"/>
                                        <p:tgtEl>
                                          <p:spTgt spid="4464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indefinite"/>
                                        <p:tgtEl>
                                          <p:spTgt spid="4464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647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464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4464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" dur="indefinite"/>
                                        <p:tgtEl>
                                          <p:spTgt spid="4464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indefinite"/>
                                        <p:tgtEl>
                                          <p:spTgt spid="4464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6482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" altLang="en-US" smtClean="0"/>
              <a:t>Види макетів</a:t>
            </a:r>
          </a:p>
        </p:txBody>
      </p:sp>
      <p:sp>
        <p:nvSpPr>
          <p:cNvPr id="447491" name="AutoShape 3"/>
          <p:cNvSpPr>
            <a:spLocks noChangeArrowheads="1"/>
          </p:cNvSpPr>
          <p:nvPr/>
        </p:nvSpPr>
        <p:spPr bwMode="auto">
          <a:xfrm>
            <a:off x="3422651" y="2001706"/>
            <a:ext cx="2354263" cy="3746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uk" altLang="en-US" sz="1600" dirty="0" smtClean="0">
                <a:solidFill>
                  <a:srgbClr val="000000"/>
                </a:solidFill>
                <a:latin typeface="+mn-lt"/>
              </a:rPr>
              <a:t>За типізацією</a:t>
            </a:r>
            <a:endParaRPr lang="uk" altLang="en-US" sz="1600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96260" name="AutoShape 4"/>
          <p:cNvCxnSpPr>
            <a:cxnSpLocks noChangeShapeType="1"/>
            <a:stCxn id="447494" idx="1"/>
            <a:endCxn id="447491" idx="3"/>
          </p:cNvCxnSpPr>
          <p:nvPr/>
        </p:nvCxnSpPr>
        <p:spPr bwMode="auto">
          <a:xfrm flipH="1" flipV="1">
            <a:off x="5776914" y="2189031"/>
            <a:ext cx="722311" cy="14419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7493" name="AutoShape 5"/>
          <p:cNvSpPr>
            <a:spLocks noChangeArrowheads="1"/>
          </p:cNvSpPr>
          <p:nvPr/>
        </p:nvSpPr>
        <p:spPr bwMode="auto">
          <a:xfrm>
            <a:off x="6499226" y="1546225"/>
            <a:ext cx="1503363" cy="3746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uk" altLang="en-US" sz="1600">
                <a:solidFill>
                  <a:srgbClr val="000000"/>
                </a:solidFill>
                <a:latin typeface="+mn-lt"/>
              </a:rPr>
              <a:t>типові</a:t>
            </a:r>
          </a:p>
        </p:txBody>
      </p:sp>
      <p:sp>
        <p:nvSpPr>
          <p:cNvPr id="447494" name="AutoShape 6"/>
          <p:cNvSpPr>
            <a:spLocks noChangeArrowheads="1"/>
          </p:cNvSpPr>
          <p:nvPr/>
        </p:nvSpPr>
        <p:spPr bwMode="auto">
          <a:xfrm>
            <a:off x="6499225" y="2016125"/>
            <a:ext cx="1587500" cy="3746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uk" altLang="en-US" sz="1600">
                <a:solidFill>
                  <a:srgbClr val="000000"/>
                </a:solidFill>
                <a:latin typeface="+mn-lt"/>
              </a:rPr>
              <a:t>повні</a:t>
            </a:r>
          </a:p>
        </p:txBody>
      </p:sp>
      <p:cxnSp>
        <p:nvCxnSpPr>
          <p:cNvPr id="96263" name="AutoShape 7"/>
          <p:cNvCxnSpPr>
            <a:cxnSpLocks noChangeShapeType="1"/>
            <a:stCxn id="447493" idx="1"/>
            <a:endCxn id="447491" idx="3"/>
          </p:cNvCxnSpPr>
          <p:nvPr/>
        </p:nvCxnSpPr>
        <p:spPr bwMode="auto">
          <a:xfrm flipH="1">
            <a:off x="5776914" y="1733550"/>
            <a:ext cx="722312" cy="45548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7496" name="AutoShape 8"/>
          <p:cNvSpPr>
            <a:spLocks noChangeArrowheads="1"/>
          </p:cNvSpPr>
          <p:nvPr/>
        </p:nvSpPr>
        <p:spPr bwMode="auto">
          <a:xfrm>
            <a:off x="3422651" y="3733800"/>
            <a:ext cx="2354263" cy="3746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uk-UA" altLang="en-US" sz="1600" dirty="0" smtClean="0">
                <a:solidFill>
                  <a:srgbClr val="000000"/>
                </a:solidFill>
                <a:latin typeface="+mn-lt"/>
              </a:rPr>
              <a:t>За схематичністю</a:t>
            </a:r>
            <a:endParaRPr lang="uk-UA" altLang="en-US" sz="1600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96265" name="AutoShape 9"/>
          <p:cNvCxnSpPr>
            <a:cxnSpLocks noChangeShapeType="1"/>
            <a:stCxn id="447499" idx="1"/>
            <a:endCxn id="447496" idx="3"/>
          </p:cNvCxnSpPr>
          <p:nvPr/>
        </p:nvCxnSpPr>
        <p:spPr bwMode="auto">
          <a:xfrm flipH="1" flipV="1">
            <a:off x="5776913" y="3921126"/>
            <a:ext cx="696912" cy="3143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7498" name="AutoShape 10"/>
          <p:cNvSpPr>
            <a:spLocks noChangeArrowheads="1"/>
          </p:cNvSpPr>
          <p:nvPr/>
        </p:nvSpPr>
        <p:spPr bwMode="auto">
          <a:xfrm>
            <a:off x="6475414" y="3527425"/>
            <a:ext cx="2198687" cy="3746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uk" altLang="en-US" sz="1600" dirty="0">
                <a:solidFill>
                  <a:srgbClr val="000000"/>
                </a:solidFill>
                <a:latin typeface="+mn-lt"/>
              </a:rPr>
              <a:t>схематичні</a:t>
            </a:r>
          </a:p>
        </p:txBody>
      </p:sp>
      <p:sp>
        <p:nvSpPr>
          <p:cNvPr id="447499" name="AutoShape 11"/>
          <p:cNvSpPr>
            <a:spLocks noChangeArrowheads="1"/>
          </p:cNvSpPr>
          <p:nvPr/>
        </p:nvSpPr>
        <p:spPr bwMode="auto">
          <a:xfrm>
            <a:off x="6473826" y="4048125"/>
            <a:ext cx="2251075" cy="3746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uk" altLang="en-US" sz="1600" dirty="0">
                <a:solidFill>
                  <a:srgbClr val="000000"/>
                </a:solidFill>
                <a:latin typeface="+mn-lt"/>
              </a:rPr>
              <a:t>демонстраційні</a:t>
            </a:r>
          </a:p>
        </p:txBody>
      </p:sp>
      <p:cxnSp>
        <p:nvCxnSpPr>
          <p:cNvPr id="96268" name="AutoShape 12"/>
          <p:cNvCxnSpPr>
            <a:cxnSpLocks noChangeShapeType="1"/>
            <a:stCxn id="447498" idx="1"/>
            <a:endCxn id="447496" idx="3"/>
          </p:cNvCxnSpPr>
          <p:nvPr/>
        </p:nvCxnSpPr>
        <p:spPr bwMode="auto">
          <a:xfrm flipH="1">
            <a:off x="5776913" y="3714751"/>
            <a:ext cx="698500" cy="2063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7501" name="AutoShape 13"/>
          <p:cNvSpPr>
            <a:spLocks noChangeArrowheads="1"/>
          </p:cNvSpPr>
          <p:nvPr/>
        </p:nvSpPr>
        <p:spPr bwMode="auto">
          <a:xfrm>
            <a:off x="6488114" y="2524125"/>
            <a:ext cx="2105025" cy="3746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uk" altLang="en-US" sz="1600">
                <a:solidFill>
                  <a:srgbClr val="000000"/>
                </a:solidFill>
                <a:latin typeface="+mn-lt"/>
              </a:rPr>
              <a:t>окремих вузлів</a:t>
            </a:r>
          </a:p>
        </p:txBody>
      </p:sp>
      <p:cxnSp>
        <p:nvCxnSpPr>
          <p:cNvPr id="96270" name="AutoShape 14"/>
          <p:cNvCxnSpPr>
            <a:cxnSpLocks noChangeShapeType="1"/>
            <a:stCxn id="447501" idx="1"/>
            <a:endCxn id="447491" idx="3"/>
          </p:cNvCxnSpPr>
          <p:nvPr/>
        </p:nvCxnSpPr>
        <p:spPr bwMode="auto">
          <a:xfrm flipH="1" flipV="1">
            <a:off x="5776914" y="2189031"/>
            <a:ext cx="711200" cy="522419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1F29A5-6A67-44BB-B1C0-5CAACF9BF3E8}" type="slidenum">
              <a:rPr lang="ru-RU" altLang="ru-RU" smtClean="0"/>
              <a:pPr>
                <a:defRPr/>
              </a:pPr>
              <a:t>48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24018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74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4474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757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indefinite"/>
                                        <p:tgtEl>
                                          <p:spTgt spid="4474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indefinite"/>
                                        <p:tgtEl>
                                          <p:spTgt spid="4474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49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474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4474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indefinite"/>
                                        <p:tgtEl>
                                          <p:spTgt spid="4474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indefinite"/>
                                        <p:tgtEl>
                                          <p:spTgt spid="4474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49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474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4474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indefinite"/>
                                        <p:tgtEl>
                                          <p:spTgt spid="4474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indefinite"/>
                                        <p:tgtEl>
                                          <p:spTgt spid="4474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49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474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4474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757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indefinite"/>
                                        <p:tgtEl>
                                          <p:spTgt spid="4474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indefinite"/>
                                        <p:tgtEl>
                                          <p:spTgt spid="4474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49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474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indefinite"/>
                                        <p:tgtEl>
                                          <p:spTgt spid="4474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indefinite"/>
                                        <p:tgtEl>
                                          <p:spTgt spid="4474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indefinite"/>
                                        <p:tgtEl>
                                          <p:spTgt spid="4474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49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474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4474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indefinite"/>
                                        <p:tgtEl>
                                          <p:spTgt spid="4474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indefinite"/>
                                        <p:tgtEl>
                                          <p:spTgt spid="4474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49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475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4475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indefinite"/>
                                        <p:tgtEl>
                                          <p:spTgt spid="4475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indefinite"/>
                                        <p:tgtEl>
                                          <p:spTgt spid="4475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501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25688" y="1893888"/>
            <a:ext cx="9866312" cy="14525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8132" name="Заголовок 1"/>
          <p:cNvSpPr txBox="1">
            <a:spLocks/>
          </p:cNvSpPr>
          <p:nvPr/>
        </p:nvSpPr>
        <p:spPr bwMode="auto">
          <a:xfrm>
            <a:off x="2349500" y="1893888"/>
            <a:ext cx="9842500" cy="145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ysDash"/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" altLang="ru-RU" sz="3600" dirty="0" smtClean="0">
                <a:latin typeface="+mn-lt"/>
                <a:cs typeface="Segoe UI" panose="020B0502040204020203" pitchFamily="34" charset="0"/>
              </a:rPr>
              <a:t>6 . </a:t>
            </a:r>
            <a:r>
              <a:rPr lang="uk" altLang="en-US" sz="3600" dirty="0">
                <a:latin typeface="+mn-lt"/>
              </a:rPr>
              <a:t>ПОМИЛКИ </a:t>
            </a:r>
            <a:r>
              <a:rPr lang="uk" altLang="en-US" sz="3600" dirty="0" smtClean="0">
                <a:latin typeface="+mn-lt"/>
              </a:rPr>
              <a:t>ВЕРСТКИ</a:t>
            </a:r>
            <a:endParaRPr lang="ru-RU" altLang="ru-RU" sz="3600" dirty="0">
              <a:latin typeface="+mn-lt"/>
              <a:cs typeface="Segoe UI" panose="020B0502040204020203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325688" y="3454400"/>
            <a:ext cx="98663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134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225" y="3913188"/>
            <a:ext cx="3178175" cy="177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158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" dirty="0"/>
              <a:t>Інформаційна листівка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9F8D9C-6A93-4A4E-B302-3A6D1463D3F9}" type="slidenum">
              <a:rPr lang="ru-RU" altLang="ru-RU" smtClean="0"/>
              <a:pPr>
                <a:defRPr/>
              </a:pPr>
              <a:t>5</a:t>
            </a:fld>
            <a:endParaRPr lang="ru-RU" alt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8380" y="639238"/>
            <a:ext cx="4195240" cy="593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75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2227" name="Номер слайда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7257498-A3A6-4432-883D-18536DE367EB}" type="slidenum">
              <a:rPr lang="ru-RU" altLang="ru-RU" sz="1200" smtClean="0">
                <a:solidFill>
                  <a:srgbClr val="898989"/>
                </a:solidFill>
              </a:rPr>
              <a:pPr/>
              <a:t>50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2192000" cy="3381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/>
          <a:p>
            <a:pPr indent="1080000">
              <a:defRPr/>
            </a:pPr>
            <a:r>
              <a:rPr lang="uk" sz="2000" dirty="0" smtClean="0">
                <a:latin typeface="+mn-lt"/>
              </a:rPr>
              <a:t>Помилки верстки</a:t>
            </a:r>
            <a:endParaRPr lang="en-US" sz="2000" dirty="0">
              <a:latin typeface="+mn-lt"/>
            </a:endParaRPr>
          </a:p>
        </p:txBody>
      </p:sp>
      <p:pic>
        <p:nvPicPr>
          <p:cNvPr id="52229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28575"/>
            <a:ext cx="1011237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46375" y="643705"/>
            <a:ext cx="55253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" sz="1800" dirty="0" smtClean="0">
                <a:latin typeface="+mn-lt"/>
                <a:sym typeface="Symbol" panose="05050102010706020507" pitchFamily="18" charset="2"/>
              </a:rPr>
              <a:t> </a:t>
            </a:r>
            <a:r>
              <a:rPr lang="uk" sz="1800" dirty="0" smtClean="0">
                <a:latin typeface="+mn-lt"/>
              </a:rPr>
              <a:t>скупчення рядків із переносами</a:t>
            </a:r>
          </a:p>
          <a:p>
            <a:r>
              <a:rPr lang="uk" sz="1800" dirty="0">
                <a:latin typeface="+mn-lt"/>
                <a:sym typeface="Symbol" panose="05050102010706020507" pitchFamily="18" charset="2"/>
              </a:rPr>
              <a:t> </a:t>
            </a:r>
            <a:r>
              <a:rPr lang="uk" sz="1800" dirty="0" smtClean="0">
                <a:latin typeface="+mn-lt"/>
              </a:rPr>
              <a:t>великі інтервали між словами</a:t>
            </a:r>
          </a:p>
          <a:p>
            <a:r>
              <a:rPr lang="uk" sz="1800" dirty="0">
                <a:latin typeface="+mn-lt"/>
                <a:sym typeface="Symbol" panose="05050102010706020507" pitchFamily="18" charset="2"/>
              </a:rPr>
              <a:t> </a:t>
            </a:r>
            <a:r>
              <a:rPr lang="uk" sz="1800" dirty="0" smtClean="0">
                <a:latin typeface="+mn-lt"/>
              </a:rPr>
              <a:t>коридори</a:t>
            </a:r>
          </a:p>
          <a:p>
            <a:r>
              <a:rPr lang="uk" sz="1800" dirty="0" smtClean="0">
                <a:latin typeface="+mn-lt"/>
                <a:sym typeface="Symbol" panose="05050102010706020507" pitchFamily="18" charset="2"/>
              </a:rPr>
              <a:t> </a:t>
            </a:r>
            <a:r>
              <a:rPr lang="uk" sz="1800" dirty="0" smtClean="0">
                <a:latin typeface="+mn-lt"/>
              </a:rPr>
              <a:t>висячі рядки</a:t>
            </a:r>
          </a:p>
          <a:p>
            <a:r>
              <a:rPr lang="uk" sz="1800" dirty="0" smtClean="0">
                <a:latin typeface="+mn-lt"/>
                <a:sym typeface="Symbol" panose="05050102010706020507" pitchFamily="18" charset="2"/>
              </a:rPr>
              <a:t> </a:t>
            </a:r>
            <a:r>
              <a:rPr lang="uk" sz="1800" dirty="0" smtClean="0">
                <a:latin typeface="+mn-lt"/>
              </a:rPr>
              <a:t>неправильний поділ заголовка на рядки</a:t>
            </a:r>
          </a:p>
          <a:p>
            <a:r>
              <a:rPr lang="uk" sz="1800" dirty="0" smtClean="0">
                <a:latin typeface="+mn-lt"/>
              </a:rPr>
              <a:t>(прийменник </a:t>
            </a:r>
            <a:r>
              <a:rPr lang="uk" sz="1800" dirty="0">
                <a:latin typeface="+mn-lt"/>
              </a:rPr>
              <a:t>потрібно переносити на новий </a:t>
            </a:r>
            <a:r>
              <a:rPr lang="uk" sz="1800" dirty="0" smtClean="0">
                <a:latin typeface="+mn-lt"/>
              </a:rPr>
              <a:t>рядок)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5973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25688" y="1893888"/>
            <a:ext cx="9866312" cy="14525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8132" name="Заголовок 1"/>
          <p:cNvSpPr txBox="1">
            <a:spLocks/>
          </p:cNvSpPr>
          <p:nvPr/>
        </p:nvSpPr>
        <p:spPr bwMode="auto">
          <a:xfrm>
            <a:off x="2349500" y="1893888"/>
            <a:ext cx="9842500" cy="145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ysDash"/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" altLang="en-US" sz="3600" dirty="0" smtClean="0"/>
              <a:t>ПРИКЛАДИ ЛИСТІВОК</a:t>
            </a:r>
            <a:endParaRPr lang="ru-RU" altLang="ru-RU" sz="3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325688" y="3454400"/>
            <a:ext cx="98663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208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1F29A5-6A67-44BB-B1C0-5CAACF9BF3E8}" type="slidenum">
              <a:rPr lang="ru-RU" altLang="ru-RU" smtClean="0"/>
              <a:pPr>
                <a:defRPr/>
              </a:pPr>
              <a:t>52</a:t>
            </a:fld>
            <a:endParaRPr lang="ru-RU" alt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b="7236"/>
          <a:stretch/>
        </p:blipFill>
        <p:spPr>
          <a:xfrm>
            <a:off x="2952750" y="793242"/>
            <a:ext cx="6286500" cy="583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66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1F29A5-6A67-44BB-B1C0-5CAACF9BF3E8}" type="slidenum">
              <a:rPr lang="ru-RU" altLang="ru-RU" smtClean="0"/>
              <a:pPr>
                <a:defRPr/>
              </a:pPr>
              <a:t>53</a:t>
            </a:fld>
            <a:endParaRPr lang="ru-RU" alt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4526" r="14796"/>
          <a:stretch/>
        </p:blipFill>
        <p:spPr>
          <a:xfrm>
            <a:off x="4203192" y="750951"/>
            <a:ext cx="3785616" cy="535609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0540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1F29A5-6A67-44BB-B1C0-5CAACF9BF3E8}" type="slidenum">
              <a:rPr lang="ru-RU" altLang="ru-RU" smtClean="0"/>
              <a:pPr>
                <a:defRPr/>
              </a:pPr>
              <a:t>54</a:t>
            </a:fld>
            <a:endParaRPr lang="ru-RU" alt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2226" b="8020"/>
          <a:stretch/>
        </p:blipFill>
        <p:spPr>
          <a:xfrm>
            <a:off x="2253063" y="985266"/>
            <a:ext cx="7685874" cy="48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59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1F29A5-6A67-44BB-B1C0-5CAACF9BF3E8}" type="slidenum">
              <a:rPr lang="ru-RU" altLang="ru-RU" smtClean="0"/>
              <a:pPr>
                <a:defRPr/>
              </a:pPr>
              <a:t>55</a:t>
            </a:fld>
            <a:endParaRPr lang="ru-RU" alt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63245" t="5563" r="4167" b="12396"/>
          <a:stretch/>
        </p:blipFill>
        <p:spPr>
          <a:xfrm>
            <a:off x="4227353" y="775982"/>
            <a:ext cx="3737295" cy="530603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4913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1F29A5-6A67-44BB-B1C0-5CAACF9BF3E8}" type="slidenum">
              <a:rPr lang="ru-RU" altLang="ru-RU" smtClean="0"/>
              <a:pPr>
                <a:defRPr/>
              </a:pPr>
              <a:t>56</a:t>
            </a:fld>
            <a:endParaRPr lang="ru-RU" alt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5939" y="1170928"/>
            <a:ext cx="6260123" cy="469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46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1F29A5-6A67-44BB-B1C0-5CAACF9BF3E8}" type="slidenum">
              <a:rPr lang="ru-RU" altLang="ru-RU" smtClean="0"/>
              <a:pPr>
                <a:defRPr/>
              </a:pPr>
              <a:t>57</a:t>
            </a:fld>
            <a:endParaRPr lang="ru-RU" alt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7575" y="1581150"/>
            <a:ext cx="527685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22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1F29A5-6A67-44BB-B1C0-5CAACF9BF3E8}" type="slidenum">
              <a:rPr lang="ru-RU" altLang="ru-RU" smtClean="0"/>
              <a:pPr>
                <a:defRPr/>
              </a:pPr>
              <a:t>58</a:t>
            </a:fld>
            <a:endParaRPr lang="ru-RU" alt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4675" y="1214437"/>
            <a:ext cx="5962650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3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1F29A5-6A67-44BB-B1C0-5CAACF9BF3E8}" type="slidenum">
              <a:rPr lang="ru-RU" altLang="ru-RU" smtClean="0"/>
              <a:pPr>
                <a:defRPr/>
              </a:pPr>
              <a:t>59</a:t>
            </a:fld>
            <a:endParaRPr lang="ru-RU" alt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4675" y="1214437"/>
            <a:ext cx="5962650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06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" dirty="0" smtClean="0"/>
              <a:t>Типова структура інформаційної листівки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9F8D9C-6A93-4A4E-B302-3A6D1463D3F9}" type="slidenum">
              <a:rPr lang="ru-RU" altLang="ru-RU" smtClean="0"/>
              <a:pPr>
                <a:defRPr/>
              </a:pPr>
              <a:t>6</a:t>
            </a:fld>
            <a:endParaRPr lang="ru-RU" alt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998380" y="639238"/>
            <a:ext cx="4195240" cy="593142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3998380" y="639238"/>
            <a:ext cx="4195240" cy="127033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Ілюстрація та заголовок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98380" y="6085332"/>
            <a:ext cx="4195240" cy="48533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Контакти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04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1F29A5-6A67-44BB-B1C0-5CAACF9BF3E8}" type="slidenum">
              <a:rPr lang="ru-RU" altLang="ru-RU" smtClean="0"/>
              <a:pPr>
                <a:defRPr/>
              </a:pPr>
              <a:t>60</a:t>
            </a:fld>
            <a:endParaRPr lang="ru-RU" alt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0" y="2085975"/>
            <a:ext cx="3429000" cy="26860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402" y="480716"/>
            <a:ext cx="7841197" cy="614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44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1F29A5-6A67-44BB-B1C0-5CAACF9BF3E8}" type="slidenum">
              <a:rPr lang="ru-RU" altLang="ru-RU" smtClean="0"/>
              <a:pPr>
                <a:defRPr/>
              </a:pPr>
              <a:t>61</a:t>
            </a:fld>
            <a:endParaRPr lang="ru-RU" alt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4675" y="2290762"/>
            <a:ext cx="5962650" cy="22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59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36B4C8-DE78-4683-9108-F11CE82698F1}" type="slidenum">
              <a:rPr lang="ru-RU" altLang="ru-RU" smtClean="0"/>
              <a:pPr>
                <a:defRPr/>
              </a:pPr>
              <a:t>62</a:t>
            </a:fld>
            <a:endParaRPr lang="ru-RU" alt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49331" b="9415"/>
          <a:stretch/>
        </p:blipFill>
        <p:spPr>
          <a:xfrm>
            <a:off x="1669921" y="1449323"/>
            <a:ext cx="8852159" cy="389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7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36B4C8-DE78-4683-9108-F11CE82698F1}" type="slidenum">
              <a:rPr lang="ru-RU" altLang="ru-RU" smtClean="0"/>
              <a:pPr>
                <a:defRPr/>
              </a:pPr>
              <a:t>63</a:t>
            </a:fld>
            <a:endParaRPr lang="ru-RU" alt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9569"/>
          <a:stretch/>
        </p:blipFill>
        <p:spPr>
          <a:xfrm>
            <a:off x="1545759" y="438912"/>
            <a:ext cx="9100482" cy="598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05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36B4C8-DE78-4683-9108-F11CE82698F1}" type="slidenum">
              <a:rPr lang="ru-RU" altLang="ru-RU" smtClean="0"/>
              <a:pPr>
                <a:defRPr/>
              </a:pPr>
              <a:t>64</a:t>
            </a:fld>
            <a:endParaRPr lang="ru-RU" alt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135" y="816301"/>
            <a:ext cx="6991731" cy="522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31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" dirty="0"/>
              <a:t>Типова структура інформаційної листівки</a:t>
            </a:r>
            <a:endParaRPr lang="en-US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36B4C8-DE78-4683-9108-F11CE82698F1}" type="slidenum">
              <a:rPr lang="ru-RU" altLang="ru-RU" smtClean="0"/>
              <a:pPr>
                <a:defRPr/>
              </a:pPr>
              <a:t>7</a:t>
            </a:fld>
            <a:endParaRPr lang="ru-RU" alt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1667000" y="653796"/>
            <a:ext cx="8858001" cy="5641848"/>
            <a:chOff x="2958084" y="1005839"/>
            <a:chExt cx="6711696" cy="4274821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"/>
            <a:srcRect l="9240" t="7186" r="51400" b="16957"/>
            <a:stretch/>
          </p:blipFill>
          <p:spPr>
            <a:xfrm>
              <a:off x="2958084" y="1005839"/>
              <a:ext cx="2999232" cy="4274821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2"/>
            <a:srcRect l="51600" t="7186" r="9040" b="16957"/>
            <a:stretch/>
          </p:blipFill>
          <p:spPr>
            <a:xfrm>
              <a:off x="6670548" y="1005839"/>
              <a:ext cx="2999232" cy="42748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2107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" dirty="0"/>
              <a:t>Типова структура інформаційної листівки</a:t>
            </a:r>
            <a:endParaRPr lang="en-US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36B4C8-DE78-4683-9108-F11CE82698F1}" type="slidenum">
              <a:rPr lang="ru-RU" altLang="ru-RU" smtClean="0"/>
              <a:pPr>
                <a:defRPr/>
              </a:pPr>
              <a:t>8</a:t>
            </a:fld>
            <a:endParaRPr lang="ru-RU" alt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7466" t="7345" r="26771" b="13853"/>
          <a:stretch/>
        </p:blipFill>
        <p:spPr>
          <a:xfrm>
            <a:off x="3931158" y="722376"/>
            <a:ext cx="4329684" cy="559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33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" dirty="0"/>
              <a:t>Типова структура інформаційної листівки</a:t>
            </a:r>
            <a:endParaRPr lang="en-US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36B4C8-DE78-4683-9108-F11CE82698F1}" type="slidenum">
              <a:rPr lang="ru-RU" altLang="ru-RU" smtClean="0"/>
              <a:pPr>
                <a:defRPr/>
              </a:pPr>
              <a:t>9</a:t>
            </a:fld>
            <a:endParaRPr lang="ru-RU" alt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9256" t="9606" r="16129" b="6283"/>
          <a:stretch/>
        </p:blipFill>
        <p:spPr>
          <a:xfrm>
            <a:off x="4095750" y="928115"/>
            <a:ext cx="4000501" cy="520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490300"/>
      </p:ext>
    </p:extLst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egoe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Витраж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Витраж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8155</TotalTime>
  <Words>894</Words>
  <Application>Microsoft Office PowerPoint</Application>
  <PresentationFormat>Широкоэкранный</PresentationFormat>
  <Paragraphs>291</Paragraphs>
  <Slides>64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64</vt:i4>
      </vt:variant>
    </vt:vector>
  </HeadingPairs>
  <TitlesOfParts>
    <vt:vector size="75" baseType="lpstr">
      <vt:lpstr>Arial</vt:lpstr>
      <vt:lpstr>Calibri</vt:lpstr>
      <vt:lpstr>Roboto Lt</vt:lpstr>
      <vt:lpstr>Segoe UI</vt:lpstr>
      <vt:lpstr>Symbol</vt:lpstr>
      <vt:lpstr>Times New Roman</vt:lpstr>
      <vt:lpstr>Webdings</vt:lpstr>
      <vt:lpstr>Wingdings</vt:lpstr>
      <vt:lpstr>Оформление по умолчанию</vt:lpstr>
      <vt:lpstr>Тема Office</vt:lpstr>
      <vt:lpstr>1_Тема Office</vt:lpstr>
      <vt:lpstr>Презентация PowerPoint</vt:lpstr>
      <vt:lpstr>Презентация PowerPoint</vt:lpstr>
      <vt:lpstr>Види видань</vt:lpstr>
      <vt:lpstr>Види дизайну видань</vt:lpstr>
      <vt:lpstr>Інформаційна листівка</vt:lpstr>
      <vt:lpstr>Типова структура інформаційної листівки</vt:lpstr>
      <vt:lpstr>Типова структура інформаційної листівки</vt:lpstr>
      <vt:lpstr>Типова структура інформаційної листівки</vt:lpstr>
      <vt:lpstr>Типова структура інформаційної листівки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Модульна сітка</vt:lpstr>
      <vt:lpstr>Модульна сітка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Приклад у Photoshop</vt:lpstr>
      <vt:lpstr>     Інші приклади:     Кількість строк у модулі:     (проміжок між модулями встановимо у 1 рядок)     Якщо 4 модулі:   (49-3)/4  11,5      Якщо 5 модулів: (49-4)/5 = 9      Якщо 6 модулів: (49-5)/6  7       4*11+ 3= 47 (рядків на смузі)   47*5,26  247 (мм)  поля:  50 (мм)      5*9 + 4 = 49 (рядків на смузі)   49*5,26  257 (мм)  поля:  40 (мм)      6*7 + 5 = 47 (рядків на смузі)   47*5,26  247 (мм)  поля:  50 (мм)</vt:lpstr>
      <vt:lpstr>Презентация PowerPoint</vt:lpstr>
      <vt:lpstr>Презентация PowerPoint</vt:lpstr>
      <vt:lpstr>Класична виключка: за форматом (за шириною)</vt:lpstr>
      <vt:lpstr>Модерністська виключка: ліворуч</vt:lpstr>
      <vt:lpstr>Модерністська виключка</vt:lpstr>
      <vt:lpstr>Модерністська виключка</vt:lpstr>
      <vt:lpstr>Модерністська виключка</vt:lpstr>
      <vt:lpstr>Модерністська виключка</vt:lpstr>
      <vt:lpstr>Презентация PowerPoint</vt:lpstr>
      <vt:lpstr>Класичний абзацний відступ: маленький</vt:lpstr>
      <vt:lpstr>Модерністський абзацний відступ: 1. Контрастний</vt:lpstr>
      <vt:lpstr>Модерністський абзацний відступ: 2. Виступ</vt:lpstr>
      <vt:lpstr>Модерністський абзацний відступ: 3. Нульовий</vt:lpstr>
      <vt:lpstr>Модерністський абзацний відступ: 4. «Швейцарський абзац» – сліпий рядок (відбиття)</vt:lpstr>
      <vt:lpstr>Модерністський абзацний відступ: 4. «Швейцарський абзац»</vt:lpstr>
      <vt:lpstr>Модерністський абзацний відступ: 4. «Швейцарський абзац»</vt:lpstr>
      <vt:lpstr>Презентация PowerPoint</vt:lpstr>
      <vt:lpstr>Види заголовків</vt:lpstr>
      <vt:lpstr>Презентация PowerPoint</vt:lpstr>
      <vt:lpstr>Типи верстки ілюстрацій</vt:lpstr>
      <vt:lpstr>Презентация PowerPoint</vt:lpstr>
      <vt:lpstr>Макет видання</vt:lpstr>
      <vt:lpstr>Види макетів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L. V.</cp:lastModifiedBy>
  <cp:revision>1837</cp:revision>
  <dcterms:created xsi:type="dcterms:W3CDTF">1601-01-01T00:00:00Z</dcterms:created>
  <dcterms:modified xsi:type="dcterms:W3CDTF">2024-11-07T15:02:45Z</dcterms:modified>
</cp:coreProperties>
</file>