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20" y="-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EF0779-B358-443F-A062-CF1D89FA9EDE}" type="datetimeFigureOut">
              <a:rPr lang="ru-RU" smtClean="0"/>
              <a:t>24.03.2017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C9D10C-8C10-4CAE-AC14-06CE3AF635B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85386-5CFE-4F7F-9283-E57506B0FA61}" type="datetime1">
              <a:rPr lang="ru-RU" smtClean="0"/>
              <a:t>24.03.2017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73F7B-B1A7-488C-B862-D3DF45A7CD19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BD597-B011-42A6-B1DC-B3DE2D67D7ED}" type="datetime1">
              <a:rPr lang="ru-RU" smtClean="0"/>
              <a:t>24.03.2017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73F7B-B1A7-488C-B862-D3DF45A7CD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E5222-E8B1-4ED4-9A6D-8997B490578C}" type="datetime1">
              <a:rPr lang="ru-RU" smtClean="0"/>
              <a:t>24.03.2017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73F7B-B1A7-488C-B862-D3DF45A7CD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C406D-B681-4BF7-8192-80818B4519BF}" type="datetime1">
              <a:rPr lang="ru-RU" smtClean="0"/>
              <a:t>24.03.2017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73F7B-B1A7-488C-B862-D3DF45A7CD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74D5A-60D4-43D4-974F-598E07A4FFF0}" type="datetime1">
              <a:rPr lang="ru-RU" smtClean="0"/>
              <a:t>24.03.2017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6B073F7B-B1A7-488C-B862-D3DF45A7CD1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D5599-7128-4648-AEF2-902DC0C439E1}" type="datetime1">
              <a:rPr lang="ru-RU" smtClean="0"/>
              <a:t>24.03.2017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73F7B-B1A7-488C-B862-D3DF45A7CD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8E4B3-1B48-469E-93B4-EFB1AB9F1C84}" type="datetime1">
              <a:rPr lang="ru-RU" smtClean="0"/>
              <a:t>24.03.2017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73F7B-B1A7-488C-B862-D3DF45A7CD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D77D7-2DEC-4B2F-ACE2-6AC0E63FBFDC}" type="datetime1">
              <a:rPr lang="ru-RU" smtClean="0"/>
              <a:t>24.03.2017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73F7B-B1A7-488C-B862-D3DF45A7CD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F23B2-55E1-41AA-9BF2-82725E0EA16B}" type="datetime1">
              <a:rPr lang="ru-RU" smtClean="0"/>
              <a:t>24.03.2017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73F7B-B1A7-488C-B862-D3DF45A7CD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89C8D-7C26-4932-9FE8-2FF72CB43F14}" type="datetime1">
              <a:rPr lang="ru-RU" smtClean="0"/>
              <a:t>24.03.2017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73F7B-B1A7-488C-B862-D3DF45A7CD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C0157-EC3C-4812-BFD1-FE7C6FC18A52}" type="datetime1">
              <a:rPr lang="ru-RU" smtClean="0"/>
              <a:t>24.03.2017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73F7B-B1A7-488C-B862-D3DF45A7CD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5562EEA-A43E-41B7-8D47-3E046937E0DA}" type="datetime1">
              <a:rPr lang="ru-RU" smtClean="0"/>
              <a:t>24.03.2017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B073F7B-B1A7-488C-B862-D3DF45A7CD19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3414722"/>
          </a:xfrm>
        </p:spPr>
        <p:txBody>
          <a:bodyPr>
            <a:normAutofit/>
          </a:bodyPr>
          <a:lstStyle/>
          <a:p>
            <a:r>
              <a:rPr lang="uk-UA" dirty="0" smtClean="0"/>
              <a:t>ПРАВОПИС прислівників</a:t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sz="2700" dirty="0" smtClean="0"/>
              <a:t>(пишуться через дефіс)</a:t>
            </a:r>
            <a:endParaRPr lang="ru-RU" sz="27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5000636"/>
            <a:ext cx="8572560" cy="83662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662642" cy="365125"/>
          </a:xfrm>
        </p:spPr>
        <p:txBody>
          <a:bodyPr/>
          <a:lstStyle/>
          <a:p>
            <a:r>
              <a:rPr lang="uk-UA" dirty="0" smtClean="0"/>
              <a:t>ХНЕУ імені Семена </a:t>
            </a:r>
            <a:r>
              <a:rPr lang="uk-UA" dirty="0" err="1" smtClean="0"/>
              <a:t>Кузнеця</a:t>
            </a:r>
            <a:r>
              <a:rPr lang="uk-UA" dirty="0" smtClean="0"/>
              <a:t>, ст. викладач кафедри українознавства і мовної підготовки іноземних громадян Шелепкова Інна Миколаївна</a:t>
            </a:r>
            <a:endParaRPr lang="uk-U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uk-UA" sz="2000" dirty="0" smtClean="0"/>
              <a:t>а</a:t>
            </a:r>
            <a:r>
              <a:rPr lang="uk-UA" sz="2000" dirty="0" smtClean="0"/>
              <a:t>) Складні </a:t>
            </a:r>
            <a:r>
              <a:rPr lang="uk-UA" sz="2000" dirty="0" smtClean="0"/>
              <a:t>прислівники, утворені від прикметників і займенників за допомогою прийменника по та закінчення -ому або -(к)и: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uk-UA" i="1" dirty="0" smtClean="0"/>
              <a:t> </a:t>
            </a:r>
            <a:r>
              <a:rPr lang="uk-UA" i="1" dirty="0" err="1" smtClean="0"/>
              <a:t>по-ба́тьківському</a:t>
            </a:r>
            <a:r>
              <a:rPr lang="uk-UA" i="1" dirty="0" smtClean="0"/>
              <a:t>, </a:t>
            </a:r>
            <a:r>
              <a:rPr lang="uk-UA" i="1" dirty="0" err="1" smtClean="0"/>
              <a:t>по-бойово́му</a:t>
            </a:r>
            <a:r>
              <a:rPr lang="uk-UA" i="1" dirty="0" smtClean="0"/>
              <a:t>, </a:t>
            </a:r>
            <a:r>
              <a:rPr lang="uk-UA" i="1" dirty="0" err="1" smtClean="0"/>
              <a:t>по-бра́тньому</a:t>
            </a:r>
            <a:r>
              <a:rPr lang="uk-UA" i="1" dirty="0" smtClean="0"/>
              <a:t>, </a:t>
            </a:r>
            <a:r>
              <a:rPr lang="uk-UA" i="1" dirty="0" err="1" smtClean="0"/>
              <a:t>по-господа́рському</a:t>
            </a:r>
            <a:r>
              <a:rPr lang="uk-UA" i="1" dirty="0" smtClean="0"/>
              <a:t>, </a:t>
            </a:r>
            <a:r>
              <a:rPr lang="uk-UA" i="1" dirty="0" err="1" smtClean="0"/>
              <a:t>по-і́ншому</a:t>
            </a:r>
            <a:r>
              <a:rPr lang="uk-UA" i="1" dirty="0" smtClean="0"/>
              <a:t>, </a:t>
            </a:r>
            <a:r>
              <a:rPr lang="uk-UA" i="1" dirty="0" err="1" smtClean="0"/>
              <a:t>по-коза́цькому</a:t>
            </a:r>
            <a:r>
              <a:rPr lang="uk-UA" i="1" dirty="0" smtClean="0"/>
              <a:t>, </a:t>
            </a:r>
            <a:r>
              <a:rPr lang="uk-UA" i="1" dirty="0" err="1" smtClean="0"/>
              <a:t>по-на́шому</a:t>
            </a:r>
            <a:r>
              <a:rPr lang="uk-UA" i="1" dirty="0" smtClean="0"/>
              <a:t>, </a:t>
            </a:r>
            <a:r>
              <a:rPr lang="uk-UA" i="1" dirty="0" err="1" smtClean="0"/>
              <a:t>по-сво́єму</a:t>
            </a:r>
            <a:r>
              <a:rPr lang="uk-UA" i="1" dirty="0" smtClean="0"/>
              <a:t>, </a:t>
            </a:r>
            <a:r>
              <a:rPr lang="uk-UA" i="1" dirty="0" err="1" smtClean="0"/>
              <a:t>по-сусі́дському</a:t>
            </a:r>
            <a:r>
              <a:rPr lang="uk-UA" i="1" dirty="0" smtClean="0"/>
              <a:t>, </a:t>
            </a:r>
            <a:r>
              <a:rPr lang="uk-UA" i="1" dirty="0" err="1" smtClean="0"/>
              <a:t>по-украї́нському</a:t>
            </a:r>
            <a:r>
              <a:rPr lang="uk-UA" i="1" dirty="0" smtClean="0"/>
              <a:t>, </a:t>
            </a:r>
            <a:r>
              <a:rPr lang="uk-UA" i="1" dirty="0" err="1" smtClean="0"/>
              <a:t>по-христия́нському</a:t>
            </a:r>
            <a:r>
              <a:rPr lang="uk-UA" i="1" dirty="0" smtClean="0"/>
              <a:t>; </a:t>
            </a:r>
            <a:r>
              <a:rPr lang="uk-UA" i="1" dirty="0" err="1" smtClean="0"/>
              <a:t>по-ба́тьківськи</a:t>
            </a:r>
            <a:r>
              <a:rPr lang="uk-UA" i="1" dirty="0" smtClean="0"/>
              <a:t>, </a:t>
            </a:r>
            <a:r>
              <a:rPr lang="uk-UA" i="1" dirty="0" err="1" smtClean="0"/>
              <a:t>по-брате́рськи</a:t>
            </a:r>
            <a:r>
              <a:rPr lang="uk-UA" i="1" dirty="0" smtClean="0"/>
              <a:t>, </a:t>
            </a:r>
            <a:r>
              <a:rPr lang="uk-UA" i="1" dirty="0" err="1" smtClean="0"/>
              <a:t>по-господа́рськи</a:t>
            </a:r>
            <a:r>
              <a:rPr lang="uk-UA" i="1" dirty="0" smtClean="0"/>
              <a:t>, </a:t>
            </a:r>
            <a:r>
              <a:rPr lang="uk-UA" i="1" dirty="0" err="1" smtClean="0"/>
              <a:t>по-лю́дськи</a:t>
            </a:r>
            <a:r>
              <a:rPr lang="uk-UA" i="1" dirty="0" smtClean="0"/>
              <a:t>, </a:t>
            </a:r>
            <a:r>
              <a:rPr lang="uk-UA" i="1" dirty="0" err="1" smtClean="0"/>
              <a:t>по-сусі́дськи</a:t>
            </a:r>
            <a:r>
              <a:rPr lang="uk-UA" i="1" dirty="0" smtClean="0"/>
              <a:t>, </a:t>
            </a:r>
            <a:r>
              <a:rPr lang="uk-UA" i="1" dirty="0" err="1" smtClean="0"/>
              <a:t>по-украї́нськи</a:t>
            </a:r>
            <a:r>
              <a:rPr lang="uk-UA" i="1" dirty="0" smtClean="0"/>
              <a:t>; </a:t>
            </a:r>
            <a:r>
              <a:rPr lang="uk-UA" dirty="0" smtClean="0"/>
              <a:t>також</a:t>
            </a:r>
            <a:r>
              <a:rPr lang="uk-UA" i="1" dirty="0" smtClean="0"/>
              <a:t> </a:t>
            </a:r>
            <a:r>
              <a:rPr lang="uk-UA" i="1" dirty="0" err="1" smtClean="0"/>
              <a:t>по-лати́ні</a:t>
            </a:r>
            <a:r>
              <a:rPr lang="uk-UA" i="1" dirty="0" smtClean="0"/>
              <a:t>.</a:t>
            </a:r>
            <a:endParaRPr lang="uk-UA" dirty="0" smtClean="0"/>
          </a:p>
          <a:p>
            <a:pPr algn="just"/>
            <a:endParaRPr lang="uk-UA" b="1" dirty="0" smtClean="0"/>
          </a:p>
          <a:p>
            <a:pPr algn="just"/>
            <a:endParaRPr lang="uk-UA" b="1" dirty="0" smtClean="0"/>
          </a:p>
          <a:p>
            <a:pPr algn="just"/>
            <a:r>
              <a:rPr lang="uk-UA" b="1" dirty="0" smtClean="0"/>
              <a:t>Примітка.</a:t>
            </a:r>
            <a:r>
              <a:rPr lang="uk-UA" dirty="0" smtClean="0"/>
              <a:t> У прислівниках цього типу, утворених від складних прикметників, що пишуться через дефіс, </a:t>
            </a:r>
            <a:r>
              <a:rPr lang="uk-UA" dirty="0" err="1" smtClean="0"/>
              <a:t>дефіс</a:t>
            </a:r>
            <a:r>
              <a:rPr lang="uk-UA" dirty="0" smtClean="0"/>
              <a:t> ставиться тільки після </a:t>
            </a:r>
            <a:r>
              <a:rPr lang="uk-UA" b="1" dirty="0" err="1" smtClean="0"/>
              <a:t>по</a:t>
            </a:r>
            <a:r>
              <a:rPr lang="uk-UA" i="1" dirty="0" err="1" smtClean="0"/>
              <a:t>-</a:t>
            </a:r>
            <a:r>
              <a:rPr lang="uk-UA" dirty="0" smtClean="0"/>
              <a:t>:</a:t>
            </a:r>
            <a:r>
              <a:rPr lang="uk-UA" i="1" dirty="0" smtClean="0"/>
              <a:t> </a:t>
            </a:r>
            <a:r>
              <a:rPr lang="uk-UA" i="1" dirty="0" err="1" smtClean="0"/>
              <a:t>по-соціалдемократи́чному</a:t>
            </a:r>
            <a:r>
              <a:rPr lang="uk-UA" dirty="0" smtClean="0"/>
              <a:t>.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91204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</a:t>
            </a:r>
            <a:r>
              <a:rPr lang="ru-RU" dirty="0" err="1" smtClean="0"/>
              <a:t>Шелепкова</a:t>
            </a:r>
            <a:r>
              <a:rPr lang="ru-RU" dirty="0" smtClean="0"/>
              <a:t>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uk-UA" dirty="0" smtClean="0"/>
              <a:t>б) Складні прислівники, утворені за допомогою прийменника </a:t>
            </a:r>
            <a:r>
              <a:rPr lang="uk-UA" b="1" dirty="0" smtClean="0"/>
              <a:t>по</a:t>
            </a:r>
            <a:r>
              <a:rPr lang="uk-UA" dirty="0" smtClean="0"/>
              <a:t> від порядкових числівників: </a:t>
            </a:r>
            <a:r>
              <a:rPr lang="uk-UA" i="1" dirty="0" err="1" smtClean="0"/>
              <a:t>по-пе́рше</a:t>
            </a:r>
            <a:r>
              <a:rPr lang="uk-UA" i="1" dirty="0" smtClean="0"/>
              <a:t>, </a:t>
            </a:r>
            <a:r>
              <a:rPr lang="uk-UA" i="1" dirty="0" err="1" smtClean="0"/>
              <a:t>по-дру́ге</a:t>
            </a:r>
            <a:r>
              <a:rPr lang="uk-UA" i="1" dirty="0" smtClean="0"/>
              <a:t>, </a:t>
            </a:r>
            <a:r>
              <a:rPr lang="uk-UA" i="1" dirty="0" err="1" smtClean="0"/>
              <a:t>по-тре́тє</a:t>
            </a:r>
            <a:r>
              <a:rPr lang="uk-UA" dirty="0" smtClean="0"/>
              <a:t> й т. д.</a:t>
            </a:r>
          </a:p>
          <a:p>
            <a:pPr algn="just"/>
            <a:endParaRPr lang="uk-UA" dirty="0" smtClean="0"/>
          </a:p>
          <a:p>
            <a:pPr algn="just"/>
            <a:r>
              <a:rPr lang="uk-UA" dirty="0" smtClean="0"/>
              <a:t>в) Неозначені складні прислівники з частками </a:t>
            </a:r>
            <a:r>
              <a:rPr lang="uk-UA" b="1" dirty="0" err="1" smtClean="0"/>
              <a:t>будь</a:t>
            </a:r>
            <a:r>
              <a:rPr lang="uk-UA" dirty="0" err="1" smtClean="0"/>
              <a:t>-</a:t>
            </a:r>
            <a:r>
              <a:rPr lang="uk-UA" dirty="0" smtClean="0"/>
              <a:t>, </a:t>
            </a:r>
            <a:r>
              <a:rPr lang="uk-UA" dirty="0" err="1" smtClean="0"/>
              <a:t>-</a:t>
            </a:r>
            <a:r>
              <a:rPr lang="uk-UA" b="1" dirty="0" err="1" smtClean="0"/>
              <a:t>будь</a:t>
            </a:r>
            <a:r>
              <a:rPr lang="uk-UA" dirty="0" smtClean="0"/>
              <a:t>, </a:t>
            </a:r>
            <a:r>
              <a:rPr lang="uk-UA" dirty="0" err="1" smtClean="0"/>
              <a:t>-</a:t>
            </a:r>
            <a:r>
              <a:rPr lang="uk-UA" b="1" dirty="0" err="1" smtClean="0"/>
              <a:t>небудь</a:t>
            </a:r>
            <a:r>
              <a:rPr lang="uk-UA" dirty="0" smtClean="0"/>
              <a:t>, </a:t>
            </a:r>
            <a:r>
              <a:rPr lang="uk-UA" b="1" dirty="0" err="1" smtClean="0"/>
              <a:t>казна</a:t>
            </a:r>
            <a:r>
              <a:rPr lang="uk-UA" dirty="0" err="1" smtClean="0"/>
              <a:t>-</a:t>
            </a:r>
            <a:r>
              <a:rPr lang="uk-UA" dirty="0" smtClean="0"/>
              <a:t>, </a:t>
            </a:r>
            <a:r>
              <a:rPr lang="uk-UA" dirty="0" err="1" smtClean="0"/>
              <a:t>-</a:t>
            </a:r>
            <a:r>
              <a:rPr lang="uk-UA" b="1" dirty="0" err="1" smtClean="0"/>
              <a:t>то</a:t>
            </a:r>
            <a:r>
              <a:rPr lang="uk-UA" dirty="0" smtClean="0"/>
              <a:t>, </a:t>
            </a:r>
            <a:r>
              <a:rPr lang="uk-UA" b="1" dirty="0" err="1" smtClean="0"/>
              <a:t>хтозна</a:t>
            </a:r>
            <a:r>
              <a:rPr lang="uk-UA" i="1" dirty="0" err="1" smtClean="0"/>
              <a:t>-</a:t>
            </a:r>
            <a:r>
              <a:rPr lang="uk-UA" dirty="0" smtClean="0"/>
              <a:t>:</a:t>
            </a:r>
            <a:r>
              <a:rPr lang="uk-UA" i="1" dirty="0" smtClean="0"/>
              <a:t> </a:t>
            </a:r>
          </a:p>
          <a:p>
            <a:pPr algn="just"/>
            <a:endParaRPr lang="uk-UA" i="1" dirty="0" smtClean="0"/>
          </a:p>
          <a:p>
            <a:pPr algn="just"/>
            <a:r>
              <a:rPr lang="uk-UA" i="1" dirty="0" err="1" smtClean="0"/>
              <a:t>аби́-то</a:t>
            </a:r>
            <a:r>
              <a:rPr lang="uk-UA" i="1" dirty="0" smtClean="0"/>
              <a:t>, </a:t>
            </a:r>
            <a:r>
              <a:rPr lang="uk-UA" i="1" dirty="0" err="1" smtClean="0"/>
              <a:t>бу́дь-де</a:t>
            </a:r>
            <a:r>
              <a:rPr lang="uk-UA" i="1" dirty="0" smtClean="0"/>
              <a:t>, </a:t>
            </a:r>
            <a:r>
              <a:rPr lang="uk-UA" i="1" dirty="0" err="1" smtClean="0"/>
              <a:t>бу́дь-коли</a:t>
            </a:r>
            <a:r>
              <a:rPr lang="uk-UA" i="1" dirty="0" smtClean="0"/>
              <a:t>, </a:t>
            </a:r>
            <a:r>
              <a:rPr lang="uk-UA" i="1" dirty="0" err="1" smtClean="0"/>
              <a:t>бу́дь-куди</a:t>
            </a:r>
            <a:r>
              <a:rPr lang="uk-UA" i="1" dirty="0" smtClean="0"/>
              <a:t>, </a:t>
            </a:r>
            <a:r>
              <a:rPr lang="uk-UA" i="1" dirty="0" err="1" smtClean="0"/>
              <a:t>де-не́будь</a:t>
            </a:r>
            <a:r>
              <a:rPr lang="uk-UA" i="1" dirty="0" smtClean="0"/>
              <a:t>, </a:t>
            </a:r>
            <a:r>
              <a:rPr lang="uk-UA" i="1" dirty="0" err="1" smtClean="0"/>
              <a:t>де́сь-то</a:t>
            </a:r>
            <a:r>
              <a:rPr lang="uk-UA" i="1" dirty="0" smtClean="0"/>
              <a:t>, </a:t>
            </a:r>
            <a:r>
              <a:rPr lang="uk-UA" i="1" dirty="0" err="1" smtClean="0"/>
              <a:t>ка́зна-де</a:t>
            </a:r>
            <a:r>
              <a:rPr lang="uk-UA" i="1" dirty="0" smtClean="0"/>
              <a:t>, </a:t>
            </a:r>
            <a:r>
              <a:rPr lang="uk-UA" i="1" dirty="0" err="1" smtClean="0"/>
              <a:t>ка́зна-коли</a:t>
            </a:r>
            <a:r>
              <a:rPr lang="uk-UA" i="1" dirty="0" smtClean="0"/>
              <a:t>, </a:t>
            </a:r>
            <a:r>
              <a:rPr lang="uk-UA" i="1" dirty="0" err="1" smtClean="0"/>
              <a:t>коли́-будь</a:t>
            </a:r>
            <a:r>
              <a:rPr lang="uk-UA" i="1" dirty="0" smtClean="0"/>
              <a:t>, </a:t>
            </a:r>
            <a:r>
              <a:rPr lang="uk-UA" i="1" dirty="0" err="1" smtClean="0"/>
              <a:t>коли-не́будь</a:t>
            </a:r>
            <a:r>
              <a:rPr lang="uk-UA" i="1" dirty="0" smtClean="0"/>
              <a:t>, </a:t>
            </a:r>
            <a:r>
              <a:rPr lang="uk-UA" i="1" dirty="0" err="1" smtClean="0"/>
              <a:t>куди́-будь</a:t>
            </a:r>
            <a:r>
              <a:rPr lang="uk-UA" i="1" dirty="0" smtClean="0"/>
              <a:t>, </a:t>
            </a:r>
            <a:r>
              <a:rPr lang="uk-UA" i="1" dirty="0" err="1" smtClean="0"/>
              <a:t>куди-не́будь</a:t>
            </a:r>
            <a:r>
              <a:rPr lang="uk-UA" i="1" dirty="0" smtClean="0"/>
              <a:t>, </a:t>
            </a:r>
            <a:r>
              <a:rPr lang="uk-UA" i="1" dirty="0" err="1" smtClean="0"/>
              <a:t>та́к-то</a:t>
            </a:r>
            <a:r>
              <a:rPr lang="uk-UA" i="1" dirty="0" smtClean="0"/>
              <a:t>, </a:t>
            </a:r>
            <a:r>
              <a:rPr lang="uk-UA" i="1" dirty="0" err="1" smtClean="0"/>
              <a:t>хто́зна-як</a:t>
            </a:r>
            <a:r>
              <a:rPr lang="uk-UA" i="1" dirty="0" smtClean="0"/>
              <a:t>, </a:t>
            </a:r>
            <a:r>
              <a:rPr lang="uk-UA" i="1" dirty="0" err="1" smtClean="0"/>
              <a:t>як-не́будь</a:t>
            </a:r>
            <a:r>
              <a:rPr lang="uk-UA" i="1" dirty="0" smtClean="0"/>
              <a:t>.</a:t>
            </a:r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91204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</a:t>
            </a:r>
            <a:r>
              <a:rPr lang="ru-RU" dirty="0" err="1" smtClean="0"/>
              <a:t>Шелепкова</a:t>
            </a:r>
            <a:r>
              <a:rPr lang="ru-RU" dirty="0" smtClean="0"/>
              <a:t>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vi-VN" dirty="0" smtClean="0"/>
              <a:t>г</a:t>
            </a:r>
            <a:r>
              <a:rPr lang="vi-VN" dirty="0" smtClean="0"/>
              <a:t>)</a:t>
            </a:r>
            <a:r>
              <a:rPr lang="uk-UA" dirty="0" smtClean="0"/>
              <a:t> </a:t>
            </a:r>
            <a:r>
              <a:rPr lang="vi-VN" dirty="0" smtClean="0"/>
              <a:t>Складні </a:t>
            </a:r>
            <a:r>
              <a:rPr lang="vi-VN" dirty="0" smtClean="0"/>
              <a:t>прислівники, утворені з двох прислівників: </a:t>
            </a:r>
            <a:endParaRPr lang="uk-UA" dirty="0" smtClean="0"/>
          </a:p>
          <a:p>
            <a:pPr algn="just"/>
            <a:r>
              <a:rPr lang="vi-VN" i="1" dirty="0" smtClean="0"/>
              <a:t>вряди́-годи́</a:t>
            </a:r>
            <a:r>
              <a:rPr lang="vi-VN" i="1" dirty="0" smtClean="0"/>
              <a:t>, десь-і́нде, десь-і́нколи, сяк-та́к</a:t>
            </a:r>
            <a:r>
              <a:rPr lang="vi-VN" dirty="0" smtClean="0"/>
              <a:t> та ін</a:t>
            </a:r>
            <a:r>
              <a:rPr lang="vi-VN" dirty="0" smtClean="0"/>
              <a:t>.</a:t>
            </a:r>
            <a:endParaRPr lang="uk-UA" dirty="0" smtClean="0"/>
          </a:p>
          <a:p>
            <a:pPr algn="just"/>
            <a:endParaRPr lang="uk-UA" dirty="0" smtClean="0"/>
          </a:p>
          <a:p>
            <a:pPr algn="just"/>
            <a:r>
              <a:rPr lang="vi-VN" dirty="0" smtClean="0"/>
              <a:t>д)</a:t>
            </a:r>
            <a:r>
              <a:rPr lang="uk-UA" dirty="0" smtClean="0"/>
              <a:t> </a:t>
            </a:r>
            <a:r>
              <a:rPr lang="vi-VN" dirty="0" smtClean="0"/>
              <a:t>Складні </a:t>
            </a:r>
            <a:r>
              <a:rPr lang="vi-VN" dirty="0" smtClean="0"/>
              <a:t>прислівники, утворені повторенням слова або основи без службових слів або зі службовими словами між ними: </a:t>
            </a:r>
            <a:endParaRPr lang="uk-UA" dirty="0" smtClean="0"/>
          </a:p>
          <a:p>
            <a:pPr algn="just"/>
            <a:endParaRPr lang="uk-UA" i="1" smtClean="0"/>
          </a:p>
          <a:p>
            <a:pPr algn="just"/>
            <a:r>
              <a:rPr lang="vi-VN" i="1" smtClean="0"/>
              <a:t>будь-що-бу́дь</a:t>
            </a:r>
            <a:r>
              <a:rPr lang="vi-VN" dirty="0" smtClean="0"/>
              <a:t>, </a:t>
            </a:r>
            <a:r>
              <a:rPr lang="vi-VN" i="1" dirty="0" smtClean="0"/>
              <a:t>віч-на́-віч,</a:t>
            </a:r>
            <a:r>
              <a:rPr lang="vi-VN" dirty="0" smtClean="0"/>
              <a:t> </a:t>
            </a:r>
            <a:r>
              <a:rPr lang="vi-VN" i="1" dirty="0" smtClean="0"/>
              <a:t>всього́-на́-всього, дале́ко-дале́ко, де-не-де́, коли́-не-коли́, ле́две-ле́две, ось-о́сь, пліч-о́-пліч, хоч-не-хо́ч, як-не-я́к.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448328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</a:t>
            </a:r>
            <a:r>
              <a:rPr lang="ru-RU" dirty="0" err="1" smtClean="0"/>
              <a:t>Шелепкова</a:t>
            </a:r>
            <a:r>
              <a:rPr lang="ru-RU" dirty="0" smtClean="0"/>
              <a:t>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</TotalTime>
  <Words>97</Words>
  <Application>Microsoft Office PowerPoint</Application>
  <PresentationFormat>Экран (4:3)</PresentationFormat>
  <Paragraphs>21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Апекс</vt:lpstr>
      <vt:lpstr>ПРАВОПИС прислівників  (пишуться через дефіс)</vt:lpstr>
      <vt:lpstr>а) Складні прислівники, утворені від прикметників і займенників за допомогою прийменника по та закінчення -ому або -(к)и:</vt:lpstr>
      <vt:lpstr>Слайд 3</vt:lpstr>
      <vt:lpstr>Слайд 4</vt:lpstr>
    </vt:vector>
  </TitlesOfParts>
  <Company>Krokoz™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ПРАВОПИС прислівників  (пишуться через дефіс)</dc:title>
  <dc:creator>1</dc:creator>
  <cp:lastModifiedBy>1</cp:lastModifiedBy>
  <cp:revision>1</cp:revision>
  <dcterms:created xsi:type="dcterms:W3CDTF">2017-03-24T08:49:30Z</dcterms:created>
  <dcterms:modified xsi:type="dcterms:W3CDTF">2017-03-24T08:55:55Z</dcterms:modified>
</cp:coreProperties>
</file>