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68B36-E30E-4C59-BA58-FA48A8336483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AA813-F03B-4D77-9BA9-43AA86B587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D743-6207-421B-A97D-160FD6C8D752}" type="datetime1">
              <a:rPr lang="ru-RU" smtClean="0"/>
              <a:t>24.03.2017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06CA-442A-4833-B1AD-6EBFE62AB283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CBA9-2B88-457B-9942-5B0EA0576DC3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E9D6-BE22-4745-8912-197F9673B25D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4EDA-FFDE-458B-B306-09EF74E1FFFB}" type="datetime1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F1A-6431-4511-973C-6E95E3335773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F162-D0AE-4F1E-B0B7-82A9A2033FF6}" type="datetime1">
              <a:rPr lang="ru-RU" smtClean="0"/>
              <a:t>24.03.2017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7484-A616-4C64-BCE1-B878D8447D3F}" type="datetime1">
              <a:rPr lang="ru-RU" smtClean="0"/>
              <a:t>24.03.2017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93B6-63F6-46C4-8437-CC32B505EF63}" type="datetime1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A273-D2DD-4D72-A52A-60E6FE387C87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5547-594A-4865-B84C-C7F965EE1E45}" type="datetime1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F67BFC-36D0-4D8E-9903-993B1030982E}" type="datetime1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9429C2-1992-45BE-9F6A-C005E5C65EA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128970"/>
          </a:xfrm>
        </p:spPr>
        <p:txBody>
          <a:bodyPr>
            <a:normAutofit/>
          </a:bodyPr>
          <a:lstStyle/>
          <a:p>
            <a:r>
              <a:rPr lang="uk-UA" dirty="0" smtClean="0"/>
              <a:t>ПРАВОПИС ПРИСЛІВНИКІВ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dirty="0" smtClean="0"/>
              <a:t>(пишуться окремо)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369414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1800" dirty="0" smtClean="0"/>
              <a:t>а</a:t>
            </a:r>
            <a:r>
              <a:rPr lang="uk-UA" sz="1800" dirty="0" smtClean="0"/>
              <a:t>) Прислівникові </a:t>
            </a:r>
            <a:r>
              <a:rPr lang="uk-UA" sz="1800" dirty="0" smtClean="0"/>
              <a:t>сполуки, що складаються з прийменника та іменника, але в яких іменник звичайно зберігає своє конкретне лексичне значення й граматичну форму, особливо коли між прийменником і керованим ним іменником можливе означення до цього іменника (прикметник, займенник, числівник):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i="1" dirty="0" smtClean="0"/>
              <a:t> без </a:t>
            </a:r>
            <a:r>
              <a:rPr lang="uk-UA" i="1" dirty="0" err="1" smtClean="0"/>
              <a:t>ві́дома</a:t>
            </a:r>
            <a:r>
              <a:rPr lang="uk-UA" i="1" dirty="0" smtClean="0"/>
              <a:t>, без </a:t>
            </a:r>
            <a:r>
              <a:rPr lang="uk-UA" i="1" dirty="0" err="1" smtClean="0"/>
              <a:t>жа́лю́</a:t>
            </a:r>
            <a:r>
              <a:rPr lang="uk-UA" i="1" dirty="0" smtClean="0"/>
              <a:t>, без </a:t>
            </a:r>
            <a:r>
              <a:rPr lang="uk-UA" i="1" dirty="0" err="1" smtClean="0"/>
              <a:t>кінця́</a:t>
            </a:r>
            <a:r>
              <a:rPr lang="uk-UA" i="1" dirty="0" smtClean="0"/>
              <a:t>, без </a:t>
            </a:r>
            <a:r>
              <a:rPr lang="uk-UA" i="1" dirty="0" err="1" smtClean="0"/>
              <a:t>кінця́-кра́ю</a:t>
            </a:r>
            <a:r>
              <a:rPr lang="uk-UA" i="1" dirty="0" smtClean="0"/>
              <a:t>, без </a:t>
            </a:r>
            <a:r>
              <a:rPr lang="uk-UA" i="1" dirty="0" err="1" smtClean="0"/>
              <a:t>кра́ю</a:t>
            </a:r>
            <a:r>
              <a:rPr lang="uk-UA" i="1" dirty="0" smtClean="0"/>
              <a:t>, без </a:t>
            </a:r>
            <a:r>
              <a:rPr lang="uk-UA" i="1" dirty="0" err="1" smtClean="0"/>
              <a:t>ла́ду́</a:t>
            </a:r>
            <a:r>
              <a:rPr lang="uk-UA" i="1" dirty="0" smtClean="0"/>
              <a:t>, без </a:t>
            </a:r>
            <a:r>
              <a:rPr lang="uk-UA" i="1" dirty="0" err="1" smtClean="0"/>
              <a:t>лі́ку</a:t>
            </a:r>
            <a:r>
              <a:rPr lang="uk-UA" i="1" dirty="0" smtClean="0"/>
              <a:t>, без </a:t>
            </a:r>
            <a:r>
              <a:rPr lang="uk-UA" i="1" dirty="0" err="1" smtClean="0"/>
              <a:t>мети́</a:t>
            </a:r>
            <a:r>
              <a:rPr lang="uk-UA" i="1" dirty="0" smtClean="0"/>
              <a:t>, без </a:t>
            </a:r>
            <a:r>
              <a:rPr lang="uk-UA" i="1" dirty="0" err="1" smtClean="0"/>
              <a:t>на́міру</a:t>
            </a:r>
            <a:r>
              <a:rPr lang="uk-UA" i="1" dirty="0" smtClean="0"/>
              <a:t>, без </a:t>
            </a:r>
            <a:r>
              <a:rPr lang="uk-UA" i="1" dirty="0" err="1" smtClean="0"/>
              <a:t>пуття́</a:t>
            </a:r>
            <a:r>
              <a:rPr lang="uk-UA" i="1" dirty="0" smtClean="0"/>
              <a:t>, без </a:t>
            </a:r>
            <a:r>
              <a:rPr lang="uk-UA" i="1" dirty="0" err="1" smtClean="0"/>
              <a:t>слі́ду</a:t>
            </a:r>
            <a:r>
              <a:rPr lang="uk-UA" i="1" dirty="0" smtClean="0"/>
              <a:t>, без </a:t>
            </a:r>
            <a:r>
              <a:rPr lang="uk-UA" i="1" dirty="0" err="1" smtClean="0"/>
              <a:t>смаку́</a:t>
            </a:r>
            <a:r>
              <a:rPr lang="uk-UA" i="1" dirty="0" smtClean="0"/>
              <a:t>, без </a:t>
            </a:r>
            <a:r>
              <a:rPr lang="uk-UA" i="1" dirty="0" err="1" smtClean="0"/>
              <a:t>су́мніву</a:t>
            </a:r>
            <a:r>
              <a:rPr lang="uk-UA" i="1" dirty="0" smtClean="0"/>
              <a:t>, без </a:t>
            </a:r>
            <a:r>
              <a:rPr lang="uk-UA" i="1" dirty="0" err="1" smtClean="0"/>
              <a:t>уга́ву</a:t>
            </a:r>
            <a:r>
              <a:rPr lang="uk-UA" i="1" dirty="0" smtClean="0"/>
              <a:t>, без </a:t>
            </a:r>
            <a:r>
              <a:rPr lang="uk-UA" i="1" dirty="0" err="1" smtClean="0"/>
              <a:t>упи́ну</a:t>
            </a:r>
            <a:r>
              <a:rPr lang="uk-UA" i="1" dirty="0" smtClean="0"/>
              <a:t>, без </a:t>
            </a:r>
            <a:r>
              <a:rPr lang="uk-UA" i="1" dirty="0" err="1" smtClean="0"/>
              <a:t>че́рги</a:t>
            </a:r>
            <a:r>
              <a:rPr lang="uk-UA" i="1" dirty="0" smtClean="0"/>
              <a:t>,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в </a:t>
            </a:r>
            <a:r>
              <a:rPr lang="uk-UA" i="1" dirty="0" err="1" smtClean="0"/>
              <a:t>за́тишку</a:t>
            </a:r>
            <a:r>
              <a:rPr lang="uk-UA" i="1" dirty="0" smtClean="0"/>
              <a:t>, в </a:t>
            </a:r>
            <a:r>
              <a:rPr lang="uk-UA" i="1" dirty="0" err="1" smtClean="0"/>
              <a:t>мі́ру</a:t>
            </a:r>
            <a:r>
              <a:rPr lang="uk-UA" i="1" dirty="0" smtClean="0"/>
              <a:t>, в </a:t>
            </a:r>
            <a:r>
              <a:rPr lang="uk-UA" i="1" dirty="0" err="1" smtClean="0"/>
              <a:t>нагоро́ду</a:t>
            </a:r>
            <a:r>
              <a:rPr lang="uk-UA" i="1" dirty="0" smtClean="0"/>
              <a:t>, в </a:t>
            </a:r>
            <a:r>
              <a:rPr lang="uk-UA" i="1" dirty="0" err="1" smtClean="0"/>
              <a:t>но́гу</a:t>
            </a:r>
            <a:r>
              <a:rPr lang="uk-UA" i="1" dirty="0" smtClean="0"/>
              <a:t>, в </a:t>
            </a:r>
            <a:r>
              <a:rPr lang="uk-UA" i="1" dirty="0" err="1" smtClean="0"/>
              <a:t>о́бмін</a:t>
            </a:r>
            <a:r>
              <a:rPr lang="uk-UA" i="1" dirty="0" smtClean="0"/>
              <a:t>, в </a:t>
            </a:r>
            <a:r>
              <a:rPr lang="uk-UA" i="1" dirty="0" err="1" smtClean="0"/>
              <a:t>обрі́з</a:t>
            </a:r>
            <a:r>
              <a:rPr lang="uk-UA" i="1" dirty="0" smtClean="0"/>
              <a:t>, в </a:t>
            </a:r>
            <a:r>
              <a:rPr lang="uk-UA" i="1" dirty="0" err="1" smtClean="0"/>
              <a:t>по́зику</a:t>
            </a:r>
            <a:r>
              <a:rPr lang="uk-UA" i="1" dirty="0" smtClean="0"/>
              <a:t>, в </a:t>
            </a:r>
            <a:r>
              <a:rPr lang="uk-UA" i="1" dirty="0" err="1" smtClean="0"/>
              <a:t>ці́лості</a:t>
            </a:r>
            <a:r>
              <a:rPr lang="uk-UA" i="1" dirty="0" smtClean="0"/>
              <a:t>,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до </a:t>
            </a:r>
            <a:r>
              <a:rPr lang="uk-UA" i="1" dirty="0" err="1" smtClean="0"/>
              <a:t>бі́са</a:t>
            </a:r>
            <a:r>
              <a:rPr lang="uk-UA" i="1" dirty="0" smtClean="0"/>
              <a:t>, до </a:t>
            </a:r>
            <a:r>
              <a:rPr lang="uk-UA" i="1" dirty="0" err="1" smtClean="0"/>
              <a:t>вподо́би</a:t>
            </a:r>
            <a:r>
              <a:rPr lang="uk-UA" i="1" dirty="0" smtClean="0"/>
              <a:t>, до </a:t>
            </a:r>
            <a:r>
              <a:rPr lang="uk-UA" i="1" dirty="0" err="1" smtClean="0"/>
              <a:t>гу́рту</a:t>
            </a:r>
            <a:r>
              <a:rPr lang="uk-UA" i="1" dirty="0" smtClean="0"/>
              <a:t>, до </a:t>
            </a:r>
            <a:r>
              <a:rPr lang="uk-UA" i="1" dirty="0" err="1" smtClean="0"/>
              <a:t>ді́ла</a:t>
            </a:r>
            <a:r>
              <a:rPr lang="uk-UA" i="1" dirty="0" smtClean="0"/>
              <a:t>, до </a:t>
            </a:r>
            <a:r>
              <a:rPr lang="uk-UA" i="1" dirty="0" err="1" smtClean="0"/>
              <a:t>заги́ну</a:t>
            </a:r>
            <a:r>
              <a:rPr lang="uk-UA" i="1" dirty="0" smtClean="0"/>
              <a:t>, до </a:t>
            </a:r>
            <a:r>
              <a:rPr lang="uk-UA" i="1" dirty="0" err="1" smtClean="0"/>
              <a:t>запита́ння</a:t>
            </a:r>
            <a:r>
              <a:rPr lang="uk-UA" i="1" dirty="0" smtClean="0"/>
              <a:t>, до </a:t>
            </a:r>
            <a:r>
              <a:rPr lang="uk-UA" i="1" dirty="0" err="1" smtClean="0"/>
              <a:t>кра́ю</a:t>
            </a:r>
            <a:r>
              <a:rPr lang="uk-UA" i="1" dirty="0" smtClean="0"/>
              <a:t>, до </a:t>
            </a:r>
            <a:r>
              <a:rPr lang="uk-UA" i="1" dirty="0" err="1" smtClean="0"/>
              <a:t>кри́хти</a:t>
            </a:r>
            <a:r>
              <a:rPr lang="uk-UA" i="1" dirty="0" smtClean="0"/>
              <a:t>, до </a:t>
            </a:r>
            <a:r>
              <a:rPr lang="uk-UA" i="1" dirty="0" err="1" smtClean="0"/>
              <a:t>ладу́</a:t>
            </a:r>
            <a:r>
              <a:rPr lang="uk-UA" i="1" dirty="0" smtClean="0"/>
              <a:t>, до </a:t>
            </a:r>
            <a:r>
              <a:rPr lang="uk-UA" i="1" dirty="0" err="1" smtClean="0"/>
              <a:t>ли́ха</a:t>
            </a:r>
            <a:r>
              <a:rPr lang="uk-UA" i="1" dirty="0" smtClean="0"/>
              <a:t>, до </a:t>
            </a:r>
            <a:r>
              <a:rPr lang="uk-UA" i="1" dirty="0" err="1" smtClean="0"/>
              <a:t>лиця́</a:t>
            </a:r>
            <a:r>
              <a:rPr lang="uk-UA" i="1" dirty="0" smtClean="0"/>
              <a:t>, до </a:t>
            </a:r>
            <a:r>
              <a:rPr lang="uk-UA" i="1" dirty="0" err="1" smtClean="0"/>
              <a:t>мі́ри</a:t>
            </a:r>
            <a:r>
              <a:rPr lang="uk-UA" i="1" dirty="0" smtClean="0"/>
              <a:t>, до </a:t>
            </a:r>
            <a:r>
              <a:rPr lang="uk-UA" i="1" dirty="0" err="1" smtClean="0"/>
              <a:t>ноги́</a:t>
            </a:r>
            <a:r>
              <a:rPr lang="uk-UA" i="1" dirty="0" smtClean="0"/>
              <a:t>, до </a:t>
            </a:r>
            <a:r>
              <a:rPr lang="uk-UA" i="1" dirty="0" err="1" smtClean="0"/>
              <a:t>обі́ду</a:t>
            </a:r>
            <a:r>
              <a:rPr lang="uk-UA" i="1" dirty="0" smtClean="0"/>
              <a:t>, до </a:t>
            </a:r>
            <a:r>
              <a:rPr lang="uk-UA" i="1" dirty="0" err="1" smtClean="0"/>
              <a:t>оста́нку</a:t>
            </a:r>
            <a:r>
              <a:rPr lang="uk-UA" i="1" dirty="0" smtClean="0"/>
              <a:t>, до </a:t>
            </a:r>
            <a:r>
              <a:rPr lang="uk-UA" i="1" dirty="0" err="1" smtClean="0"/>
              <a:t>па́ри</a:t>
            </a:r>
            <a:r>
              <a:rPr lang="uk-UA" i="1" dirty="0" smtClean="0"/>
              <a:t>, до </a:t>
            </a:r>
            <a:r>
              <a:rPr lang="uk-UA" i="1" dirty="0" err="1" smtClean="0"/>
              <a:t>пня́</a:t>
            </a:r>
            <a:r>
              <a:rPr lang="uk-UA" i="1" dirty="0" smtClean="0"/>
              <a:t>, до </a:t>
            </a:r>
            <a:r>
              <a:rPr lang="uk-UA" i="1" dirty="0" err="1" smtClean="0"/>
              <a:t>поба́чення</a:t>
            </a:r>
            <a:r>
              <a:rPr lang="uk-UA" i="1" dirty="0" smtClean="0"/>
              <a:t>, до </a:t>
            </a:r>
            <a:r>
              <a:rPr lang="uk-UA" i="1" dirty="0" err="1" smtClean="0"/>
              <a:t>пори́</a:t>
            </a:r>
            <a:r>
              <a:rPr lang="uk-UA" i="1" dirty="0" smtClean="0"/>
              <a:t>, до </a:t>
            </a:r>
            <a:r>
              <a:rPr lang="uk-UA" i="1" dirty="0" err="1" smtClean="0"/>
              <a:t>пуття́</a:t>
            </a:r>
            <a:r>
              <a:rPr lang="uk-UA" i="1" dirty="0" smtClean="0"/>
              <a:t>, до </a:t>
            </a:r>
            <a:r>
              <a:rPr lang="uk-UA" i="1" dirty="0" err="1" smtClean="0"/>
              <a:t>ре́чі</a:t>
            </a:r>
            <a:r>
              <a:rPr lang="uk-UA" i="1" dirty="0" smtClean="0"/>
              <a:t>, до </a:t>
            </a:r>
            <a:r>
              <a:rPr lang="uk-UA" i="1" dirty="0" err="1" smtClean="0"/>
              <a:t>ре́шти</a:t>
            </a:r>
            <a:r>
              <a:rPr lang="uk-UA" i="1" dirty="0" smtClean="0"/>
              <a:t>, до сих </a:t>
            </a:r>
            <a:r>
              <a:rPr lang="uk-UA" i="1" dirty="0" err="1" smtClean="0"/>
              <a:t>пі́р</a:t>
            </a:r>
            <a:r>
              <a:rPr lang="uk-UA" i="1" dirty="0" smtClean="0"/>
              <a:t>, до </a:t>
            </a:r>
            <a:r>
              <a:rPr lang="uk-UA" i="1" dirty="0" err="1" smtClean="0"/>
              <a:t>смаку́</a:t>
            </a:r>
            <a:r>
              <a:rPr lang="uk-UA" i="1" dirty="0" smtClean="0"/>
              <a:t>, до </a:t>
            </a:r>
            <a:r>
              <a:rPr lang="uk-UA" i="1" dirty="0" err="1" smtClean="0"/>
              <a:t>сме́рті</a:t>
            </a:r>
            <a:r>
              <a:rPr lang="uk-UA" i="1" dirty="0" smtClean="0"/>
              <a:t>, до </a:t>
            </a:r>
            <a:r>
              <a:rPr lang="uk-UA" i="1" dirty="0" err="1" smtClean="0"/>
              <a:t>снаги́</a:t>
            </a:r>
            <a:r>
              <a:rPr lang="uk-UA" i="1" dirty="0" smtClean="0"/>
              <a:t>, до </a:t>
            </a:r>
            <a:r>
              <a:rPr lang="uk-UA" i="1" dirty="0" err="1" smtClean="0"/>
              <a:t>сього́дні</a:t>
            </a:r>
            <a:r>
              <a:rPr lang="uk-UA" i="1" dirty="0" smtClean="0"/>
              <a:t>, 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за </a:t>
            </a:r>
            <a:r>
              <a:rPr lang="uk-UA" i="1" dirty="0" err="1" smtClean="0"/>
              <a:t>годи́ни</a:t>
            </a:r>
            <a:r>
              <a:rPr lang="uk-UA" i="1" dirty="0" smtClean="0"/>
              <a:t>, за </a:t>
            </a:r>
            <a:r>
              <a:rPr lang="uk-UA" i="1" dirty="0" err="1" smtClean="0"/>
              <a:t>дня́</a:t>
            </a:r>
            <a:r>
              <a:rPr lang="uk-UA" i="1" dirty="0" smtClean="0"/>
              <a:t>, за </a:t>
            </a:r>
            <a:r>
              <a:rPr lang="uk-UA" i="1" dirty="0" err="1" smtClean="0"/>
              <a:t>кордо́н</a:t>
            </a:r>
            <a:r>
              <a:rPr lang="uk-UA" i="1" dirty="0" smtClean="0"/>
              <a:t>, за </a:t>
            </a:r>
            <a:r>
              <a:rPr lang="uk-UA" i="1" dirty="0" err="1" smtClean="0"/>
              <a:t>кордо́ном</a:t>
            </a:r>
            <a:r>
              <a:rPr lang="uk-UA" i="1" dirty="0" smtClean="0"/>
              <a:t>, за </a:t>
            </a:r>
            <a:r>
              <a:rPr lang="uk-UA" i="1" dirty="0" err="1" smtClean="0"/>
              <a:t>раху́нок</a:t>
            </a:r>
            <a:r>
              <a:rPr lang="uk-UA" i="1" dirty="0" smtClean="0"/>
              <a:t>, за </a:t>
            </a:r>
            <a:r>
              <a:rPr lang="uk-UA" i="1" dirty="0" err="1" smtClean="0"/>
              <a:t>сві́тла</a:t>
            </a:r>
            <a:r>
              <a:rPr lang="uk-UA" i="1" dirty="0" smtClean="0"/>
              <a:t>, з </a:t>
            </a:r>
            <a:r>
              <a:rPr lang="uk-UA" i="1" dirty="0" err="1" smtClean="0"/>
              <a:t>бо́лю</a:t>
            </a:r>
            <a:r>
              <a:rPr lang="uk-UA" i="1" dirty="0" smtClean="0"/>
              <a:t>, з-за </a:t>
            </a:r>
            <a:r>
              <a:rPr lang="uk-UA" i="1" dirty="0" err="1" smtClean="0"/>
              <a:t>кордо́ну</a:t>
            </a:r>
            <a:r>
              <a:rPr lang="uk-UA" i="1" dirty="0" smtClean="0"/>
              <a:t>, з </a:t>
            </a:r>
            <a:r>
              <a:rPr lang="uk-UA" i="1" dirty="0" err="1" smtClean="0"/>
              <a:t>кра́ю</a:t>
            </a:r>
            <a:r>
              <a:rPr lang="uk-UA" i="1" dirty="0" smtClean="0"/>
              <a:t> в край, з </a:t>
            </a:r>
            <a:r>
              <a:rPr lang="uk-UA" i="1" dirty="0" err="1" smtClean="0"/>
              <a:t>переля́ку</a:t>
            </a:r>
            <a:r>
              <a:rPr lang="uk-UA" i="1" dirty="0" smtClean="0"/>
              <a:t>, з </a:t>
            </a:r>
            <a:r>
              <a:rPr lang="uk-UA" i="1" dirty="0" err="1" smtClean="0"/>
              <a:t>ра́дості</a:t>
            </a:r>
            <a:r>
              <a:rPr lang="uk-UA" i="1" dirty="0" smtClean="0"/>
              <a:t>, з </a:t>
            </a:r>
            <a:r>
              <a:rPr lang="uk-UA" i="1" dirty="0" err="1" smtClean="0"/>
              <a:t>розго́ну</a:t>
            </a:r>
            <a:r>
              <a:rPr lang="uk-UA" i="1" dirty="0" smtClean="0"/>
              <a:t>, </a:t>
            </a:r>
          </a:p>
          <a:p>
            <a:pPr algn="just"/>
            <a:endParaRPr lang="uk-UA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i="1" dirty="0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бігу</a:t>
            </a:r>
            <a:r>
              <a:rPr lang="ru-RU" i="1" dirty="0" smtClean="0"/>
              <a:t>́,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бі́с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smtClean="0"/>
              <a:t>вагу́, на</a:t>
            </a:r>
            <a:r>
              <a:rPr lang="ru-RU" i="1" dirty="0" smtClean="0"/>
              <a:t> </a:t>
            </a:r>
            <a:r>
              <a:rPr lang="ru-RU" i="1" dirty="0" err="1" smtClean="0"/>
              <a:t>ве́сну</a:t>
            </a:r>
            <a:r>
              <a:rPr lang="ru-RU" i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i="1" dirty="0" err="1" smtClean="0"/>
              <a:t>навесні</a:t>
            </a:r>
            <a:r>
              <a:rPr lang="ru-RU" i="1" dirty="0" smtClean="0"/>
              <a:t>́</a:t>
            </a:r>
            <a:r>
              <a:rPr lang="ru-RU" dirty="0" smtClean="0"/>
              <a:t>),</a:t>
            </a:r>
            <a:r>
              <a:rPr lang="ru-RU" i="1" dirty="0" smtClean="0"/>
              <a:t> 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ви́бір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видноті</a:t>
            </a:r>
            <a:r>
              <a:rPr lang="ru-RU" i="1" dirty="0" smtClean="0"/>
              <a:t>́,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ві́дча́й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відмі́нно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віку</a:t>
            </a:r>
            <a:r>
              <a:rPr lang="ru-RU" i="1" dirty="0" smtClean="0"/>
              <a:t>́,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га́му́з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го́лову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ди́во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дозві́ллі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жа́ль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зло́, на </a:t>
            </a:r>
            <a:r>
              <a:rPr lang="ru-RU" i="1" dirty="0" err="1" smtClean="0"/>
              <a:t>зразо́к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льоту</a:t>
            </a:r>
            <a:r>
              <a:rPr lang="ru-RU" i="1" dirty="0" smtClean="0"/>
              <a:t>́,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ми́ть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ніщо</a:t>
            </a:r>
            <a:r>
              <a:rPr lang="ru-RU" i="1" dirty="0" smtClean="0"/>
              <a:t>́,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о́ко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пору́ки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проща́ння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ра́дість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ра́дощах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ру́ку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самоті</a:t>
            </a:r>
            <a:r>
              <a:rPr lang="ru-RU" i="1" dirty="0" smtClean="0"/>
              <a:t>́,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світа́нку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скаку́, на </a:t>
            </a:r>
            <a:r>
              <a:rPr lang="ru-RU" i="1" dirty="0" err="1" smtClean="0"/>
              <a:t>сла́ву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сло́во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смі́х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со́вість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со́ром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ходу́, на </a:t>
            </a:r>
            <a:r>
              <a:rPr lang="ru-RU" i="1" dirty="0" err="1" smtClean="0"/>
              <a:t>шко́ду</a:t>
            </a:r>
            <a:r>
              <a:rPr lang="ru-RU" i="1" dirty="0" smtClean="0"/>
              <a:t>, </a:t>
            </a:r>
            <a:r>
              <a:rPr lang="ru-RU" i="1" dirty="0" err="1" smtClean="0"/>
              <a:t>на</a:t>
            </a:r>
            <a:r>
              <a:rPr lang="ru-RU" i="1" dirty="0" smtClean="0"/>
              <a:t> </a:t>
            </a:r>
            <a:r>
              <a:rPr lang="ru-RU" i="1" dirty="0" err="1" smtClean="0"/>
              <a:t>ща́стя</a:t>
            </a:r>
            <a:r>
              <a:rPr lang="ru-RU" i="1" dirty="0" smtClean="0"/>
              <a:t>, 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над </a:t>
            </a:r>
            <a:r>
              <a:rPr lang="ru-RU" i="1" dirty="0" err="1" smtClean="0"/>
              <a:t>си́лу</a:t>
            </a:r>
            <a:r>
              <a:rPr lang="ru-RU" i="1" dirty="0" smtClean="0"/>
              <a:t>, не </a:t>
            </a:r>
            <a:r>
              <a:rPr lang="ru-RU" i="1" dirty="0" err="1" smtClean="0"/>
              <a:t>з</a:t>
            </a:r>
            <a:r>
              <a:rPr lang="ru-RU" i="1" dirty="0" smtClean="0"/>
              <a:t> руки́, </a:t>
            </a:r>
            <a:r>
              <a:rPr lang="ru-RU" i="1" dirty="0" err="1" smtClean="0"/>
              <a:t>ні</a:t>
            </a:r>
            <a:r>
              <a:rPr lang="ru-RU" i="1" dirty="0" smtClean="0"/>
              <a:t> на </a:t>
            </a:r>
            <a:r>
              <a:rPr lang="ru-RU" i="1" dirty="0" err="1" smtClean="0"/>
              <a:t>грі́ш</a:t>
            </a:r>
            <a:r>
              <a:rPr lang="ru-RU" i="1" dirty="0" smtClean="0"/>
              <a:t>, 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бо́ком</a:t>
            </a:r>
            <a:r>
              <a:rPr lang="ru-RU" i="1" dirty="0" smtClean="0"/>
              <a:t>,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го́ру</a:t>
            </a:r>
            <a:r>
              <a:rPr lang="ru-RU" i="1" dirty="0" smtClean="0"/>
              <a:t>,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си́лу</a:t>
            </a:r>
            <a:r>
              <a:rPr lang="ru-RU" i="1" dirty="0" smtClean="0"/>
              <a:t>, 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зако́ну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змо́зі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зна́ку</a:t>
            </a:r>
            <a:r>
              <a:rPr lang="ru-RU" i="1" dirty="0" smtClean="0"/>
              <a:t>́,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можли́вості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пра́вді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си́лі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со́вісті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сусі́дству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су́ті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че́рзі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i="1" dirty="0" smtClean="0"/>
              <a:t> </a:t>
            </a:r>
            <a:r>
              <a:rPr lang="ru-RU" i="1" dirty="0" err="1" smtClean="0"/>
              <a:t>щи́рості</a:t>
            </a:r>
            <a:r>
              <a:rPr lang="ru-RU" i="1" dirty="0" smtClean="0"/>
              <a:t>, 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у</a:t>
            </a:r>
            <a:r>
              <a:rPr lang="ru-RU" i="1" dirty="0" smtClean="0"/>
              <a:t> </a:t>
            </a:r>
            <a:r>
              <a:rPr lang="ru-RU" i="1" dirty="0" err="1" smtClean="0"/>
              <a:t>ви́гляді</a:t>
            </a:r>
            <a:r>
              <a:rPr lang="ru-RU" i="1" dirty="0" smtClean="0"/>
              <a:t>, </a:t>
            </a:r>
            <a:r>
              <a:rPr lang="ru-RU" i="1" dirty="0" err="1" smtClean="0"/>
              <a:t>уві</a:t>
            </a:r>
            <a:r>
              <a:rPr lang="ru-RU" i="1" dirty="0" smtClean="0"/>
              <a:t> </a:t>
            </a:r>
            <a:r>
              <a:rPr lang="ru-RU" i="1" dirty="0" err="1" smtClean="0"/>
              <a:t>сні</a:t>
            </a:r>
            <a:r>
              <a:rPr lang="ru-RU" i="1" dirty="0" smtClean="0"/>
              <a:t>́, </a:t>
            </a:r>
            <a:r>
              <a:rPr lang="ru-RU" i="1" dirty="0" err="1" smtClean="0"/>
              <a:t>у</a:t>
            </a:r>
            <a:r>
              <a:rPr lang="ru-RU" i="1" dirty="0" smtClean="0"/>
              <a:t> </a:t>
            </a:r>
            <a:r>
              <a:rPr lang="ru-RU" i="1" dirty="0" err="1" smtClean="0"/>
              <a:t>по́міч</a:t>
            </a:r>
            <a:r>
              <a:rPr lang="ru-RU" i="1" dirty="0" smtClean="0"/>
              <a:t>, </a:t>
            </a:r>
            <a:r>
              <a:rPr lang="ru-RU" i="1" dirty="0" err="1" smtClean="0"/>
              <a:t>у</a:t>
            </a:r>
            <a:r>
              <a:rPr lang="ru-RU" i="1" dirty="0" smtClean="0"/>
              <a:t> </a:t>
            </a:r>
            <a:r>
              <a:rPr lang="ru-RU" i="1" dirty="0" err="1" smtClean="0"/>
              <a:t>стокра́т</a:t>
            </a:r>
            <a:r>
              <a:rPr lang="ru-RU" i="1" dirty="0" smtClean="0"/>
              <a:t>, 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ru-RU" i="1" dirty="0" err="1" smtClean="0"/>
              <a:t>че́рез</a:t>
            </a:r>
            <a:r>
              <a:rPr lang="ru-RU" i="1" dirty="0" smtClean="0"/>
              <a:t> </a:t>
            </a:r>
            <a:r>
              <a:rPr lang="ru-RU" i="1" dirty="0" err="1" smtClean="0"/>
              <a:t>си́лу</a:t>
            </a:r>
            <a:r>
              <a:rPr lang="ru-RU" i="1" dirty="0" smtClean="0"/>
              <a:t>, як </a:t>
            </a:r>
            <a:r>
              <a:rPr lang="ru-RU" i="1" dirty="0" err="1" smtClean="0"/>
              <a:t>слі́д</a:t>
            </a:r>
            <a:r>
              <a:rPr lang="ru-RU" i="1" dirty="0" smtClean="0"/>
              <a:t>, </a:t>
            </a:r>
            <a:r>
              <a:rPr lang="ru-RU" i="1" dirty="0" err="1" smtClean="0"/>
              <a:t>як</a:t>
            </a:r>
            <a:r>
              <a:rPr lang="ru-RU" i="1" dirty="0" smtClean="0"/>
              <a:t> </a:t>
            </a:r>
            <a:r>
              <a:rPr lang="ru-RU" i="1" dirty="0" err="1" smtClean="0"/>
              <a:t>тре́ба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б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Словосполуки</a:t>
            </a:r>
            <a:r>
              <a:rPr lang="vi-VN" dirty="0" smtClean="0"/>
              <a:t>, що мають значення прислівників і складаються з двох іменників (зрідка — числівників) та одного або двох прийменників: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від </a:t>
            </a:r>
            <a:r>
              <a:rPr lang="vi-VN" i="1" dirty="0" smtClean="0"/>
              <a:t>ра́нку до ве́чора, </a:t>
            </a:r>
            <a:endParaRPr lang="uk-UA" i="1" dirty="0" smtClean="0"/>
          </a:p>
          <a:p>
            <a:pPr algn="just"/>
            <a:r>
              <a:rPr lang="vi-VN" i="1" dirty="0" smtClean="0"/>
              <a:t>день </a:t>
            </a:r>
            <a:r>
              <a:rPr lang="vi-VN" i="1" dirty="0" smtClean="0"/>
              <a:t>у де́нь, </a:t>
            </a:r>
            <a:endParaRPr lang="uk-UA" i="1" dirty="0" smtClean="0"/>
          </a:p>
          <a:p>
            <a:pPr algn="just"/>
            <a:r>
              <a:rPr lang="vi-VN" i="1" dirty="0" smtClean="0"/>
              <a:t>з</a:t>
            </a:r>
            <a:r>
              <a:rPr lang="vi-VN" i="1" dirty="0" smtClean="0"/>
              <a:t> бо́ку на бі́к, </a:t>
            </a:r>
            <a:endParaRPr lang="uk-UA" i="1" dirty="0" smtClean="0"/>
          </a:p>
          <a:p>
            <a:pPr algn="just"/>
            <a:r>
              <a:rPr lang="vi-VN" i="1" dirty="0" smtClean="0"/>
              <a:t>з</a:t>
            </a:r>
            <a:r>
              <a:rPr lang="vi-VN" i="1" dirty="0" smtClean="0"/>
              <a:t> дня на де́нь, </a:t>
            </a:r>
            <a:endParaRPr lang="uk-UA" i="1" dirty="0" smtClean="0"/>
          </a:p>
          <a:p>
            <a:pPr algn="just"/>
            <a:r>
              <a:rPr lang="vi-VN" i="1" dirty="0" smtClean="0"/>
              <a:t>оди́н </a:t>
            </a:r>
            <a:r>
              <a:rPr lang="vi-VN" i="1" dirty="0" smtClean="0"/>
              <a:t>в оди́н, </a:t>
            </a:r>
            <a:endParaRPr lang="uk-UA" i="1" dirty="0" smtClean="0"/>
          </a:p>
          <a:p>
            <a:pPr algn="just"/>
            <a:r>
              <a:rPr lang="vi-VN" i="1" dirty="0" smtClean="0"/>
              <a:t>раз </a:t>
            </a:r>
            <a:r>
              <a:rPr lang="vi-VN" i="1" dirty="0" smtClean="0"/>
              <a:t>у ра́з, </a:t>
            </a:r>
            <a:endParaRPr lang="uk-UA" i="1" dirty="0" smtClean="0"/>
          </a:p>
          <a:p>
            <a:pPr algn="just"/>
            <a:r>
              <a:rPr lang="vi-VN" i="1" dirty="0" smtClean="0"/>
              <a:t>рік </a:t>
            </a:r>
            <a:r>
              <a:rPr lang="vi-VN" i="1" dirty="0" smtClean="0"/>
              <a:t>у рі́к, </a:t>
            </a:r>
            <a:endParaRPr lang="uk-UA" i="1" dirty="0" smtClean="0"/>
          </a:p>
          <a:p>
            <a:pPr algn="just"/>
            <a:r>
              <a:rPr lang="vi-VN" i="1" dirty="0" smtClean="0"/>
              <a:t>час </a:t>
            </a:r>
            <a:r>
              <a:rPr lang="vi-VN" i="1" dirty="0" smtClean="0"/>
              <a:t>від ча́су.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в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Словосполуки</a:t>
            </a:r>
            <a:r>
              <a:rPr lang="vi-VN" dirty="0" smtClean="0"/>
              <a:t>, які в реченні виконують функції прислівника та складаються з узгоджуваного прийменника (числівника, займенника) й дальшого іменника: </a:t>
            </a:r>
            <a:endParaRPr lang="uk-UA" dirty="0" smtClean="0"/>
          </a:p>
          <a:p>
            <a:pPr algn="just"/>
            <a:r>
              <a:rPr lang="vi-VN" i="1" dirty="0" smtClean="0"/>
              <a:t>дру́гого </a:t>
            </a:r>
            <a:r>
              <a:rPr lang="vi-VN" i="1" dirty="0" smtClean="0"/>
              <a:t>дня, </a:t>
            </a:r>
            <a:endParaRPr lang="uk-UA" i="1" dirty="0" smtClean="0"/>
          </a:p>
          <a:p>
            <a:pPr algn="just"/>
            <a:r>
              <a:rPr lang="vi-VN" i="1" dirty="0" smtClean="0"/>
              <a:t>таки́м </a:t>
            </a:r>
            <a:r>
              <a:rPr lang="vi-VN" i="1" dirty="0" smtClean="0"/>
              <a:t>чи́ном, </a:t>
            </a:r>
            <a:endParaRPr lang="uk-UA" i="1" dirty="0" smtClean="0"/>
          </a:p>
          <a:p>
            <a:pPr algn="just"/>
            <a:r>
              <a:rPr lang="vi-VN" i="1" dirty="0" smtClean="0"/>
              <a:t>те́мної </a:t>
            </a:r>
            <a:r>
              <a:rPr lang="vi-VN" i="1" dirty="0" smtClean="0"/>
              <a:t>но́чі, </a:t>
            </a:r>
            <a:endParaRPr lang="uk-UA" i="1" dirty="0" smtClean="0"/>
          </a:p>
          <a:p>
            <a:pPr algn="just"/>
            <a:r>
              <a:rPr lang="vi-VN" i="1" dirty="0" smtClean="0"/>
              <a:t>тим </a:t>
            </a:r>
            <a:r>
              <a:rPr lang="vi-VN" i="1" dirty="0" smtClean="0"/>
              <a:t>ра́зом, </a:t>
            </a:r>
            <a:endParaRPr lang="uk-UA" i="1" dirty="0" smtClean="0"/>
          </a:p>
          <a:p>
            <a:pPr algn="just"/>
            <a:r>
              <a:rPr lang="vi-VN" i="1" dirty="0" smtClean="0"/>
              <a:t>тим </a:t>
            </a:r>
            <a:r>
              <a:rPr lang="vi-VN" i="1" dirty="0" smtClean="0"/>
              <a:t>ча́сом</a:t>
            </a:r>
            <a:r>
              <a:rPr lang="vi-VN" dirty="0" smtClean="0"/>
              <a:t> і т.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г) Прислівники, утворені сполученням прийменника з повним прикметником чоловічого (середнього) роду: </a:t>
            </a:r>
          </a:p>
          <a:p>
            <a:pPr algn="just"/>
            <a:r>
              <a:rPr lang="uk-UA" i="1" dirty="0" smtClean="0"/>
              <a:t>в </a:t>
            </a:r>
            <a:r>
              <a:rPr lang="uk-UA" i="1" dirty="0" err="1" smtClean="0"/>
              <a:t>основно́му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smtClean="0"/>
              <a:t>в </a:t>
            </a:r>
            <a:r>
              <a:rPr lang="uk-UA" i="1" dirty="0" err="1" smtClean="0"/>
              <a:t>ці́ло́му</a:t>
            </a:r>
            <a:r>
              <a:rPr lang="uk-UA" i="1" dirty="0" smtClean="0"/>
              <a:t>.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smtClean="0"/>
              <a:t>д) Прислівники</a:t>
            </a:r>
            <a:r>
              <a:rPr lang="uk-UA" dirty="0" smtClean="0"/>
              <a:t>, утворені сполученням прийменника </a:t>
            </a:r>
            <a:r>
              <a:rPr lang="uk-UA" b="1" dirty="0" smtClean="0"/>
              <a:t>по</a:t>
            </a:r>
            <a:r>
              <a:rPr lang="uk-UA" dirty="0" smtClean="0"/>
              <a:t> зі збірним </a:t>
            </a:r>
            <a:r>
              <a:rPr lang="uk-UA" smtClean="0"/>
              <a:t>числівником:</a:t>
            </a:r>
          </a:p>
          <a:p>
            <a:pPr algn="just"/>
            <a:r>
              <a:rPr lang="uk-UA" i="1" smtClean="0"/>
              <a:t>по</a:t>
            </a:r>
            <a:r>
              <a:rPr lang="uk-UA" i="1" dirty="0" smtClean="0"/>
              <a:t> </a:t>
            </a:r>
            <a:r>
              <a:rPr lang="uk-UA" i="1" dirty="0" err="1" smtClean="0"/>
              <a:t>дво́є</a:t>
            </a:r>
            <a:r>
              <a:rPr lang="uk-UA" i="1" dirty="0" smtClean="0"/>
              <a:t>, по </a:t>
            </a:r>
            <a:r>
              <a:rPr lang="uk-UA" i="1" dirty="0" err="1" smtClean="0"/>
              <a:t>тро́є</a:t>
            </a:r>
            <a:r>
              <a:rPr lang="uk-UA" i="1" dirty="0" smtClean="0"/>
              <a:t>, по </a:t>
            </a:r>
            <a:r>
              <a:rPr lang="uk-UA" i="1" dirty="0" err="1" smtClean="0"/>
              <a:t>че́тверо</a:t>
            </a:r>
            <a:r>
              <a:rPr lang="uk-UA" dirty="0" smtClean="0"/>
              <a:t> тощо.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136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ПРАВОПИС ПРИСЛІВНИКІВ   (пишуться окремо)</vt:lpstr>
      <vt:lpstr>а) Прислівникові сполуки, що складаються з прийменника та іменника, але в яких іменник звичайно зберігає своє конкретне лексичне значення й граматичну форму, особливо коли між прийменником і керованим ним іменником можливе означення до цього іменника (прикметник, займенник, числівник):</vt:lpstr>
      <vt:lpstr>Слайд 3</vt:lpstr>
      <vt:lpstr>Слайд 4</vt:lpstr>
      <vt:lpstr>Слайд 5</vt:lpstr>
      <vt:lpstr>Слайд 6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</cp:revision>
  <dcterms:created xsi:type="dcterms:W3CDTF">2017-03-24T07:46:24Z</dcterms:created>
  <dcterms:modified xsi:type="dcterms:W3CDTF">2017-03-24T08:45:48Z</dcterms:modified>
</cp:coreProperties>
</file>