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8AA43-C6AD-4E8A-A724-426CF85A5B76}" type="datetimeFigureOut">
              <a:rPr lang="ru-RU" smtClean="0"/>
              <a:t>24.03.2017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608EAD-7DBC-43C6-9722-EFFE317D1D9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3383E-7F0B-41E7-8339-4CE050B4E38B}" type="datetime1">
              <a:rPr lang="ru-RU" smtClean="0"/>
              <a:t>24.03.2017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FDBD-FD60-42F6-B7AB-6AC380351B0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7419-8DED-457C-9AC0-CF6C21723D6C}" type="datetime1">
              <a:rPr lang="ru-RU" smtClean="0"/>
              <a:t>24.03.2017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FDBD-FD60-42F6-B7AB-6AC380351B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7E5D5-551A-46D1-AA4C-60ABA180CDB8}" type="datetime1">
              <a:rPr lang="ru-RU" smtClean="0"/>
              <a:t>24.03.2017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FDBD-FD60-42F6-B7AB-6AC380351B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CC012-25DC-44F4-9FAC-E87858BC93B1}" type="datetime1">
              <a:rPr lang="ru-RU" smtClean="0"/>
              <a:t>24.03.2017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FDBD-FD60-42F6-B7AB-6AC380351B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5042A-A3D6-4C60-A445-80FCCED48D3E}" type="datetime1">
              <a:rPr lang="ru-RU" smtClean="0"/>
              <a:t>24.03.2017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246FDBD-FD60-42F6-B7AB-6AC380351B0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55081-46BA-4C86-91D4-F2033A559123}" type="datetime1">
              <a:rPr lang="ru-RU" smtClean="0"/>
              <a:t>24.03.2017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FDBD-FD60-42F6-B7AB-6AC380351B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9F599-C9A6-4B3A-805C-DD6EB75EB0C4}" type="datetime1">
              <a:rPr lang="ru-RU" smtClean="0"/>
              <a:t>24.03.2017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FDBD-FD60-42F6-B7AB-6AC380351B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8BE0A-750B-4C56-B95B-E27BEA555D92}" type="datetime1">
              <a:rPr lang="ru-RU" smtClean="0"/>
              <a:t>24.03.2017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FDBD-FD60-42F6-B7AB-6AC380351B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7CB2-B5B1-4661-ADAA-7764D186C1DE}" type="datetime1">
              <a:rPr lang="ru-RU" smtClean="0"/>
              <a:t>24.03.2017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FDBD-FD60-42F6-B7AB-6AC380351B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7BA8-D4CA-4233-AE73-B857E30FFA55}" type="datetime1">
              <a:rPr lang="ru-RU" smtClean="0"/>
              <a:t>24.03.2017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FDBD-FD60-42F6-B7AB-6AC380351B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A4C84-300D-4FA8-8F52-3CF28132C8E3}" type="datetime1">
              <a:rPr lang="ru-RU" smtClean="0"/>
              <a:t>24.03.2017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FDBD-FD60-42F6-B7AB-6AC380351B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F8499B7-D36D-41D0-BF97-B94DAC848A53}" type="datetime1">
              <a:rPr lang="ru-RU" smtClean="0"/>
              <a:t>24.03.2017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246FDBD-FD60-42F6-B7AB-6AC380351B0A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4200540"/>
          </a:xfrm>
        </p:spPr>
        <p:txBody>
          <a:bodyPr/>
          <a:lstStyle/>
          <a:p>
            <a:r>
              <a:rPr lang="uk-UA" dirty="0" smtClean="0"/>
              <a:t>Правопис прислівників</a:t>
            </a:r>
            <a:br>
              <a:rPr lang="uk-UA" dirty="0" smtClean="0"/>
            </a:br>
            <a:r>
              <a:rPr lang="uk-UA" dirty="0" smtClean="0"/>
              <a:t> </a:t>
            </a:r>
            <a:br>
              <a:rPr lang="uk-UA" dirty="0" smtClean="0"/>
            </a:br>
            <a:r>
              <a:rPr lang="uk-UA" sz="3600" dirty="0" smtClean="0"/>
              <a:t>(разом пишуться)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785794"/>
            <a:ext cx="6400800" cy="1928826"/>
          </a:xfrm>
        </p:spPr>
        <p:txBody>
          <a:bodyPr/>
          <a:lstStyle/>
          <a:p>
            <a:endParaRPr lang="uk-UA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vi-VN" sz="2400" dirty="0" smtClean="0"/>
              <a:t>е</a:t>
            </a:r>
            <a:r>
              <a:rPr lang="vi-VN" sz="2400" dirty="0" smtClean="0"/>
              <a:t>)</a:t>
            </a:r>
            <a:r>
              <a:rPr lang="uk-UA" sz="2400" dirty="0" smtClean="0"/>
              <a:t> </a:t>
            </a:r>
            <a:r>
              <a:rPr lang="vi-VN" sz="2400" dirty="0" smtClean="0"/>
              <a:t>Складні </a:t>
            </a:r>
            <a:r>
              <a:rPr lang="vi-VN" sz="2400" dirty="0" smtClean="0"/>
              <a:t>прислівники, утворені сполученням кількох прийменників із будь-якою частиною мови: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vi-VN" i="1" dirty="0" smtClean="0"/>
              <a:t>вдо́світа</a:t>
            </a:r>
            <a:r>
              <a:rPr lang="vi-VN" i="1" dirty="0" smtClean="0"/>
              <a:t>, вподо́вж, 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i="1" dirty="0" smtClean="0"/>
              <a:t>завбі́льшки</a:t>
            </a:r>
            <a:r>
              <a:rPr lang="vi-VN" i="1" dirty="0" smtClean="0"/>
              <a:t>, завгли́бшки, завдо́вжки, завто́вшки, завча́су, завши́ршки, знадво́ру, 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i="1" dirty="0" smtClean="0"/>
              <a:t>навздогі́н</a:t>
            </a:r>
            <a:r>
              <a:rPr lang="vi-VN" i="1" dirty="0" smtClean="0"/>
              <a:t>, на́взнак, навки́дьки, навко́ло, навкруги́, навкула́чки, навми́сне, навпаки́, навпере́йми, навпри́сядки, навпросте́ць, навря́д, на́вска́ч, на́вскі́с, навскоси́, навспра́вжки, на́встіж, навтікача́, навздогі́н, наздогі́н, нао́сліп, напогото́ві, 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i="1" dirty="0" smtClean="0"/>
              <a:t>позавчо́ра</a:t>
            </a:r>
            <a:r>
              <a:rPr lang="vi-VN" i="1" dirty="0" smtClean="0"/>
              <a:t>, поза́торік, попідти́нню, спідло́ба.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є</a:t>
            </a:r>
            <a:r>
              <a:rPr lang="vi-VN" dirty="0" smtClean="0"/>
              <a:t>)</a:t>
            </a:r>
            <a:r>
              <a:rPr lang="uk-UA" dirty="0" smtClean="0"/>
              <a:t> </a:t>
            </a:r>
            <a:r>
              <a:rPr lang="vi-VN" dirty="0" smtClean="0"/>
              <a:t>Складні </a:t>
            </a:r>
            <a:r>
              <a:rPr lang="vi-VN" dirty="0" smtClean="0"/>
              <a:t>прислівники, утворені з кількох основ (із прийменником чи без нього</a:t>
            </a:r>
            <a:r>
              <a:rPr lang="vi-VN" dirty="0" smtClean="0"/>
              <a:t>):</a:t>
            </a:r>
            <a:endParaRPr lang="uk-UA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i="1" dirty="0" smtClean="0"/>
              <a:t>босо́ніж</a:t>
            </a:r>
            <a:r>
              <a:rPr lang="vi-VN" i="1" dirty="0" smtClean="0"/>
              <a:t>, водно́сталь, ліво́руч, мимово́лі, мимої́здом, мимохі́дь, мимохі́ть, наса́мперед, натще́серце, нашвидку́ру́ч, оба́біч, обі́руч, очеви́дно, повсякча́с, право́руч, привселю́дно, самохі́ть, стрімголо́в, тимчасо́во, чимду́ж, чимра́з.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vi-VN" sz="2400" dirty="0" smtClean="0"/>
              <a:t>ж</a:t>
            </a:r>
            <a:r>
              <a:rPr lang="vi-VN" sz="2400" dirty="0" smtClean="0"/>
              <a:t>)</a:t>
            </a:r>
            <a:r>
              <a:rPr lang="uk-UA" sz="2400" dirty="0" smtClean="0"/>
              <a:t> </a:t>
            </a:r>
            <a:r>
              <a:rPr lang="vi-VN" sz="2400" dirty="0" smtClean="0"/>
              <a:t>Складні </a:t>
            </a:r>
            <a:r>
              <a:rPr lang="vi-VN" sz="2400" dirty="0" smtClean="0"/>
              <a:t>прислівники, утворені сполученням часток аби-, ані-, де-, чи-, що-, як- із будь-якою частиною мови: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vi-VN" i="1" dirty="0" smtClean="0"/>
              <a:t> аби́куди, аби́як, аніскі́льки, анітеле́нь, анітро́хи, анічичи́рк, анія́к; 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i="1" dirty="0" smtClean="0"/>
              <a:t>деда́лі</a:t>
            </a:r>
            <a:r>
              <a:rPr lang="vi-VN" i="1" dirty="0" smtClean="0"/>
              <a:t>, деі́нде, де́коли, де́куди; 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i="1" dirty="0" smtClean="0"/>
              <a:t>чима́ло</a:t>
            </a:r>
            <a:r>
              <a:rPr lang="vi-VN" i="1" dirty="0" smtClean="0"/>
              <a:t>; 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i="1" dirty="0" smtClean="0"/>
              <a:t>щове́чора</a:t>
            </a:r>
            <a:r>
              <a:rPr lang="vi-VN" i="1" dirty="0" smtClean="0"/>
              <a:t>, щогоди́ни, щода́лі, щоде́нно, щодня́, щоду́ху, щомі́сяця, щомо́га, щонайбі́льше, щонайдо́вше, щонайду́жче, щонайкра́ще, щонайме́нше, щонайши́рше </a:t>
            </a:r>
            <a:r>
              <a:rPr lang="vi-VN" dirty="0" smtClean="0"/>
              <a:t>й т. д.,</a:t>
            </a:r>
            <a:r>
              <a:rPr lang="vi-VN" i="1" dirty="0" smtClean="0"/>
              <a:t> щоно́чі, щопра́вда, щора́з, щора́зу, щоро́ку, щоси́ли, щохвили́ни 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dirty="0" smtClean="0"/>
              <a:t>(</a:t>
            </a:r>
            <a:r>
              <a:rPr lang="vi-VN" dirty="0" smtClean="0"/>
              <a:t>але:</a:t>
            </a:r>
            <a:r>
              <a:rPr lang="vi-VN" i="1" dirty="0" smtClean="0"/>
              <a:t> дарма́ що, по́ки що, ті́льки що, хіба́ що, чи що</a:t>
            </a:r>
            <a:r>
              <a:rPr lang="vi-VN" dirty="0" smtClean="0"/>
              <a:t>);</a:t>
            </a:r>
            <a:endParaRPr lang="uk-UA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i="1" dirty="0" smtClean="0"/>
              <a:t>якомо́га</a:t>
            </a:r>
            <a:r>
              <a:rPr lang="vi-VN" i="1" dirty="0" smtClean="0"/>
              <a:t>, я́кось </a:t>
            </a:r>
            <a:r>
              <a:rPr lang="vi-VN" dirty="0" smtClean="0"/>
              <a:t>і</a:t>
            </a:r>
            <a:r>
              <a:rPr lang="vi-VN" i="1" dirty="0" smtClean="0"/>
              <a:t> яко́сь </a:t>
            </a:r>
            <a:r>
              <a:rPr lang="vi-VN" dirty="0" smtClean="0"/>
              <a:t>(з різними значеннями),</a:t>
            </a:r>
            <a:r>
              <a:rPr lang="vi-VN" i="1" dirty="0" smtClean="0"/>
              <a:t> якра́з, якнайбі́льше, якнайду́жче, якнайдо́вше </a:t>
            </a:r>
            <a:r>
              <a:rPr lang="vi-VN" dirty="0" smtClean="0"/>
              <a:t>й под.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Увага.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/>
            <a:r>
              <a:rPr lang="uk-UA" dirty="0" smtClean="0"/>
              <a:t> Слід відрізняти прислівники, складені з прийменників або часток і різних частин мови, від прийменників або часток та іменників, прикметників тощо, коли останні зберігають у реченні свої функції як окремі частини мови, отже, і пишуться окремо. Пор.:</a:t>
            </a:r>
          </a:p>
          <a:p>
            <a:endParaRPr lang="uk-UA" i="1" dirty="0" smtClean="0"/>
          </a:p>
          <a:p>
            <a:r>
              <a:rPr lang="uk-UA" i="1" dirty="0" smtClean="0"/>
              <a:t>Він повернув </a:t>
            </a:r>
            <a:r>
              <a:rPr lang="uk-UA" b="1" i="1" dirty="0" smtClean="0"/>
              <a:t>убік</a:t>
            </a:r>
            <a:r>
              <a:rPr lang="uk-UA" dirty="0" smtClean="0"/>
              <a:t> і</a:t>
            </a:r>
            <a:r>
              <a:rPr lang="uk-UA" i="1" dirty="0" smtClean="0"/>
              <a:t> Ударив </a:t>
            </a:r>
            <a:r>
              <a:rPr lang="uk-UA" b="1" i="1" dirty="0" smtClean="0"/>
              <a:t>у бік</a:t>
            </a:r>
            <a:r>
              <a:rPr lang="uk-UA" i="1" dirty="0" smtClean="0"/>
              <a:t>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i="1" dirty="0" smtClean="0"/>
              <a:t>Прочитай віри </a:t>
            </a:r>
            <a:r>
              <a:rPr lang="uk-UA" b="1" i="1" dirty="0" smtClean="0"/>
              <a:t>напам’ять</a:t>
            </a:r>
            <a:r>
              <a:rPr lang="uk-UA" dirty="0" smtClean="0"/>
              <a:t> і </a:t>
            </a:r>
            <a:r>
              <a:rPr lang="uk-UA" b="1" i="1" dirty="0" smtClean="0"/>
              <a:t>Напам’ять</a:t>
            </a:r>
            <a:r>
              <a:rPr lang="uk-UA" i="1" dirty="0" smtClean="0"/>
              <a:t> він подарував мені книжку.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 smtClean="0"/>
          </a:p>
          <a:p>
            <a:r>
              <a:rPr lang="uk-UA" b="1" i="1" dirty="0" smtClean="0"/>
              <a:t>Всередині</a:t>
            </a:r>
            <a:r>
              <a:rPr lang="uk-UA" i="1" dirty="0" smtClean="0"/>
              <a:t> щось дуже заболіло </a:t>
            </a:r>
            <a:r>
              <a:rPr lang="uk-UA" dirty="0" smtClean="0"/>
              <a:t>і</a:t>
            </a:r>
            <a:r>
              <a:rPr lang="uk-UA" i="1" dirty="0" smtClean="0"/>
              <a:t> Це правило шукай </a:t>
            </a:r>
            <a:r>
              <a:rPr lang="uk-UA" b="1" i="1" dirty="0" smtClean="0"/>
              <a:t>у середині</a:t>
            </a:r>
            <a:r>
              <a:rPr lang="uk-UA" i="1" dirty="0" smtClean="0"/>
              <a:t> розділу</a:t>
            </a:r>
            <a:r>
              <a:rPr lang="uk-UA" dirty="0" smtClean="0"/>
              <a:t>.</a:t>
            </a:r>
            <a:br>
              <a:rPr lang="uk-UA" dirty="0" smtClean="0"/>
            </a:br>
            <a:endParaRPr lang="uk-UA" dirty="0" smtClean="0"/>
          </a:p>
          <a:p>
            <a:r>
              <a:rPr lang="uk-UA" i="1" dirty="0" smtClean="0"/>
              <a:t>Хлопці домовилися йти всі </a:t>
            </a:r>
            <a:r>
              <a:rPr lang="uk-UA" b="1" i="1" dirty="0" smtClean="0"/>
              <a:t>вкупі</a:t>
            </a:r>
            <a:r>
              <a:rPr lang="uk-UA" i="1" dirty="0" smtClean="0"/>
              <a:t> до міста </a:t>
            </a:r>
            <a:r>
              <a:rPr lang="uk-UA" dirty="0" smtClean="0"/>
              <a:t>і </a:t>
            </a:r>
            <a:r>
              <a:rPr lang="uk-UA" b="1" i="1" dirty="0" smtClean="0"/>
              <a:t>Укупі</a:t>
            </a:r>
            <a:r>
              <a:rPr lang="uk-UA" i="1" dirty="0" smtClean="0"/>
              <a:t> піску гралися діти.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 smtClean="0"/>
          </a:p>
          <a:p>
            <a:r>
              <a:rPr lang="uk-UA" i="1" dirty="0" smtClean="0"/>
              <a:t>Зауважую вам </a:t>
            </a:r>
            <a:r>
              <a:rPr lang="uk-UA" b="1" i="1" dirty="0" smtClean="0"/>
              <a:t>востаннє</a:t>
            </a:r>
            <a:r>
              <a:rPr lang="uk-UA" dirty="0" smtClean="0"/>
              <a:t> і</a:t>
            </a:r>
            <a:r>
              <a:rPr lang="uk-UA" i="1" dirty="0" smtClean="0"/>
              <a:t> Вони постукали </a:t>
            </a:r>
            <a:r>
              <a:rPr lang="uk-UA" b="1" i="1" dirty="0" smtClean="0"/>
              <a:t>в останнє</a:t>
            </a:r>
            <a:r>
              <a:rPr lang="uk-UA" i="1" dirty="0" smtClean="0"/>
              <a:t> вікно. 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 smtClean="0"/>
          </a:p>
          <a:p>
            <a:r>
              <a:rPr lang="uk-UA" i="1" dirty="0" smtClean="0"/>
              <a:t>Ми чуємо це </a:t>
            </a:r>
            <a:r>
              <a:rPr lang="uk-UA" b="1" i="1" dirty="0" smtClean="0"/>
              <a:t>вперше</a:t>
            </a:r>
            <a:r>
              <a:rPr lang="uk-UA" dirty="0" smtClean="0"/>
              <a:t> й</a:t>
            </a:r>
            <a:r>
              <a:rPr lang="uk-UA" i="1" dirty="0" smtClean="0"/>
              <a:t> Зайдемо </a:t>
            </a:r>
            <a:r>
              <a:rPr lang="uk-UA" b="1" i="1" dirty="0" smtClean="0"/>
              <a:t>в перше</a:t>
            </a:r>
            <a:r>
              <a:rPr lang="uk-UA" i="1" dirty="0" smtClean="0"/>
              <a:t> село.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 smtClean="0"/>
          </a:p>
          <a:p>
            <a:r>
              <a:rPr lang="uk-UA" b="1" i="1" dirty="0" smtClean="0"/>
              <a:t>Втім</a:t>
            </a:r>
            <a:r>
              <a:rPr lang="uk-UA" i="1" dirty="0" smtClean="0"/>
              <a:t>, я не заперечую </a:t>
            </a:r>
            <a:r>
              <a:rPr lang="uk-UA" dirty="0" smtClean="0"/>
              <a:t>й </a:t>
            </a:r>
            <a:r>
              <a:rPr lang="uk-UA" b="1" i="1" dirty="0" smtClean="0"/>
              <a:t>Утім</a:t>
            </a:r>
            <a:r>
              <a:rPr lang="uk-UA" i="1" dirty="0" smtClean="0"/>
              <a:t> спектаклі виступав і я. 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 smtClean="0"/>
          </a:p>
          <a:p>
            <a:r>
              <a:rPr lang="uk-UA" i="1" dirty="0" smtClean="0"/>
              <a:t>У нас </a:t>
            </a:r>
            <a:r>
              <a:rPr lang="uk-UA" b="1" i="1" dirty="0" smtClean="0"/>
              <a:t>чимало</a:t>
            </a:r>
            <a:r>
              <a:rPr lang="uk-UA" i="1" dirty="0" smtClean="0"/>
              <a:t> досягнень </a:t>
            </a:r>
            <a:r>
              <a:rPr lang="uk-UA" dirty="0" smtClean="0"/>
              <a:t>і </a:t>
            </a:r>
            <a:r>
              <a:rPr lang="uk-UA" b="1" i="1" dirty="0" smtClean="0"/>
              <a:t>Чимало</a:t>
            </a:r>
            <a:r>
              <a:rPr lang="uk-UA" i="1" dirty="0" smtClean="0"/>
              <a:t> вам допомагали? 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 smtClean="0"/>
          </a:p>
          <a:p>
            <a:r>
              <a:rPr lang="uk-UA" b="1" i="1" dirty="0" smtClean="0"/>
              <a:t>Нащо</a:t>
            </a:r>
            <a:r>
              <a:rPr lang="uk-UA" i="1" dirty="0" smtClean="0"/>
              <a:t> було починати справу? </a:t>
            </a:r>
            <a:r>
              <a:rPr lang="uk-UA" dirty="0" smtClean="0"/>
              <a:t>і </a:t>
            </a:r>
            <a:r>
              <a:rPr lang="uk-UA" b="1" i="1" dirty="0" smtClean="0"/>
              <a:t>Нащо</a:t>
            </a:r>
            <a:r>
              <a:rPr lang="uk-UA" i="1" dirty="0" smtClean="0"/>
              <a:t> ви натякаєте? 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 smtClean="0"/>
          </a:p>
          <a:p>
            <a:r>
              <a:rPr lang="uk-UA" i="1" dirty="0" smtClean="0"/>
              <a:t>Ми </a:t>
            </a:r>
            <a:r>
              <a:rPr lang="uk-UA" b="1" i="1" dirty="0" smtClean="0"/>
              <a:t>теж</a:t>
            </a:r>
            <a:r>
              <a:rPr lang="uk-UA" i="1" dirty="0" smtClean="0"/>
              <a:t> виступали на зборах </a:t>
            </a:r>
            <a:r>
              <a:rPr lang="uk-UA" dirty="0" smtClean="0"/>
              <a:t>і</a:t>
            </a:r>
            <a:r>
              <a:rPr lang="uk-UA" i="1" dirty="0" smtClean="0"/>
              <a:t> Він говорив </a:t>
            </a:r>
            <a:r>
              <a:rPr lang="uk-UA" b="1" i="1" dirty="0" smtClean="0"/>
              <a:t>те ж</a:t>
            </a:r>
            <a:r>
              <a:rPr lang="uk-UA" i="1" dirty="0" smtClean="0"/>
              <a:t>, що і я. 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 smtClean="0"/>
          </a:p>
          <a:p>
            <a:r>
              <a:rPr lang="uk-UA" b="1" i="1" dirty="0" smtClean="0"/>
              <a:t>Якось</a:t>
            </a:r>
            <a:r>
              <a:rPr lang="uk-UA" i="1" dirty="0" smtClean="0"/>
              <a:t> уже воно буде </a:t>
            </a:r>
            <a:r>
              <a:rPr lang="uk-UA" dirty="0" smtClean="0"/>
              <a:t>і </a:t>
            </a:r>
            <a:r>
              <a:rPr lang="uk-UA" b="1" i="1" dirty="0" smtClean="0"/>
              <a:t>Якось</a:t>
            </a:r>
            <a:r>
              <a:rPr lang="uk-UA" i="1" dirty="0" smtClean="0"/>
              <a:t> і Марко на поріг.</a:t>
            </a:r>
            <a:endParaRPr lang="uk-UA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а</a:t>
            </a:r>
            <a:r>
              <a:rPr lang="vi-VN" dirty="0" smtClean="0"/>
              <a:t>)</a:t>
            </a:r>
            <a:r>
              <a:rPr lang="uk-UA" dirty="0" smtClean="0"/>
              <a:t> </a:t>
            </a:r>
            <a:r>
              <a:rPr lang="vi-VN" dirty="0" smtClean="0"/>
              <a:t>Складні </a:t>
            </a:r>
            <a:r>
              <a:rPr lang="vi-VN" dirty="0" smtClean="0"/>
              <a:t>прислівники, утворені сполученням прийменника з прислівником:</a:t>
            </a:r>
            <a:r>
              <a:rPr lang="vi-VN" i="1" dirty="0" smtClean="0"/>
              <a:t> 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i="1" dirty="0" smtClean="0"/>
              <a:t>відни́ні</a:t>
            </a:r>
            <a:r>
              <a:rPr lang="vi-VN" i="1" dirty="0" smtClean="0"/>
              <a:t>, відтепе́р, дони́ні, дотепе́р, забага́то, задо́вго, зана́дто, набага́то, наві́чно, нада́лі, надо́вго, наза́вжди, назо́всім, на́скрізь, наспра́вді, невтямки́, негара́зд, ота́к, ота́м, оту́т, пі́дтюпцем, повсю́ди, поде́куди, позавчо́ра, поза́торік, потро́ху, утри́чі, якнайкра́ще.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/>
              <a:t>Примітка.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vi-VN" dirty="0" smtClean="0"/>
              <a:t>Від </a:t>
            </a:r>
            <a:r>
              <a:rPr lang="vi-VN" dirty="0" smtClean="0"/>
              <a:t>подібних прислівників слід відрізняти сполучення прийменників із незмінюваними словами, вживаними в значенні іменників. Такі сполучення пишуться окремо:</a:t>
            </a:r>
            <a:r>
              <a:rPr lang="vi-VN" i="1" dirty="0" smtClean="0"/>
              <a:t> 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i="1" dirty="0" smtClean="0"/>
              <a:t>від </a:t>
            </a:r>
            <a:r>
              <a:rPr lang="vi-VN" i="1" dirty="0" smtClean="0"/>
              <a:t>сього́дні, до за́втра, на за́втра, на по́тім (не відклада́йте цього до за́втра, на за́втра, на по́тім), за бага́то, на бага́то </a:t>
            </a:r>
            <a:r>
              <a:rPr lang="vi-VN" dirty="0" smtClean="0"/>
              <a:t>(пор.:</a:t>
            </a:r>
            <a:r>
              <a:rPr lang="vi-VN" i="1" dirty="0" smtClean="0"/>
              <a:t> забага́то гуля́єш </a:t>
            </a:r>
            <a:r>
              <a:rPr lang="vi-VN" dirty="0" smtClean="0"/>
              <a:t>і</a:t>
            </a:r>
            <a:r>
              <a:rPr lang="vi-VN" i="1" dirty="0" smtClean="0"/>
              <a:t> за бага́то ро́ків упе́рше приї́хав, ста́ло набага́то ле́гше </a:t>
            </a:r>
            <a:r>
              <a:rPr lang="vi-VN" dirty="0" smtClean="0"/>
              <a:t>й</a:t>
            </a:r>
            <a:r>
              <a:rPr lang="vi-VN" i="1" dirty="0" smtClean="0"/>
              <a:t> зал на бага́то місць</a:t>
            </a:r>
            <a:r>
              <a:rPr lang="vi-VN" dirty="0" smtClean="0"/>
              <a:t>), </a:t>
            </a:r>
            <a:r>
              <a:rPr lang="vi-VN" i="1" dirty="0" smtClean="0"/>
              <a:t>на добра́ніч, на ура́.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2800" dirty="0" smtClean="0"/>
              <a:t>б</a:t>
            </a:r>
            <a:r>
              <a:rPr lang="vi-VN" sz="2800" dirty="0" smtClean="0"/>
              <a:t>)</a:t>
            </a:r>
            <a:r>
              <a:rPr lang="uk-UA" sz="2800" dirty="0" smtClean="0"/>
              <a:t> </a:t>
            </a:r>
            <a:r>
              <a:rPr lang="vi-VN" sz="2800" dirty="0" smtClean="0"/>
              <a:t>Складні </a:t>
            </a:r>
            <a:r>
              <a:rPr lang="vi-VN" sz="2800" dirty="0" smtClean="0"/>
              <a:t>прислівники, утворені сполученням прийменника з іменником: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vi-VN" i="1" dirty="0" smtClean="0"/>
              <a:t> бе́звісти, безпереста́нку, 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i="1" dirty="0" smtClean="0"/>
              <a:t>вбік</a:t>
            </a:r>
            <a:r>
              <a:rPr lang="vi-VN" i="1" dirty="0" smtClean="0"/>
              <a:t>, вве́чері, ввіч, вво́лю, вго́лос, вгорі́, вго́ру, вдень, взи́мку, взнаки́, відра́зу, вкрай, вку́пі, влад, влі́тку, внизу́, вночі́, восени́, впа́м’ятку, впень, впере́д, впере́між, впере́міш, вплав, вплач, впо́перек, впо́ру, враз, вра́нці, вре́шті, врі́вень, врі́вні, вро́зкид, вро́зліт, вро́зсип, вро́зтіч, вряд, всере́дині, вслід, всмак, вщерть, 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i="1" dirty="0" smtClean="0"/>
              <a:t>дове́рху</a:t>
            </a:r>
            <a:r>
              <a:rPr lang="vi-VN" i="1" dirty="0" smtClean="0"/>
              <a:t>, дові́ку, довко́ла, дово́лі, догори́, додо́лу, додо́му, доку́пи, дони́зу, дотла́, доще́нту, 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i="1" dirty="0" smtClean="0"/>
              <a:t>за́між</a:t>
            </a:r>
            <a:r>
              <a:rPr lang="vi-VN" i="1" dirty="0" smtClean="0"/>
              <a:t>, за́мужем, за́очі, запанібра́та, запі́вніч, за́раз, заразо́м, за́світла, збо́ку, зве́рху, зві́ку, згори́, зду́ру, зза́ду, зіспо́ду, зни́зу, зо́зла, зо́кола, зра́зу, зра́нку, зра́ння, зре́штою, зро́ду, зсере́дини, </a:t>
            </a:r>
            <a:endParaRPr lang="uk-UA" i="1" dirty="0" smtClean="0"/>
          </a:p>
          <a:p>
            <a:pPr algn="just"/>
            <a:endParaRPr lang="uk-UA" i="1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vi-VN" i="1" dirty="0" smtClean="0"/>
              <a:t>на́бік</a:t>
            </a:r>
            <a:r>
              <a:rPr lang="vi-VN" i="1" dirty="0" smtClean="0"/>
              <a:t>, на́бір, наве́рх, наверху́, навесні́, нави́воріт, нави́літ, наві́дліг, навідрі́з, наві́к, наві́ки, на́віч, наго́ру </a:t>
            </a:r>
            <a:r>
              <a:rPr lang="vi-VN" dirty="0" smtClean="0"/>
              <a:t>(але</a:t>
            </a:r>
            <a:r>
              <a:rPr lang="vi-VN" i="1" dirty="0" smtClean="0"/>
              <a:t> на-гора́</a:t>
            </a:r>
            <a:r>
              <a:rPr lang="vi-VN" dirty="0" smtClean="0"/>
              <a:t>)</a:t>
            </a:r>
            <a:r>
              <a:rPr lang="vi-VN" i="1" dirty="0" smtClean="0"/>
              <a:t>, надве́чір, надво́рі, на́дголодь, на́дзелень, надмі́р, надмі́ру, наза́д, наза́хват, наздога́д, назу́стріч, нани́з, нанизу́, наоста́нок, наоста́нку, напа́м’ять, наперебі́й, напере́ваги, напере́д, наперекі́р, наперері́з, напівдоро́зі, напідпи́тку, напока́з, наполови́ну, напо́хваті, напоча́тку, напри́клад, напро́весні, напроло́м, напропа́ле, нара́з, наре́шті, на́рі́вні, наро́зхват, наси́лу, на́скоком, наспі́д, на́спіх, наспо́ді, насторо́жі, наяву́,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vi-VN" i="1" dirty="0" smtClean="0"/>
              <a:t>о́бік</a:t>
            </a:r>
            <a:r>
              <a:rPr lang="vi-VN" i="1" dirty="0" smtClean="0"/>
              <a:t>, о́біч, одві́ку, опі́вдні, опі́вночі, о́пліч, 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i="1" dirty="0" smtClean="0"/>
              <a:t>підря́д</a:t>
            </a:r>
            <a:r>
              <a:rPr lang="vi-VN" i="1" dirty="0" smtClean="0"/>
              <a:t>, по́біч, поблизу́, пове́рх, пові́к, пово́лі, поза́ду, по́ночі, по́пліч, по́руч, по́ряд, посере́дині, поча́сти, 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i="1" dirty="0" smtClean="0"/>
              <a:t>скра́ю</a:t>
            </a:r>
            <a:r>
              <a:rPr lang="vi-VN" i="1" dirty="0" smtClean="0"/>
              <a:t>, спе́реду, споча́тку, 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i="1" dirty="0" smtClean="0"/>
              <a:t>убі́к</a:t>
            </a:r>
            <a:r>
              <a:rPr lang="vi-VN" i="1" dirty="0" smtClean="0"/>
              <a:t>, убрі́д, уве́чері, уві́ч, уго́лос, угорі́, уго́ру, уде́нь, узи́мку, узнаки́, укра́й, уку́пі, ула́д, улі́тку, уни́з, унизу́, уночі́, упе́нь, упере́д, упла́в, упла́ч, упо́перек, упо́ру, ура́нці, уре́шті, урі́вень, урі́вні, уро́зкид, уро́зліт, уро́зсип, уро́зтіч, уря́д, усере́дині, услі́д, усма́к, уши́р</a:t>
            </a:r>
            <a:r>
              <a:rPr lang="vi-VN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в</a:t>
            </a:r>
            <a:r>
              <a:rPr lang="vi-VN" dirty="0" smtClean="0"/>
              <a:t>)</a:t>
            </a:r>
            <a:r>
              <a:rPr lang="uk-UA" dirty="0" smtClean="0"/>
              <a:t> </a:t>
            </a:r>
            <a:r>
              <a:rPr lang="vi-VN" dirty="0" smtClean="0"/>
              <a:t>Складні </a:t>
            </a:r>
            <a:r>
              <a:rPr lang="vi-VN" dirty="0" smtClean="0"/>
              <a:t>прислівники, утворені сполученням прийменника з коротким (нечленним) прикметником: </a:t>
            </a:r>
            <a:endParaRPr lang="uk-UA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i="1" dirty="0" smtClean="0"/>
              <a:t>відда́вна</a:t>
            </a:r>
            <a:r>
              <a:rPr lang="vi-VN" i="1" dirty="0" smtClean="0"/>
              <a:t>, воста́ннє, вручну́, до́гола́, допі́зна, зави́дна, за́молоду, за́ново, зви́сока, зга́рячу, зле́гка, злі́ва, зно́ву, зрі́дка, напе́вне, на́рі́вні, на́різно, нашвидку́, пома́лу, помале́ньку, потихе́ньку, спо́вна́, спро́ста, сп’я́ну.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г</a:t>
            </a:r>
            <a:r>
              <a:rPr lang="vi-VN" dirty="0" smtClean="0"/>
              <a:t>)</a:t>
            </a:r>
            <a:r>
              <a:rPr lang="uk-UA" dirty="0" smtClean="0"/>
              <a:t> </a:t>
            </a:r>
            <a:r>
              <a:rPr lang="vi-VN" dirty="0" smtClean="0"/>
              <a:t>Складні </a:t>
            </a:r>
            <a:r>
              <a:rPr lang="vi-VN" dirty="0" smtClean="0"/>
              <a:t>прислівники, утворені сполученням прийменника з числівником: </a:t>
            </a:r>
            <a:endParaRPr lang="uk-UA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i="1" dirty="0" smtClean="0"/>
              <a:t>вдво́є</a:t>
            </a:r>
            <a:r>
              <a:rPr lang="vi-VN" i="1" dirty="0" smtClean="0"/>
              <a:t>, втро́є, вче́тверо</a:t>
            </a:r>
            <a:r>
              <a:rPr lang="vi-VN" dirty="0" smtClean="0"/>
              <a:t> й под.; </a:t>
            </a:r>
            <a:endParaRPr lang="uk-UA" dirty="0" smtClean="0"/>
          </a:p>
          <a:p>
            <a:pPr algn="just"/>
            <a:r>
              <a:rPr lang="vi-VN" i="1" dirty="0" smtClean="0"/>
              <a:t>впе́рше</a:t>
            </a:r>
            <a:r>
              <a:rPr lang="vi-VN" i="1" dirty="0" smtClean="0"/>
              <a:t>, вдру́ге, втре́тє </a:t>
            </a:r>
            <a:r>
              <a:rPr lang="vi-VN" dirty="0" smtClean="0"/>
              <a:t>й под.;</a:t>
            </a:r>
            <a:r>
              <a:rPr lang="vi-VN" i="1" dirty="0" smtClean="0"/>
              <a:t> </a:t>
            </a:r>
            <a:endParaRPr lang="uk-UA" i="1" dirty="0" smtClean="0"/>
          </a:p>
          <a:p>
            <a:pPr algn="just"/>
            <a:r>
              <a:rPr lang="vi-VN" i="1" dirty="0" smtClean="0"/>
              <a:t>на́дво́є</a:t>
            </a:r>
            <a:r>
              <a:rPr lang="vi-VN" i="1" dirty="0" smtClean="0"/>
              <a:t>, на́тро́є, наче́тверо</a:t>
            </a:r>
            <a:r>
              <a:rPr lang="vi-VN" dirty="0" smtClean="0"/>
              <a:t>й под.;</a:t>
            </a:r>
            <a:r>
              <a:rPr lang="vi-VN" i="1" dirty="0" smtClean="0"/>
              <a:t> </a:t>
            </a:r>
            <a:endParaRPr lang="uk-UA" i="1" dirty="0" smtClean="0"/>
          </a:p>
          <a:p>
            <a:pPr algn="just"/>
            <a:r>
              <a:rPr lang="vi-VN" i="1" dirty="0" smtClean="0"/>
              <a:t>удво́х</a:t>
            </a:r>
            <a:r>
              <a:rPr lang="vi-VN" i="1" dirty="0" smtClean="0"/>
              <a:t>, утрьо́х, учотирьо́х </a:t>
            </a:r>
            <a:r>
              <a:rPr lang="vi-VN" dirty="0" smtClean="0"/>
              <a:t>і т. д.;</a:t>
            </a:r>
            <a:r>
              <a:rPr lang="vi-VN" i="1" dirty="0" smtClean="0"/>
              <a:t> </a:t>
            </a:r>
            <a:r>
              <a:rPr lang="vi-VN" i="1" dirty="0" smtClean="0"/>
              <a:t>в</a:t>
            </a:r>
            <a:endParaRPr lang="uk-UA" i="1" dirty="0" smtClean="0"/>
          </a:p>
          <a:p>
            <a:pPr algn="just"/>
            <a:r>
              <a:rPr lang="vi-VN" i="1" dirty="0" smtClean="0"/>
              <a:t>одно́</a:t>
            </a:r>
            <a:r>
              <a:rPr lang="vi-VN" i="1" dirty="0" smtClean="0"/>
              <a:t>, заодно́, пооди́нці, спе́ршу.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д</a:t>
            </a:r>
            <a:r>
              <a:rPr lang="vi-VN" dirty="0" smtClean="0"/>
              <a:t>)</a:t>
            </a:r>
            <a:r>
              <a:rPr lang="uk-UA" dirty="0" smtClean="0"/>
              <a:t> </a:t>
            </a:r>
            <a:r>
              <a:rPr lang="vi-VN" dirty="0" smtClean="0"/>
              <a:t>Складні </a:t>
            </a:r>
            <a:r>
              <a:rPr lang="vi-VN" dirty="0" smtClean="0"/>
              <a:t>прислівники, утворені сполученням прийменника з займенником: </a:t>
            </a:r>
            <a:endParaRPr lang="uk-UA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i="1" dirty="0" smtClean="0"/>
              <a:t>внічию́</a:t>
            </a:r>
            <a:r>
              <a:rPr lang="vi-VN" i="1" dirty="0" smtClean="0"/>
              <a:t>, втім, наві́що, на́що, передусі́м, почі́м, почо́му, 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dirty="0" smtClean="0"/>
              <a:t>але</a:t>
            </a:r>
            <a:r>
              <a:rPr lang="vi-VN" dirty="0" smtClean="0"/>
              <a:t>: </a:t>
            </a:r>
            <a:r>
              <a:rPr lang="vi-VN" i="1" dirty="0" smtClean="0"/>
              <a:t>до чо́го,</a:t>
            </a:r>
            <a:r>
              <a:rPr lang="vi-VN" dirty="0" smtClean="0"/>
              <a:t> </a:t>
            </a:r>
            <a:r>
              <a:rPr lang="vi-VN" i="1" dirty="0" smtClean="0"/>
              <a:t>за ві́що, за що </a:t>
            </a:r>
            <a:r>
              <a:rPr lang="vi-VN" dirty="0" smtClean="0"/>
              <a:t>та ін. в ролі додатків.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17</TotalTime>
  <Words>529</Words>
  <Application>Microsoft Office PowerPoint</Application>
  <PresentationFormat>Экран (4:3)</PresentationFormat>
  <Paragraphs>88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Апекс</vt:lpstr>
      <vt:lpstr>Правопис прислівників   (разом пишуться)</vt:lpstr>
      <vt:lpstr>Слайд 2</vt:lpstr>
      <vt:lpstr>Примітка.</vt:lpstr>
      <vt:lpstr>б) Складні прислівники, утворені сполученням прийменника з іменником:</vt:lpstr>
      <vt:lpstr>Слайд 5</vt:lpstr>
      <vt:lpstr>Слайд 6</vt:lpstr>
      <vt:lpstr>Слайд 7</vt:lpstr>
      <vt:lpstr>Слайд 8</vt:lpstr>
      <vt:lpstr>Слайд 9</vt:lpstr>
      <vt:lpstr>е) Складні прислівники, утворені сполученням кількох прийменників із будь-якою частиною мови:</vt:lpstr>
      <vt:lpstr>Слайд 11</vt:lpstr>
      <vt:lpstr>ж) Складні прислівники, утворені сполученням часток аби-, ані-, де-, чи-, що-, як- із будь-якою частиною мови:</vt:lpstr>
      <vt:lpstr>Увага.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Правопис прислівників</dc:title>
  <dc:creator>1</dc:creator>
  <cp:lastModifiedBy>1</cp:lastModifiedBy>
  <cp:revision>2</cp:revision>
  <dcterms:created xsi:type="dcterms:W3CDTF">2017-03-24T07:27:05Z</dcterms:created>
  <dcterms:modified xsi:type="dcterms:W3CDTF">2017-03-24T07:44:13Z</dcterms:modified>
</cp:coreProperties>
</file>