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58637-0A18-41FE-BCA1-A9C506066C99}" type="datetimeFigureOut">
              <a:rPr lang="ru-RU" smtClean="0"/>
              <a:t>29.03.2017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77C7BE-7A3A-4A07-BFD0-7161FA4AD87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1C489-391A-40CD-940A-E53502F00EBC}" type="datetime1">
              <a:rPr lang="ru-RU" smtClean="0"/>
              <a:t>29.03.2017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1CC5-FD97-43AD-85D7-CCBA0EE95B4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24097-EC5E-4D83-A261-031844BAC29A}" type="datetime1">
              <a:rPr lang="ru-RU" smtClean="0"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1CC5-FD97-43AD-85D7-CCBA0EE95B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A1E95-5C65-48A4-8A8B-A44C2223EBDC}" type="datetime1">
              <a:rPr lang="ru-RU" smtClean="0"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1CC5-FD97-43AD-85D7-CCBA0EE95B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ED7D-00E0-46C9-8597-58B6425B2708}" type="datetime1">
              <a:rPr lang="ru-RU" smtClean="0"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1CC5-FD97-43AD-85D7-CCBA0EE95B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C31B-1203-4222-94BF-966E2F43291D}" type="datetime1">
              <a:rPr lang="ru-RU" smtClean="0"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1371CC5-FD97-43AD-85D7-CCBA0EE95B4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CFA45-C163-42CA-970E-D40A5EAE5C00}" type="datetime1">
              <a:rPr lang="ru-RU" smtClean="0"/>
              <a:t>29.03.2017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1CC5-FD97-43AD-85D7-CCBA0EE95B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2488-B87A-40D5-8F02-D9C56FBBACD1}" type="datetime1">
              <a:rPr lang="ru-RU" smtClean="0"/>
              <a:t>29.03.2017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1CC5-FD97-43AD-85D7-CCBA0EE95B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3B208-5030-47AA-AC18-151590847362}" type="datetime1">
              <a:rPr lang="ru-RU" smtClean="0"/>
              <a:t>29.03.2017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1CC5-FD97-43AD-85D7-CCBA0EE95B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B3201-0654-4330-AAA7-D5BD0A3FB1E0}" type="datetime1">
              <a:rPr lang="ru-RU" smtClean="0"/>
              <a:t>29.03.2017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1CC5-FD97-43AD-85D7-CCBA0EE95B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BB1E0-C60B-4E59-B4D6-39222ED25B10}" type="datetime1">
              <a:rPr lang="ru-RU" smtClean="0"/>
              <a:t>29.03.2017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1CC5-FD97-43AD-85D7-CCBA0EE95B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DF52-BFED-4964-9D4A-709E1567844A}" type="datetime1">
              <a:rPr lang="ru-RU" smtClean="0"/>
              <a:t>29.03.2017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1CC5-FD97-43AD-85D7-CCBA0EE95B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F397AE2-2175-401A-BAF4-9A364E798FEE}" type="datetime1">
              <a:rPr lang="ru-RU" smtClean="0"/>
              <a:t>29.03.2017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1371CC5-FD97-43AD-85D7-CCBA0EE95B4D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2414590"/>
          </a:xfrm>
        </p:spPr>
        <p:txBody>
          <a:bodyPr/>
          <a:lstStyle/>
          <a:p>
            <a:r>
              <a:rPr lang="uk-UA" dirty="0" smtClean="0"/>
              <a:t>Правопис сполучників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429132"/>
            <a:ext cx="6400800" cy="65516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734080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1. Разом пишуться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vi-VN" dirty="0" smtClean="0"/>
              <a:t>складні </a:t>
            </a:r>
            <a:r>
              <a:rPr lang="vi-VN" dirty="0" smtClean="0"/>
              <a:t>сполучники, які становлять тісне поєднання повнозначних слів із частками або прийменниками:</a:t>
            </a:r>
            <a:r>
              <a:rPr lang="vi-VN" i="1" dirty="0" smtClean="0"/>
              <a:t> </a:t>
            </a:r>
            <a:endParaRPr lang="uk-UA" i="1" dirty="0" smtClean="0"/>
          </a:p>
          <a:p>
            <a:pPr algn="just"/>
            <a:r>
              <a:rPr lang="vi-VN" i="1" dirty="0" smtClean="0"/>
              <a:t>адже́</a:t>
            </a:r>
            <a:r>
              <a:rPr lang="vi-VN" i="1" dirty="0" smtClean="0"/>
              <a:t>, ані́ж, </a:t>
            </a:r>
            <a:endParaRPr lang="uk-UA" i="1" dirty="0" smtClean="0"/>
          </a:p>
          <a:p>
            <a:pPr algn="just"/>
            <a:r>
              <a:rPr lang="vi-VN" i="1" dirty="0" smtClean="0"/>
              <a:t>втім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зате́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мо́вби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на́чеб</a:t>
            </a:r>
            <a:r>
              <a:rPr lang="vi-VN" i="1" dirty="0" smtClean="0"/>
              <a:t>, на́чебто, немо́в, немо́вби, немо́вбито, нена́че, нена́чебто, ні́би, ні́бито, ніж, </a:t>
            </a:r>
            <a:endParaRPr lang="uk-UA" i="1" dirty="0" smtClean="0"/>
          </a:p>
          <a:p>
            <a:pPr algn="just"/>
            <a:r>
              <a:rPr lang="vi-VN" i="1" dirty="0" smtClean="0"/>
              <a:t>о́тже</a:t>
            </a:r>
            <a:r>
              <a:rPr lang="vi-VN" i="1" dirty="0" smtClean="0"/>
              <a:t>, ото́ж, </a:t>
            </a:r>
            <a:endParaRPr lang="uk-UA" i="1" dirty="0" smtClean="0"/>
          </a:p>
          <a:p>
            <a:pPr algn="just"/>
            <a:r>
              <a:rPr lang="vi-VN" i="1" dirty="0" smtClean="0"/>
              <a:t>приті́м</a:t>
            </a:r>
            <a:r>
              <a:rPr lang="vi-VN" i="1" dirty="0" smtClean="0"/>
              <a:t>, прито́му, причі́м, причо́му, проте́, </a:t>
            </a:r>
            <a:endParaRPr lang="uk-UA" i="1" dirty="0" smtClean="0"/>
          </a:p>
          <a:p>
            <a:pPr algn="just"/>
            <a:r>
              <a:rPr lang="vi-VN" i="1" dirty="0" smtClean="0"/>
              <a:t>се́бто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то́бто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це́бто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щоб</a:t>
            </a:r>
            <a:r>
              <a:rPr lang="vi-VN" i="1" dirty="0" smtClean="0"/>
              <a:t>, якби́, якщо́; 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dirty="0" smtClean="0"/>
              <a:t>також </a:t>
            </a:r>
            <a:r>
              <a:rPr lang="vi-VN" dirty="0" smtClean="0"/>
              <a:t>слова:</a:t>
            </a:r>
            <a:r>
              <a:rPr lang="vi-VN" i="1" dirty="0" smtClean="0"/>
              <a:t>або́що, то́що.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Увага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uk-UA" dirty="0" smtClean="0"/>
              <a:t>Сполучники </a:t>
            </a:r>
            <a:r>
              <a:rPr lang="uk-UA" i="1" dirty="0" err="1" smtClean="0"/>
              <a:t>зате́</a:t>
            </a:r>
            <a:r>
              <a:rPr lang="uk-UA" i="1" dirty="0" smtClean="0"/>
              <a:t>, </a:t>
            </a:r>
            <a:r>
              <a:rPr lang="uk-UA" i="1" dirty="0" err="1" smtClean="0"/>
              <a:t>проте́</a:t>
            </a:r>
            <a:r>
              <a:rPr lang="uk-UA" i="1" dirty="0" smtClean="0"/>
              <a:t>, щоб, </a:t>
            </a:r>
            <a:r>
              <a:rPr lang="uk-UA" i="1" dirty="0" err="1" smtClean="0"/>
              <a:t>якби́</a:t>
            </a:r>
            <a:r>
              <a:rPr lang="uk-UA" i="1" dirty="0" smtClean="0"/>
              <a:t>, </a:t>
            </a:r>
            <a:r>
              <a:rPr lang="uk-UA" i="1" dirty="0" err="1" smtClean="0"/>
              <a:t>якщо́</a:t>
            </a:r>
            <a:r>
              <a:rPr lang="uk-UA" i="1" dirty="0" smtClean="0"/>
              <a:t>,</a:t>
            </a:r>
            <a:r>
              <a:rPr lang="uk-UA" dirty="0" smtClean="0"/>
              <a:t> які пишуться разом, треба відрізняти від однозвучних самостійних слів, що пишуться з прийменниками </a:t>
            </a:r>
            <a:r>
              <a:rPr lang="uk-UA" b="1" dirty="0" smtClean="0"/>
              <a:t>за</a:t>
            </a:r>
            <a:r>
              <a:rPr lang="uk-UA" dirty="0" smtClean="0"/>
              <a:t>, </a:t>
            </a:r>
            <a:r>
              <a:rPr lang="uk-UA" b="1" dirty="0" smtClean="0"/>
              <a:t>про</a:t>
            </a:r>
            <a:r>
              <a:rPr lang="uk-UA" dirty="0" smtClean="0"/>
              <a:t> та частками </a:t>
            </a:r>
            <a:r>
              <a:rPr lang="uk-UA" b="1" dirty="0" smtClean="0"/>
              <a:t>би</a:t>
            </a:r>
            <a:r>
              <a:rPr lang="uk-UA" dirty="0" smtClean="0"/>
              <a:t>, </a:t>
            </a:r>
            <a:r>
              <a:rPr lang="uk-UA" b="1" dirty="0" smtClean="0"/>
              <a:t>як</a:t>
            </a:r>
            <a:r>
              <a:rPr lang="uk-UA" dirty="0" smtClean="0"/>
              <a:t> окремо. 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Так, сполучники </a:t>
            </a:r>
            <a:r>
              <a:rPr lang="uk-UA" b="1" dirty="0" smtClean="0"/>
              <a:t>зате</a:t>
            </a:r>
            <a:r>
              <a:rPr lang="uk-UA" dirty="0" smtClean="0"/>
              <a:t>, </a:t>
            </a:r>
            <a:r>
              <a:rPr lang="uk-UA" b="1" dirty="0" smtClean="0"/>
              <a:t>проте</a:t>
            </a:r>
            <a:r>
              <a:rPr lang="uk-UA" dirty="0" smtClean="0"/>
              <a:t> можна замінити одним із протиставних сполучників </a:t>
            </a:r>
            <a:r>
              <a:rPr lang="uk-UA" b="1" dirty="0" smtClean="0"/>
              <a:t>а</a:t>
            </a:r>
            <a:r>
              <a:rPr lang="uk-UA" dirty="0" smtClean="0"/>
              <a:t>, </a:t>
            </a:r>
            <a:r>
              <a:rPr lang="uk-UA" b="1" dirty="0" smtClean="0"/>
              <a:t>але</a:t>
            </a:r>
            <a:r>
              <a:rPr lang="uk-UA" dirty="0" smtClean="0"/>
              <a:t>, </a:t>
            </a:r>
            <a:r>
              <a:rPr lang="uk-UA" b="1" dirty="0" smtClean="0"/>
              <a:t>однак</a:t>
            </a:r>
            <a:r>
              <a:rPr lang="uk-UA" dirty="0" smtClean="0"/>
              <a:t>, тоді як прийменники </a:t>
            </a:r>
            <a:r>
              <a:rPr lang="uk-UA" b="1" dirty="0" smtClean="0"/>
              <a:t>за</a:t>
            </a:r>
            <a:r>
              <a:rPr lang="uk-UA" dirty="0" smtClean="0"/>
              <a:t>, </a:t>
            </a:r>
            <a:r>
              <a:rPr lang="uk-UA" b="1" dirty="0" smtClean="0"/>
              <a:t>про</a:t>
            </a:r>
            <a:r>
              <a:rPr lang="uk-UA" dirty="0" smtClean="0"/>
              <a:t> та вказівний займенник </a:t>
            </a:r>
            <a:r>
              <a:rPr lang="uk-UA" b="1" dirty="0" smtClean="0"/>
              <a:t>те</a:t>
            </a:r>
            <a:r>
              <a:rPr lang="uk-UA" dirty="0" smtClean="0"/>
              <a:t> такій заміні не підлягають. 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Пор.:</a:t>
            </a:r>
          </a:p>
          <a:p>
            <a:pPr algn="just"/>
            <a:r>
              <a:rPr lang="uk-UA" i="1" dirty="0" smtClean="0"/>
              <a:t>Хоч не застав Івана дома, </a:t>
            </a:r>
            <a:r>
              <a:rPr lang="uk-UA" b="1" i="1" dirty="0" smtClean="0"/>
              <a:t>зате</a:t>
            </a:r>
            <a:r>
              <a:rPr lang="uk-UA" i="1" dirty="0" smtClean="0"/>
              <a:t> пройшовся; </a:t>
            </a:r>
          </a:p>
          <a:p>
            <a:pPr algn="just"/>
            <a:r>
              <a:rPr lang="uk-UA" dirty="0" smtClean="0"/>
              <a:t>але: </a:t>
            </a:r>
            <a:r>
              <a:rPr lang="uk-UA" b="1" i="1" dirty="0" smtClean="0"/>
              <a:t>За те</a:t>
            </a:r>
            <a:r>
              <a:rPr lang="uk-UA" i="1" dirty="0" smtClean="0"/>
              <a:t> оповідання його похвалили.</a:t>
            </a:r>
            <a:endParaRPr lang="uk-UA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uk-UA" dirty="0" smtClean="0"/>
              <a:t>Сполучник </a:t>
            </a:r>
            <a:r>
              <a:rPr lang="uk-UA" b="1" dirty="0" smtClean="0"/>
              <a:t>щоб</a:t>
            </a:r>
            <a:r>
              <a:rPr lang="uk-UA" dirty="0" smtClean="0"/>
              <a:t> легко відрізнити від займенника </a:t>
            </a:r>
            <a:r>
              <a:rPr lang="uk-UA" b="1" dirty="0" smtClean="0"/>
              <a:t>що</a:t>
            </a:r>
            <a:r>
              <a:rPr lang="uk-UA" dirty="0" smtClean="0"/>
              <a:t> з часткою </a:t>
            </a:r>
            <a:r>
              <a:rPr lang="uk-UA" b="1" dirty="0" smtClean="0"/>
              <a:t>б</a:t>
            </a:r>
            <a:r>
              <a:rPr lang="uk-UA" dirty="0" smtClean="0"/>
              <a:t>, оскільки на займенник </a:t>
            </a:r>
          </a:p>
          <a:p>
            <a:pPr algn="just"/>
            <a:r>
              <a:rPr lang="uk-UA" b="1" dirty="0" smtClean="0"/>
              <a:t>що</a:t>
            </a:r>
            <a:r>
              <a:rPr lang="uk-UA" dirty="0" smtClean="0"/>
              <a:t> виразно падає наголос. </a:t>
            </a:r>
          </a:p>
          <a:p>
            <a:pPr algn="just"/>
            <a:r>
              <a:rPr lang="uk-UA" dirty="0" smtClean="0"/>
              <a:t>Пор.:</a:t>
            </a:r>
          </a:p>
          <a:p>
            <a:pPr algn="just"/>
            <a:r>
              <a:rPr lang="uk-UA" i="1" dirty="0" smtClean="0"/>
              <a:t>Сказав, </a:t>
            </a:r>
            <a:r>
              <a:rPr lang="uk-UA" b="1" i="1" dirty="0" smtClean="0"/>
              <a:t>щоб</a:t>
            </a:r>
            <a:r>
              <a:rPr lang="uk-UA" i="1" dirty="0" smtClean="0"/>
              <a:t> усі прийшли; </a:t>
            </a:r>
          </a:p>
          <a:p>
            <a:pPr algn="just"/>
            <a:r>
              <a:rPr lang="uk-UA" dirty="0" smtClean="0"/>
              <a:t>але: </a:t>
            </a:r>
            <a:r>
              <a:rPr lang="uk-UA" b="1" i="1" dirty="0" smtClean="0"/>
              <a:t>Що б</a:t>
            </a:r>
            <a:r>
              <a:rPr lang="uk-UA" i="1" dirty="0" smtClean="0"/>
              <a:t> ви сказали, кали б я не приїхав?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Сполучники </a:t>
            </a:r>
            <a:r>
              <a:rPr lang="uk-UA" b="1" dirty="0" smtClean="0"/>
              <a:t>якби</a:t>
            </a:r>
            <a:r>
              <a:rPr lang="uk-UA" dirty="0" smtClean="0"/>
              <a:t>, </a:t>
            </a:r>
            <a:r>
              <a:rPr lang="uk-UA" b="1" dirty="0" smtClean="0"/>
              <a:t>якщо</a:t>
            </a:r>
            <a:r>
              <a:rPr lang="uk-UA" dirty="0" smtClean="0"/>
              <a:t> можна відрізнити від однозвучного з ними прислівника </a:t>
            </a:r>
            <a:r>
              <a:rPr lang="uk-UA" b="1" dirty="0" smtClean="0"/>
              <a:t>як</a:t>
            </a:r>
            <a:r>
              <a:rPr lang="uk-UA" dirty="0" smtClean="0"/>
              <a:t> із часткою </a:t>
            </a:r>
            <a:r>
              <a:rPr lang="uk-UA" b="1" dirty="0" smtClean="0"/>
              <a:t>би</a:t>
            </a:r>
            <a:r>
              <a:rPr lang="uk-UA" dirty="0" smtClean="0"/>
              <a:t>та займенника </a:t>
            </a:r>
            <a:r>
              <a:rPr lang="uk-UA" b="1" dirty="0" smtClean="0"/>
              <a:t>що</a:t>
            </a:r>
            <a:r>
              <a:rPr lang="uk-UA" dirty="0" smtClean="0"/>
              <a:t> за допомогою контексту, бо на прислівник </a:t>
            </a:r>
            <a:r>
              <a:rPr lang="uk-UA" b="1" dirty="0" smtClean="0"/>
              <a:t>як</a:t>
            </a:r>
            <a:r>
              <a:rPr lang="uk-UA" dirty="0" smtClean="0"/>
              <a:t> завжди падає логічний наголос. Пор.:</a:t>
            </a:r>
          </a:p>
          <a:p>
            <a:pPr algn="just"/>
            <a:r>
              <a:rPr lang="uk-UA" b="1" i="1" dirty="0" smtClean="0"/>
              <a:t>Якби</a:t>
            </a:r>
            <a:r>
              <a:rPr lang="uk-UA" dirty="0" smtClean="0"/>
              <a:t> </a:t>
            </a:r>
            <a:r>
              <a:rPr lang="uk-UA" i="1" dirty="0" smtClean="0"/>
              <a:t>тут був мій товариш!; </a:t>
            </a:r>
          </a:p>
          <a:p>
            <a:pPr algn="just"/>
            <a:r>
              <a:rPr lang="uk-UA" dirty="0" smtClean="0"/>
              <a:t>але: </a:t>
            </a:r>
            <a:r>
              <a:rPr lang="uk-UA" b="1" i="1" dirty="0" smtClean="0"/>
              <a:t>Як би</a:t>
            </a:r>
            <a:r>
              <a:rPr lang="uk-UA" i="1" dirty="0" smtClean="0"/>
              <a:t> краще виконати завдання!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 smtClean="0"/>
          </a:p>
          <a:p>
            <a:pPr algn="just"/>
            <a:r>
              <a:rPr lang="uk-UA" b="1" i="1" dirty="0" smtClean="0"/>
              <a:t>Якщо</a:t>
            </a:r>
            <a:r>
              <a:rPr lang="uk-UA" dirty="0" smtClean="0"/>
              <a:t> </a:t>
            </a:r>
            <a:r>
              <a:rPr lang="uk-UA" i="1" dirty="0" smtClean="0"/>
              <a:t>хочеш, допоможу тобі;</a:t>
            </a:r>
          </a:p>
          <a:p>
            <a:pPr algn="just"/>
            <a:r>
              <a:rPr lang="uk-UA" i="1" dirty="0" smtClean="0"/>
              <a:t> </a:t>
            </a:r>
            <a:r>
              <a:rPr lang="uk-UA" dirty="0" smtClean="0"/>
              <a:t>але: </a:t>
            </a:r>
            <a:r>
              <a:rPr lang="uk-UA" b="1" i="1" dirty="0" smtClean="0"/>
              <a:t>Як що</a:t>
            </a:r>
            <a:r>
              <a:rPr lang="uk-UA" i="1" dirty="0" smtClean="0"/>
              <a:t> трапиться, нарікай на себе.</a:t>
            </a:r>
            <a:endParaRPr lang="uk-UA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dirty="0" smtClean="0"/>
              <a:t>2. Окремо пишуться:</a:t>
            </a:r>
            <a:br>
              <a:rPr lang="vi-VN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а)</a:t>
            </a:r>
            <a:r>
              <a:rPr lang="uk-UA" dirty="0" smtClean="0"/>
              <a:t> </a:t>
            </a:r>
            <a:r>
              <a:rPr lang="vi-VN" dirty="0" smtClean="0"/>
              <a:t>Сполучники </a:t>
            </a:r>
            <a:r>
              <a:rPr lang="vi-VN" dirty="0" smtClean="0"/>
              <a:t>з частками </a:t>
            </a:r>
            <a:r>
              <a:rPr lang="vi-VN" b="1" dirty="0" smtClean="0"/>
              <a:t>б</a:t>
            </a:r>
            <a:r>
              <a:rPr lang="vi-VN" dirty="0" smtClean="0"/>
              <a:t>, </a:t>
            </a:r>
            <a:r>
              <a:rPr lang="vi-VN" b="1" dirty="0" smtClean="0"/>
              <a:t>би</a:t>
            </a:r>
            <a:r>
              <a:rPr lang="vi-VN" dirty="0" smtClean="0"/>
              <a:t>, </a:t>
            </a:r>
            <a:r>
              <a:rPr lang="vi-VN" b="1" dirty="0" smtClean="0"/>
              <a:t>ж</a:t>
            </a:r>
            <a:r>
              <a:rPr lang="vi-VN" dirty="0" smtClean="0"/>
              <a:t>, </a:t>
            </a:r>
            <a:r>
              <a:rPr lang="vi-VN" b="1" dirty="0" smtClean="0"/>
              <a:t>же</a:t>
            </a:r>
            <a:r>
              <a:rPr lang="vi-VN" dirty="0" smtClean="0"/>
              <a:t>:</a:t>
            </a:r>
            <a:r>
              <a:rPr lang="vi-VN" i="1" dirty="0" smtClean="0"/>
              <a:t> </a:t>
            </a:r>
            <a:endParaRPr lang="uk-UA" i="1" dirty="0" smtClean="0"/>
          </a:p>
          <a:p>
            <a:pPr algn="just"/>
            <a:r>
              <a:rPr lang="vi-VN" i="1" dirty="0" smtClean="0"/>
              <a:t>або́</a:t>
            </a:r>
            <a:r>
              <a:rPr lang="vi-VN" i="1" dirty="0" smtClean="0"/>
              <a:t> ж, адже́ ж, але́ ж, а я́к же, бо ж, коли́ б, коли́ б то, о́тже ж, хоча́ б, хо́ч би.</a:t>
            </a:r>
            <a:endParaRPr lang="vi-VN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б)</a:t>
            </a:r>
            <a:r>
              <a:rPr lang="uk-UA" dirty="0" smtClean="0"/>
              <a:t> </a:t>
            </a:r>
            <a:r>
              <a:rPr lang="vi-VN" dirty="0" smtClean="0"/>
              <a:t>Складені </a:t>
            </a:r>
            <a:r>
              <a:rPr lang="vi-VN" dirty="0" smtClean="0"/>
              <a:t>сполучники:</a:t>
            </a:r>
            <a:r>
              <a:rPr lang="vi-VN" i="1" dirty="0" smtClean="0"/>
              <a:t> дарма́ що, для то́го щоб, за́мість то́го щоб, з ти́м щоб, з то́го ча́су як, незважа́ючи (невважа́ючи) на те що, пі́сля то́го як, при цьо́му, та й, та́к що, тимча́сом як, тому́ що, у мі́ру то́го як, че́рез те що </a:t>
            </a:r>
            <a:r>
              <a:rPr lang="vi-VN" dirty="0" smtClean="0"/>
              <a:t>й под.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214678" y="6492875"/>
            <a:ext cx="542928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3. Через дефіс пишуться сполучники </a:t>
            </a:r>
          </a:p>
          <a:p>
            <a:pPr algn="just"/>
            <a:r>
              <a:rPr lang="uk-UA" b="1" dirty="0" smtClean="0"/>
              <a:t>отож-то</a:t>
            </a:r>
            <a:r>
              <a:rPr lang="uk-UA" dirty="0" smtClean="0"/>
              <a:t>, </a:t>
            </a:r>
          </a:p>
          <a:p>
            <a:pPr algn="just"/>
            <a:r>
              <a:rPr lang="uk-UA" b="1" dirty="0" smtClean="0"/>
              <a:t>тим-то</a:t>
            </a:r>
            <a:r>
              <a:rPr lang="uk-UA" dirty="0" smtClean="0"/>
              <a:t>, </a:t>
            </a:r>
          </a:p>
          <a:p>
            <a:pPr algn="just"/>
            <a:r>
              <a:rPr lang="uk-UA" b="1" smtClean="0"/>
              <a:t>тільки-но</a:t>
            </a:r>
            <a:r>
              <a:rPr lang="uk-UA" smtClean="0"/>
              <a:t>,</a:t>
            </a:r>
            <a:r>
              <a:rPr lang="uk-UA" smtClean="0"/>
              <a:t> </a:t>
            </a:r>
            <a:endParaRPr lang="uk-UA" smtClean="0"/>
          </a:p>
          <a:p>
            <a:pPr algn="just"/>
            <a:r>
              <a:rPr lang="uk-UA" b="1" smtClean="0"/>
              <a:t>тому-то</a:t>
            </a:r>
            <a:r>
              <a:rPr lang="uk-UA" smtClean="0"/>
              <a:t>.</a:t>
            </a:r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</TotalTime>
  <Words>143</Words>
  <Application>Microsoft Office PowerPoint</Application>
  <PresentationFormat>Экран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Правопис сполучників</vt:lpstr>
      <vt:lpstr>1. Разом пишуться </vt:lpstr>
      <vt:lpstr>Увага.</vt:lpstr>
      <vt:lpstr>Слайд 4</vt:lpstr>
      <vt:lpstr>2. Окремо пишуться: </vt:lpstr>
      <vt:lpstr>Слайд 6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 сполучників</dc:title>
  <dc:creator>1</dc:creator>
  <cp:lastModifiedBy>1</cp:lastModifiedBy>
  <cp:revision>1</cp:revision>
  <dcterms:created xsi:type="dcterms:W3CDTF">2017-03-29T06:35:45Z</dcterms:created>
  <dcterms:modified xsi:type="dcterms:W3CDTF">2017-03-29T06:43:31Z</dcterms:modified>
</cp:coreProperties>
</file>