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C7402-950C-4738-AD2D-6EAA555F1EA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B9259-C021-46DD-BC52-8E3D9AEDF4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FDCA-8EB0-4E50-8B5D-475323B306D2}" type="datetime1">
              <a:rPr lang="ru-RU" smtClean="0"/>
              <a:t>03.04.2017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3B3E-DDEC-4CA7-B05F-DC1AA5C991F9}" type="datetime1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C812-0CCA-434A-B0E4-E223FE330DD0}" type="datetime1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8857-02EB-4B01-8654-6DF385A55256}" type="datetime1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125F-E908-4762-938B-BB7703227BDC}" type="datetime1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4B7A-5208-41FC-A504-CE45E6F07140}" type="datetime1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47A6-23C3-4FF8-B09B-857F3C650562}" type="datetime1">
              <a:rPr lang="ru-RU" smtClean="0"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8559C-FD47-4708-A055-D0109728CB5D}" type="datetime1">
              <a:rPr lang="ru-RU" smtClean="0"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004D-41FB-4A5F-B2E9-FE80B4F65702}" type="datetime1">
              <a:rPr lang="ru-RU" smtClean="0"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2CC7-E547-4CC4-91B2-32174F561F54}" type="datetime1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1F7D-AA51-41F9-873A-B425098B86A8}" type="datetime1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344D303-6649-43B9-8E0C-E1EDB499352A}" type="datetime1">
              <a:rPr lang="ru-RU" smtClean="0"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0C89B1-5CF1-4627-AC69-7FEB68814AD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Правопис часток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ж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Частка</a:t>
            </a:r>
            <a:r>
              <a:rPr lang="vi-VN" dirty="0" smtClean="0"/>
              <a:t> </a:t>
            </a:r>
            <a:r>
              <a:rPr lang="vi-VN" b="1" dirty="0" smtClean="0"/>
              <a:t>не</a:t>
            </a:r>
            <a:r>
              <a:rPr lang="vi-VN" dirty="0" smtClean="0"/>
              <a:t> з дієприкметником, якщо він є означенням до іменника (а не присудком) і не має при собі пояснювальних слів: </a:t>
            </a:r>
            <a:endParaRPr lang="uk-UA" dirty="0" smtClean="0"/>
          </a:p>
          <a:p>
            <a:pPr algn="just"/>
            <a:r>
              <a:rPr lang="vi-VN" i="1" dirty="0" smtClean="0"/>
              <a:t>незакі́нчена </a:t>
            </a:r>
            <a:r>
              <a:rPr lang="vi-VN" i="1" dirty="0" smtClean="0"/>
              <a:t>пра́ця, </a:t>
            </a:r>
            <a:endParaRPr lang="uk-UA" i="1" dirty="0" smtClean="0"/>
          </a:p>
          <a:p>
            <a:pPr algn="just"/>
            <a:r>
              <a:rPr lang="vi-VN" i="1" dirty="0" smtClean="0"/>
              <a:t>нез’ясо́вані </a:t>
            </a:r>
            <a:r>
              <a:rPr lang="vi-VN" i="1" dirty="0" smtClean="0"/>
              <a:t>пита́ння, </a:t>
            </a:r>
            <a:endParaRPr lang="uk-UA" i="1" dirty="0" smtClean="0"/>
          </a:p>
          <a:p>
            <a:pPr algn="just"/>
            <a:r>
              <a:rPr lang="vi-VN" i="1" dirty="0" smtClean="0"/>
              <a:t>нержаві́юча </a:t>
            </a:r>
            <a:r>
              <a:rPr lang="vi-VN" i="1" dirty="0" smtClean="0"/>
              <a:t>сталь, </a:t>
            </a:r>
            <a:endParaRPr lang="uk-UA" i="1" dirty="0" smtClean="0"/>
          </a:p>
          <a:p>
            <a:pPr algn="just"/>
            <a:r>
              <a:rPr lang="vi-VN" i="1" dirty="0" smtClean="0"/>
              <a:t>неспросто́вані </a:t>
            </a:r>
            <a:r>
              <a:rPr lang="vi-VN" i="1" dirty="0" smtClean="0"/>
              <a:t>фа́кти.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з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Частка</a:t>
            </a:r>
            <a:r>
              <a:rPr lang="vi-VN" dirty="0" smtClean="0"/>
              <a:t> </a:t>
            </a:r>
            <a:r>
              <a:rPr lang="vi-VN" b="1" dirty="0" smtClean="0"/>
              <a:t>ні</a:t>
            </a:r>
            <a:r>
              <a:rPr lang="vi-VN" dirty="0" smtClean="0"/>
              <a:t> з займенниками, якщо вона не відокремлена від дальшого займенника прийменником, і з прислівниками: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ніхто́ </a:t>
            </a:r>
            <a:r>
              <a:rPr lang="vi-VN" i="1" dirty="0" smtClean="0"/>
              <a:t>(ніко́го), нічи́й (нічиї́м), ніщо́ (нічо́го), нія́кий (нія́кому); ні́де </a:t>
            </a:r>
            <a:r>
              <a:rPr lang="vi-VN" dirty="0" smtClean="0"/>
              <a:t>й</a:t>
            </a:r>
            <a:r>
              <a:rPr lang="vi-VN" i="1" dirty="0" smtClean="0"/>
              <a:t> ніде́, ніза́що, нізві́дки, нізвідкіля́, ні́коли </a:t>
            </a:r>
            <a:r>
              <a:rPr lang="vi-VN" dirty="0" smtClean="0"/>
              <a:t>й</a:t>
            </a:r>
            <a:r>
              <a:rPr lang="vi-VN" i="1" dirty="0" smtClean="0"/>
              <a:t> ніко́ли, ніна́що, ніскі́льки, нітро́хи, нія́к.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2. </a:t>
            </a:r>
            <a:r>
              <a:rPr lang="ru-RU" b="0" dirty="0" err="1" smtClean="0"/>
              <a:t>Окремо</a:t>
            </a:r>
            <a:r>
              <a:rPr lang="ru-RU" b="0" dirty="0" smtClean="0"/>
              <a:t> </a:t>
            </a:r>
            <a:r>
              <a:rPr lang="ru-RU" b="0" dirty="0" err="1" smtClean="0"/>
              <a:t>пишуться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а) Частка </a:t>
            </a:r>
            <a:r>
              <a:rPr lang="uk-UA" b="1" dirty="0" smtClean="0"/>
              <a:t>що</a:t>
            </a:r>
            <a:r>
              <a:rPr lang="uk-UA" dirty="0" smtClean="0"/>
              <a:t> в сполуках </a:t>
            </a:r>
          </a:p>
          <a:p>
            <a:pPr algn="just"/>
            <a:r>
              <a:rPr lang="uk-UA" i="1" dirty="0" err="1" smtClean="0"/>
              <a:t>дарма́</a:t>
            </a:r>
            <a:r>
              <a:rPr lang="uk-UA" i="1" dirty="0" smtClean="0"/>
              <a:t> що, </a:t>
            </a:r>
          </a:p>
          <a:p>
            <a:pPr algn="just"/>
            <a:r>
              <a:rPr lang="uk-UA" i="1" dirty="0" err="1" smtClean="0"/>
              <a:t>ті́льки</a:t>
            </a:r>
            <a:r>
              <a:rPr lang="uk-UA" i="1" dirty="0" smtClean="0"/>
              <a:t> що, </a:t>
            </a:r>
          </a:p>
          <a:p>
            <a:pPr algn="just"/>
            <a:r>
              <a:rPr lang="uk-UA" i="1" dirty="0" err="1" smtClean="0"/>
              <a:t>хіба́</a:t>
            </a:r>
            <a:r>
              <a:rPr lang="uk-UA" i="1" dirty="0" smtClean="0"/>
              <a:t> що, </a:t>
            </a:r>
          </a:p>
          <a:p>
            <a:pPr algn="just"/>
            <a:r>
              <a:rPr lang="uk-UA" i="1" dirty="0" err="1" smtClean="0"/>
              <a:t>що́</a:t>
            </a:r>
            <a:r>
              <a:rPr lang="uk-UA" i="1" dirty="0" smtClean="0"/>
              <a:t> ж до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б) Частка </a:t>
            </a:r>
            <a:r>
              <a:rPr lang="uk-UA" b="1" dirty="0" smtClean="0"/>
              <a:t>то</a:t>
            </a:r>
            <a:r>
              <a:rPr lang="uk-UA" dirty="0" smtClean="0"/>
              <a:t> в експресивних сполученнях </a:t>
            </a:r>
            <a:r>
              <a:rPr lang="uk-UA" i="1" dirty="0" smtClean="0"/>
              <a:t>що то за, що то, чи т</a:t>
            </a:r>
            <a:r>
              <a:rPr lang="uk-UA" dirty="0" smtClean="0"/>
              <a:t>о, які виконують функції підсилювальних часток.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в) Частка </a:t>
            </a:r>
            <a:r>
              <a:rPr lang="uk-UA" b="1" dirty="0" smtClean="0"/>
              <a:t>не</a:t>
            </a:r>
            <a:r>
              <a:rPr lang="uk-UA" dirty="0" smtClean="0"/>
              <a:t> зі словом, з яким вона не становить єдиного поняття, а є лише запереченням: </a:t>
            </a:r>
          </a:p>
          <a:p>
            <a:pPr algn="just"/>
            <a:r>
              <a:rPr lang="uk-UA" i="1" dirty="0" smtClean="0"/>
              <a:t>Не доля вирішує — людина творить свою долю; То не глибока річка клекоче, то шумить зелений ліс; </a:t>
            </a:r>
          </a:p>
          <a:p>
            <a:pPr algn="just"/>
            <a:r>
              <a:rPr lang="uk-UA" i="1" dirty="0" smtClean="0"/>
              <a:t>Йому бракує не вміння виконати цю роботу, а бажання.</a:t>
            </a:r>
            <a:r>
              <a:rPr lang="uk-UA" dirty="0" smtClean="0"/>
              <a:t> 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Але:</a:t>
            </a:r>
            <a:r>
              <a:rPr lang="uk-UA" i="1" dirty="0" smtClean="0"/>
              <a:t> Не через небажання, а через невміння він не виконав цієї роботи.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г) Частка </a:t>
            </a:r>
            <a:r>
              <a:rPr lang="uk-UA" b="1" dirty="0" smtClean="0"/>
              <a:t>не</a:t>
            </a:r>
            <a:r>
              <a:rPr lang="uk-UA" dirty="0" smtClean="0"/>
              <a:t> при дієсловах, дієприкметниках, що виступають у функції присудків, при дієслівних формах на </a:t>
            </a:r>
            <a:r>
              <a:rPr lang="uk-UA" dirty="0" err="1" smtClean="0"/>
              <a:t>-</a:t>
            </a:r>
            <a:r>
              <a:rPr lang="uk-UA" b="1" dirty="0" err="1" smtClean="0"/>
              <a:t>но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то</a:t>
            </a:r>
            <a:r>
              <a:rPr lang="uk-UA" dirty="0" smtClean="0"/>
              <a:t> й дієприслівниках: </a:t>
            </a:r>
          </a:p>
          <a:p>
            <a:pPr algn="just"/>
            <a:r>
              <a:rPr lang="uk-UA" i="1" dirty="0" smtClean="0"/>
              <a:t>не </a:t>
            </a:r>
            <a:r>
              <a:rPr lang="uk-UA" i="1" dirty="0" err="1" smtClean="0"/>
              <a:t>мо́же</a:t>
            </a:r>
            <a:r>
              <a:rPr lang="uk-UA" i="1" dirty="0" smtClean="0"/>
              <a:t> не </a:t>
            </a:r>
            <a:r>
              <a:rPr lang="uk-UA" i="1" dirty="0" err="1" smtClean="0"/>
              <a:t>ба́чити</a:t>
            </a:r>
            <a:r>
              <a:rPr lang="uk-UA" i="1" dirty="0" smtClean="0"/>
              <a:t>, не </a:t>
            </a:r>
            <a:r>
              <a:rPr lang="uk-UA" i="1" dirty="0" err="1" smtClean="0"/>
              <a:t>підхо́дячи</a:t>
            </a:r>
            <a:r>
              <a:rPr lang="uk-UA" i="1" dirty="0" smtClean="0"/>
              <a:t> </a:t>
            </a:r>
            <a:r>
              <a:rPr lang="uk-UA" i="1" dirty="0" err="1" smtClean="0"/>
              <a:t>бли́жче</a:t>
            </a:r>
            <a:r>
              <a:rPr lang="uk-UA" i="1" dirty="0" smtClean="0"/>
              <a:t>, не </a:t>
            </a:r>
            <a:r>
              <a:rPr lang="uk-UA" i="1" dirty="0" err="1" smtClean="0"/>
              <a:t>поспіша́ючи</a:t>
            </a:r>
            <a:r>
              <a:rPr lang="uk-UA" i="1" dirty="0" smtClean="0"/>
              <a:t>; </a:t>
            </a:r>
          </a:p>
          <a:p>
            <a:pPr algn="just"/>
            <a:r>
              <a:rPr lang="uk-UA" i="1" dirty="0" smtClean="0"/>
              <a:t>Ні вітерець не війне, ні хмарка не набіжить; Праця не закінчена; Праці не закінчено;</a:t>
            </a:r>
          </a:p>
          <a:p>
            <a:pPr algn="just"/>
            <a:r>
              <a:rPr lang="uk-UA" i="1" dirty="0" smtClean="0"/>
              <a:t> Підлога не вимита; Підлогу не вимито.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д) Частка </a:t>
            </a:r>
            <a:r>
              <a:rPr lang="uk-UA" b="1" dirty="0" smtClean="0"/>
              <a:t>не</a:t>
            </a:r>
            <a:r>
              <a:rPr lang="uk-UA" dirty="0" smtClean="0"/>
              <a:t> з прикметниками у функції присудка, якщо часткою </a:t>
            </a:r>
            <a:r>
              <a:rPr lang="uk-UA" b="1" dirty="0" smtClean="0"/>
              <a:t>не</a:t>
            </a:r>
            <a:r>
              <a:rPr lang="uk-UA" dirty="0" smtClean="0"/>
              <a:t> заперечується ознака, виражена даним словом: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Ця річка не широка</a:t>
            </a:r>
            <a:r>
              <a:rPr lang="uk-UA" dirty="0" smtClean="0"/>
              <a:t> (заперечення),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але: </a:t>
            </a:r>
            <a:r>
              <a:rPr lang="uk-UA" i="1" dirty="0" smtClean="0"/>
              <a:t>Ця неширока річка впадає в Дніпро</a:t>
            </a:r>
            <a:r>
              <a:rPr lang="uk-UA" dirty="0" smtClean="0"/>
              <a:t> (одне поняття).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Примітка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 </a:t>
            </a:r>
            <a:r>
              <a:rPr lang="uk-UA" dirty="0" smtClean="0"/>
              <a:t>Якщо між </a:t>
            </a:r>
            <a:r>
              <a:rPr lang="uk-UA" b="1" dirty="0" smtClean="0"/>
              <a:t>не</a:t>
            </a:r>
            <a:r>
              <a:rPr lang="uk-UA" dirty="0" smtClean="0"/>
              <a:t> й відповідним прикметником-присудком за змістом речення можливе </a:t>
            </a:r>
            <a:r>
              <a:rPr lang="uk-UA" b="1" dirty="0" smtClean="0"/>
              <a:t>є</a:t>
            </a:r>
            <a:r>
              <a:rPr lang="uk-UA" dirty="0" smtClean="0"/>
              <a:t> (</a:t>
            </a:r>
            <a:r>
              <a:rPr lang="uk-UA" i="1" dirty="0" smtClean="0"/>
              <a:t>був, </a:t>
            </a:r>
            <a:r>
              <a:rPr lang="uk-UA" i="1" dirty="0" err="1" smtClean="0"/>
              <a:t>була́</a:t>
            </a:r>
            <a:r>
              <a:rPr lang="uk-UA" dirty="0" smtClean="0"/>
              <a:t> тощо), частку </a:t>
            </a:r>
            <a:r>
              <a:rPr lang="uk-UA" b="1" dirty="0" smtClean="0"/>
              <a:t>не</a:t>
            </a:r>
            <a:r>
              <a:rPr lang="uk-UA" dirty="0" smtClean="0"/>
              <a:t> слід писати окремо; якщо зв’язка на цьому місці порушує смисл, частку </a:t>
            </a:r>
            <a:r>
              <a:rPr lang="uk-UA" b="1" dirty="0" smtClean="0"/>
              <a:t>не</a:t>
            </a:r>
            <a:r>
              <a:rPr lang="uk-UA" dirty="0" smtClean="0"/>
              <a:t> треба писати разом: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Цей будинок не старий</a:t>
            </a:r>
            <a:r>
              <a:rPr lang="uk-UA" dirty="0" smtClean="0"/>
              <a:t> (не є старий);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але: </a:t>
            </a:r>
            <a:r>
              <a:rPr lang="uk-UA" i="1" dirty="0" smtClean="0"/>
              <a:t>Цей будинок</a:t>
            </a:r>
            <a:r>
              <a:rPr lang="uk-UA" dirty="0" smtClean="0"/>
              <a:t> (є) </a:t>
            </a:r>
            <a:r>
              <a:rPr lang="uk-UA" i="1" dirty="0" smtClean="0"/>
              <a:t>нестарий</a:t>
            </a:r>
            <a:r>
              <a:rPr lang="uk-UA" dirty="0" smtClean="0"/>
              <a:t> (тобто відносно недавно збудований).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е) Частка </a:t>
            </a:r>
            <a:r>
              <a:rPr lang="uk-UA" b="1" dirty="0" smtClean="0"/>
              <a:t>не</a:t>
            </a:r>
            <a:r>
              <a:rPr lang="uk-UA" dirty="0" smtClean="0"/>
              <a:t> з дієприкметниками, якщо вони мають при собі пояснювальні слова: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Перед будинком чорніла площа, не засаджена квітами;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Ця робота ще не доведена до кінця;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Я відклав ще не дописаний лист.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є) Частка </a:t>
            </a:r>
            <a:r>
              <a:rPr lang="uk-UA" b="1" dirty="0" smtClean="0"/>
              <a:t>не</a:t>
            </a:r>
            <a:r>
              <a:rPr lang="uk-UA" dirty="0" smtClean="0"/>
              <a:t> з числівниками, займенниками та прислівниками займенникового походження, а також при прийменниках і сполучниках: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не три, не </a:t>
            </a:r>
            <a:r>
              <a:rPr lang="uk-UA" i="1" dirty="0" err="1" smtClean="0"/>
              <a:t>п’я́тий</a:t>
            </a:r>
            <a:r>
              <a:rPr lang="uk-UA" i="1" dirty="0" smtClean="0"/>
              <a:t>; не ти, не цей, не </a:t>
            </a:r>
            <a:r>
              <a:rPr lang="uk-UA" i="1" dirty="0" err="1" smtClean="0"/>
              <a:t>і́нші</a:t>
            </a:r>
            <a:r>
              <a:rPr lang="uk-UA" i="1" dirty="0" smtClean="0"/>
              <a:t>; не </a:t>
            </a:r>
            <a:r>
              <a:rPr lang="uk-UA" i="1" dirty="0" err="1" smtClean="0"/>
              <a:t>іна́кше</a:t>
            </a:r>
            <a:r>
              <a:rPr lang="uk-UA" i="1" dirty="0" smtClean="0"/>
              <a:t>, не так; не при..., не на...; не то</a:t>
            </a:r>
            <a:r>
              <a:rPr lang="uk-UA" dirty="0" smtClean="0"/>
              <a:t>... </a:t>
            </a:r>
            <a:r>
              <a:rPr lang="uk-UA" i="1" dirty="0" smtClean="0"/>
              <a:t>не то;</a:t>
            </a:r>
            <a:r>
              <a:rPr lang="uk-UA" dirty="0" smtClean="0"/>
              <a:t> 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також </a:t>
            </a:r>
            <a:r>
              <a:rPr lang="uk-UA" i="1" dirty="0" smtClean="0"/>
              <a:t>не раз.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ж) Частка </a:t>
            </a:r>
            <a:r>
              <a:rPr lang="uk-UA" b="1" dirty="0" smtClean="0"/>
              <a:t>не</a:t>
            </a:r>
            <a:r>
              <a:rPr lang="uk-UA" dirty="0" smtClean="0"/>
              <a:t> з підсилювальними прислівниками та незмінюваними присудковими словами, а також при словах, які пишемо через дефіс: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не </a:t>
            </a:r>
            <a:r>
              <a:rPr lang="uk-UA" i="1" dirty="0" err="1" smtClean="0"/>
              <a:t>ду́же</a:t>
            </a:r>
            <a:r>
              <a:rPr lang="uk-UA" i="1" dirty="0" smtClean="0"/>
              <a:t>, не </a:t>
            </a:r>
            <a:r>
              <a:rPr lang="uk-UA" i="1" dirty="0" err="1" smtClean="0"/>
              <a:t>зо́всім</a:t>
            </a:r>
            <a:r>
              <a:rPr lang="uk-UA" i="1" dirty="0" smtClean="0"/>
              <a:t>, не </a:t>
            </a:r>
            <a:r>
              <a:rPr lang="uk-UA" i="1" dirty="0" err="1" smtClean="0"/>
              <a:t>цілко́м</a:t>
            </a:r>
            <a:r>
              <a:rPr lang="uk-UA" i="1" dirty="0" smtClean="0"/>
              <a:t>; не від </a:t>
            </a:r>
            <a:r>
              <a:rPr lang="uk-UA" i="1" dirty="0" err="1" smtClean="0"/>
              <a:t>то́го</a:t>
            </a:r>
            <a:r>
              <a:rPr lang="uk-UA" i="1" dirty="0" smtClean="0"/>
              <a:t>, не </a:t>
            </a:r>
            <a:r>
              <a:rPr lang="uk-UA" i="1" dirty="0" err="1" smtClean="0"/>
              <a:t>до́сить</a:t>
            </a:r>
            <a:r>
              <a:rPr lang="uk-UA" i="1" dirty="0" smtClean="0"/>
              <a:t>, не </a:t>
            </a:r>
            <a:r>
              <a:rPr lang="uk-UA" i="1" dirty="0" err="1" smtClean="0"/>
              <a:t>мо́жна</a:t>
            </a:r>
            <a:r>
              <a:rPr lang="uk-UA" i="1" dirty="0" smtClean="0"/>
              <a:t>, не </a:t>
            </a:r>
            <a:r>
              <a:rPr lang="uk-UA" i="1" dirty="0" err="1" smtClean="0"/>
              <a:t>тре́ба</a:t>
            </a:r>
            <a:r>
              <a:rPr lang="uk-UA" i="1" dirty="0" smtClean="0"/>
              <a:t>; </a:t>
            </a:r>
          </a:p>
          <a:p>
            <a:pPr algn="just"/>
            <a:r>
              <a:rPr lang="uk-UA" i="1" dirty="0" err="1" smtClean="0"/>
              <a:t>розмовля́ють</a:t>
            </a:r>
            <a:r>
              <a:rPr lang="uk-UA" i="1" dirty="0" smtClean="0"/>
              <a:t> не </a:t>
            </a:r>
            <a:r>
              <a:rPr lang="uk-UA" i="1" dirty="0" err="1" smtClean="0"/>
              <a:t>по-на́шому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 smtClean="0"/>
              <a:t>Розрізняють словотворчі частки, які, уточнюючи зміст окремих слів, є їх складовими частинами.</a:t>
            </a:r>
          </a:p>
          <a:p>
            <a:pPr algn="just"/>
            <a:endParaRPr lang="uk-UA" sz="3200" dirty="0" smtClean="0"/>
          </a:p>
          <a:p>
            <a:pPr algn="just"/>
            <a:r>
              <a:rPr lang="uk-UA" sz="3200" dirty="0" smtClean="0"/>
              <a:t> </a:t>
            </a:r>
            <a:r>
              <a:rPr lang="uk-UA" sz="3200" dirty="0" smtClean="0"/>
              <a:t>Ф</a:t>
            </a:r>
            <a:r>
              <a:rPr lang="uk-UA" sz="3200" dirty="0" smtClean="0"/>
              <a:t>ормотворчі частки, які вживаються лише в деяких формах слова для вираження граматичних значень (</a:t>
            </a:r>
            <a:r>
              <a:rPr lang="uk-UA" sz="3200" i="1" dirty="0" smtClean="0"/>
              <a:t>хай, би</a:t>
            </a:r>
            <a:r>
              <a:rPr lang="uk-UA" sz="3200" dirty="0" smtClean="0"/>
              <a:t> та ін.).</a:t>
            </a:r>
            <a:endParaRPr lang="uk-UA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з) Частка </a:t>
            </a:r>
            <a:r>
              <a:rPr lang="uk-UA" b="1" dirty="0" smtClean="0"/>
              <a:t>ні</a:t>
            </a:r>
            <a:r>
              <a:rPr lang="uk-UA" dirty="0" smtClean="0"/>
              <a:t>, вживана для заперечення наявності предмета чи ознаки, зокрема в деяких стійких словосполученнях без дієслова (присудка), що мають характер заперечного звороту: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ні </a:t>
            </a:r>
            <a:r>
              <a:rPr lang="uk-UA" i="1" dirty="0" err="1" smtClean="0"/>
              <a:t>живи́й</a:t>
            </a:r>
            <a:r>
              <a:rPr lang="uk-UA" i="1" dirty="0" smtClean="0"/>
              <a:t> ні </a:t>
            </a:r>
            <a:r>
              <a:rPr lang="uk-UA" i="1" dirty="0" err="1" smtClean="0"/>
              <a:t>ме́ртвий</a:t>
            </a:r>
            <a:r>
              <a:rPr lang="uk-UA" i="1" dirty="0" smtClean="0"/>
              <a:t>, ні </a:t>
            </a:r>
            <a:r>
              <a:rPr lang="uk-UA" i="1" dirty="0" err="1" smtClean="0"/>
              <a:t>кро́ку</a:t>
            </a:r>
            <a:r>
              <a:rPr lang="uk-UA" i="1" dirty="0" smtClean="0"/>
              <a:t> </a:t>
            </a:r>
            <a:r>
              <a:rPr lang="uk-UA" i="1" dirty="0" err="1" smtClean="0"/>
              <a:t>да́лі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smtClean="0"/>
              <a:t>ні на </a:t>
            </a:r>
            <a:r>
              <a:rPr lang="uk-UA" i="1" dirty="0" err="1" smtClean="0"/>
              <a:t>ма́кове</a:t>
            </a:r>
            <a:r>
              <a:rPr lang="uk-UA" i="1" dirty="0" smtClean="0"/>
              <a:t> </a:t>
            </a:r>
            <a:r>
              <a:rPr lang="uk-UA" i="1" dirty="0" err="1" smtClean="0"/>
              <a:t>зе́рно́</a:t>
            </a:r>
            <a:r>
              <a:rPr lang="uk-UA" i="1" dirty="0" smtClean="0"/>
              <a:t>, ні </a:t>
            </a:r>
            <a:r>
              <a:rPr lang="uk-UA" i="1" dirty="0" err="1" smtClean="0"/>
              <a:t>па́ва</a:t>
            </a:r>
            <a:r>
              <a:rPr lang="uk-UA" i="1" dirty="0" smtClean="0"/>
              <a:t> ні </a:t>
            </a:r>
            <a:r>
              <a:rPr lang="uk-UA" i="1" dirty="0" err="1" smtClean="0"/>
              <a:t>ґа́ва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smtClean="0"/>
              <a:t>ні </a:t>
            </a:r>
            <a:r>
              <a:rPr lang="uk-UA" i="1" dirty="0" err="1" smtClean="0"/>
              <a:t>ри́ба</a:t>
            </a:r>
            <a:r>
              <a:rPr lang="uk-UA" i="1" dirty="0" smtClean="0"/>
              <a:t> ні </a:t>
            </a:r>
            <a:r>
              <a:rPr lang="uk-UA" i="1" dirty="0" err="1" smtClean="0"/>
              <a:t>м’я́со</a:t>
            </a:r>
            <a:r>
              <a:rPr lang="uk-UA" i="1" dirty="0" smtClean="0"/>
              <a:t>, ні </a:t>
            </a:r>
            <a:r>
              <a:rPr lang="uk-UA" i="1" dirty="0" err="1" smtClean="0"/>
              <a:t>се́</a:t>
            </a:r>
            <a:r>
              <a:rPr lang="uk-UA" i="1" dirty="0" smtClean="0"/>
              <a:t> ні </a:t>
            </a:r>
            <a:r>
              <a:rPr lang="uk-UA" i="1" dirty="0" err="1" smtClean="0"/>
              <a:t>те́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smtClean="0"/>
              <a:t>ні </a:t>
            </a:r>
            <a:r>
              <a:rPr lang="uk-UA" i="1" dirty="0" err="1" smtClean="0"/>
              <a:t>сюди́</a:t>
            </a:r>
            <a:r>
              <a:rPr lang="uk-UA" i="1" dirty="0" smtClean="0"/>
              <a:t> ні </a:t>
            </a:r>
            <a:r>
              <a:rPr lang="uk-UA" i="1" dirty="0" err="1" smtClean="0"/>
              <a:t>туди́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smtClean="0"/>
              <a:t>ні </a:t>
            </a:r>
            <a:r>
              <a:rPr lang="uk-UA" i="1" dirty="0" err="1" smtClean="0"/>
              <a:t>та́к</a:t>
            </a:r>
            <a:r>
              <a:rPr lang="uk-UA" i="1" dirty="0" smtClean="0"/>
              <a:t> ні </a:t>
            </a:r>
            <a:r>
              <a:rPr lang="uk-UA" i="1" dirty="0" err="1" smtClean="0"/>
              <a:t>ся́к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и) Частка </a:t>
            </a:r>
            <a:r>
              <a:rPr lang="uk-UA" b="1" dirty="0" smtClean="0"/>
              <a:t>ні</a:t>
            </a:r>
            <a:r>
              <a:rPr lang="uk-UA" dirty="0" smtClean="0"/>
              <a:t>, вживана як повторюваний єднальний сполучник із заперечним значенням або як підсилювальна частка: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Він не придатний ні до роботи, ні до розмови;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Дитина ще не вміє ні ходити, ні говорити;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Ні один не зробив так, як треба.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і) Частка </a:t>
            </a:r>
            <a:r>
              <a:rPr lang="uk-UA" b="1" dirty="0" smtClean="0"/>
              <a:t>ні</a:t>
            </a:r>
            <a:r>
              <a:rPr lang="uk-UA" dirty="0" smtClean="0"/>
              <a:t> в складі займенників, якщо в непрямих відмінках вона відділяється від займенників прийменником: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ні в </a:t>
            </a:r>
            <a:r>
              <a:rPr lang="uk-UA" i="1" dirty="0" err="1" smtClean="0"/>
              <a:t>ко́го</a:t>
            </a:r>
            <a:r>
              <a:rPr lang="uk-UA" i="1" dirty="0" smtClean="0"/>
              <a:t>, ні до </a:t>
            </a:r>
            <a:r>
              <a:rPr lang="uk-UA" i="1" dirty="0" err="1" smtClean="0"/>
              <a:t>ко́го</a:t>
            </a:r>
            <a:r>
              <a:rPr lang="uk-UA" i="1" dirty="0" smtClean="0"/>
              <a:t>, ні з ким</a:t>
            </a:r>
            <a:r>
              <a:rPr lang="uk-UA" dirty="0" smtClean="0"/>
              <a:t>, </a:t>
            </a:r>
            <a:r>
              <a:rPr lang="uk-UA" i="1" dirty="0" smtClean="0"/>
              <a:t>ні</a:t>
            </a:r>
            <a:r>
              <a:rPr lang="uk-UA" dirty="0" smtClean="0"/>
              <a:t> </a:t>
            </a:r>
            <a:r>
              <a:rPr lang="uk-UA" i="1" dirty="0" smtClean="0"/>
              <a:t>до </a:t>
            </a:r>
            <a:r>
              <a:rPr lang="uk-UA" i="1" dirty="0" err="1" smtClean="0"/>
              <a:t>чо́го</a:t>
            </a:r>
            <a:r>
              <a:rPr lang="uk-UA" i="1" dirty="0" smtClean="0"/>
              <a:t>,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ні </a:t>
            </a:r>
            <a:r>
              <a:rPr lang="uk-UA" i="1" dirty="0" err="1" smtClean="0"/>
              <a:t>за́</a:t>
            </a:r>
            <a:r>
              <a:rPr lang="uk-UA" i="1" dirty="0" smtClean="0"/>
              <a:t> що</a:t>
            </a:r>
            <a:r>
              <a:rPr lang="uk-UA" dirty="0" smtClean="0"/>
              <a:t> й </a:t>
            </a:r>
            <a:r>
              <a:rPr lang="uk-UA" i="1" dirty="0" smtClean="0"/>
              <a:t>ні на </a:t>
            </a:r>
            <a:r>
              <a:rPr lang="uk-UA" i="1" dirty="0" err="1" smtClean="0"/>
              <a:t>що́</a:t>
            </a:r>
            <a:r>
              <a:rPr lang="uk-UA" i="1" dirty="0" smtClean="0"/>
              <a:t> </a:t>
            </a:r>
            <a:r>
              <a:rPr lang="uk-UA" dirty="0" smtClean="0"/>
              <a:t>(з різними значеннями),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ні на </a:t>
            </a:r>
            <a:r>
              <a:rPr lang="uk-UA" i="1" dirty="0" err="1" smtClean="0"/>
              <a:t>яко́му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3. Через </a:t>
            </a:r>
            <a:r>
              <a:rPr lang="ru-RU" b="0" dirty="0" err="1" smtClean="0"/>
              <a:t>дефіс</a:t>
            </a:r>
            <a:r>
              <a:rPr lang="ru-RU" b="0" dirty="0" smtClean="0"/>
              <a:t> </a:t>
            </a:r>
            <a:r>
              <a:rPr lang="ru-RU" b="0" dirty="0" err="1" smtClean="0"/>
              <a:t>пишуться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а) Частки </a:t>
            </a:r>
            <a:r>
              <a:rPr lang="uk-UA" b="1" dirty="0" smtClean="0"/>
              <a:t>бо</a:t>
            </a:r>
            <a:r>
              <a:rPr lang="uk-UA" dirty="0" smtClean="0"/>
              <a:t>, </a:t>
            </a:r>
            <a:r>
              <a:rPr lang="uk-UA" b="1" dirty="0" err="1" smtClean="0"/>
              <a:t>но</a:t>
            </a:r>
            <a:r>
              <a:rPr lang="uk-UA" dirty="0" smtClean="0"/>
              <a:t>, </a:t>
            </a:r>
            <a:r>
              <a:rPr lang="uk-UA" b="1" dirty="0" smtClean="0"/>
              <a:t>от</a:t>
            </a:r>
            <a:r>
              <a:rPr lang="uk-UA" dirty="0" smtClean="0"/>
              <a:t>, </a:t>
            </a:r>
            <a:r>
              <a:rPr lang="uk-UA" b="1" dirty="0" smtClean="0"/>
              <a:t>то</a:t>
            </a:r>
            <a:r>
              <a:rPr lang="uk-UA" dirty="0" smtClean="0"/>
              <a:t>, </a:t>
            </a:r>
            <a:r>
              <a:rPr lang="uk-UA" b="1" dirty="0" smtClean="0"/>
              <a:t>таки</a:t>
            </a:r>
            <a:r>
              <a:rPr lang="uk-UA" dirty="0" smtClean="0"/>
              <a:t>, коли вони виділяють значення окремого слова: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err="1" smtClean="0"/>
              <a:t>іди́-бо</a:t>
            </a:r>
            <a:r>
              <a:rPr lang="uk-UA" i="1" dirty="0" smtClean="0"/>
              <a:t>; </a:t>
            </a:r>
            <a:r>
              <a:rPr lang="uk-UA" i="1" dirty="0" err="1" smtClean="0"/>
              <a:t>дава́й-но</a:t>
            </a:r>
            <a:r>
              <a:rPr lang="uk-UA" i="1" dirty="0" smtClean="0"/>
              <a:t>; </a:t>
            </a:r>
          </a:p>
          <a:p>
            <a:pPr algn="just"/>
            <a:r>
              <a:rPr lang="uk-UA" i="1" dirty="0" err="1" smtClean="0"/>
              <a:t>ті́льки-но</a:t>
            </a:r>
            <a:r>
              <a:rPr lang="uk-UA" i="1" dirty="0" smtClean="0"/>
              <a:t>; </a:t>
            </a:r>
            <a:r>
              <a:rPr lang="uk-UA" i="1" dirty="0" err="1" smtClean="0"/>
              <a:t>так-о́т</a:t>
            </a:r>
            <a:r>
              <a:rPr lang="uk-UA" i="1" dirty="0" smtClean="0"/>
              <a:t>, </a:t>
            </a:r>
            <a:r>
              <a:rPr lang="uk-UA" i="1" dirty="0" err="1" smtClean="0"/>
              <a:t>як-о́т</a:t>
            </a:r>
            <a:r>
              <a:rPr lang="uk-UA" i="1" dirty="0" smtClean="0"/>
              <a:t>; </a:t>
            </a:r>
          </a:p>
          <a:p>
            <a:pPr algn="just"/>
            <a:r>
              <a:rPr lang="uk-UA" i="1" dirty="0" err="1" smtClean="0"/>
              <a:t>отаки́й-то</a:t>
            </a:r>
            <a:r>
              <a:rPr lang="uk-UA" i="1" dirty="0" smtClean="0"/>
              <a:t>, </a:t>
            </a:r>
            <a:r>
              <a:rPr lang="uk-UA" i="1" dirty="0" err="1" smtClean="0"/>
              <a:t>сті́льки-то</a:t>
            </a:r>
            <a:r>
              <a:rPr lang="uk-UA" i="1" dirty="0" smtClean="0"/>
              <a:t>, </a:t>
            </a:r>
            <a:r>
              <a:rPr lang="uk-UA" i="1" dirty="0" err="1" smtClean="0"/>
              <a:t>ти́м-то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я́кось-то</a:t>
            </a:r>
            <a:r>
              <a:rPr lang="uk-UA" i="1" dirty="0" smtClean="0"/>
              <a:t>; </a:t>
            </a:r>
            <a:r>
              <a:rPr lang="uk-UA" i="1" dirty="0" err="1" smtClean="0"/>
              <a:t>важки́й-таки</a:t>
            </a:r>
            <a:r>
              <a:rPr lang="uk-UA" i="1" dirty="0" smtClean="0"/>
              <a:t>, </a:t>
            </a:r>
            <a:r>
              <a:rPr lang="uk-UA" i="1" dirty="0" err="1" smtClean="0"/>
              <a:t>все́-таки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діста́в-таки</a:t>
            </a:r>
            <a:r>
              <a:rPr lang="uk-UA" i="1" dirty="0" smtClean="0"/>
              <a:t>, </a:t>
            </a:r>
            <a:r>
              <a:rPr lang="uk-UA" i="1" dirty="0" err="1" smtClean="0"/>
              <a:t>та́к-таки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/>
              <a:t>Примітка 1.</a:t>
            </a:r>
            <a:r>
              <a:rPr lang="uk-UA" dirty="0" smtClean="0"/>
              <a:t> Якщо між часткою та словом, до якого вона приєднується, стоїть інша частка, всі три слова пишуться окремо: </a:t>
            </a:r>
          </a:p>
          <a:p>
            <a:pPr algn="just"/>
            <a:r>
              <a:rPr lang="uk-UA" i="1" dirty="0" err="1" smtClean="0"/>
              <a:t>скі́льки</a:t>
            </a:r>
            <a:r>
              <a:rPr lang="uk-UA" i="1" dirty="0" smtClean="0"/>
              <a:t> ж то</a:t>
            </a:r>
            <a:r>
              <a:rPr lang="uk-UA" dirty="0" smtClean="0"/>
              <a:t> (написано), </a:t>
            </a:r>
            <a:r>
              <a:rPr lang="uk-UA" i="1" dirty="0" err="1" smtClean="0"/>
              <a:t>чи́м</a:t>
            </a:r>
            <a:r>
              <a:rPr lang="uk-UA" i="1" dirty="0" smtClean="0"/>
              <a:t> би то</a:t>
            </a:r>
            <a:r>
              <a:rPr lang="uk-UA" dirty="0" smtClean="0"/>
              <a:t> (втішити).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Примітка 2.</a:t>
            </a:r>
            <a:r>
              <a:rPr lang="uk-UA" dirty="0" smtClean="0"/>
              <a:t> Частка </a:t>
            </a:r>
            <a:r>
              <a:rPr lang="uk-UA" b="1" dirty="0" smtClean="0"/>
              <a:t>таки</a:t>
            </a:r>
            <a:r>
              <a:rPr lang="uk-UA" dirty="0" smtClean="0"/>
              <a:t> пишеться окремо від тих слів, яких вона стосується, якщо вона стоїть перед ними: </a:t>
            </a:r>
          </a:p>
          <a:p>
            <a:pPr algn="just"/>
            <a:r>
              <a:rPr lang="uk-UA" i="1" dirty="0" smtClean="0"/>
              <a:t>Він таки забіг до друга.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б) Частка </a:t>
            </a:r>
            <a:r>
              <a:rPr lang="uk-UA" b="1" dirty="0" smtClean="0"/>
              <a:t>не</a:t>
            </a:r>
            <a:r>
              <a:rPr lang="uk-UA" dirty="0" smtClean="0"/>
              <a:t>, вживана як префікс в іменниках — власних назвах: </a:t>
            </a:r>
          </a:p>
          <a:p>
            <a:pPr algn="just"/>
            <a:r>
              <a:rPr lang="uk-UA" i="1" dirty="0" err="1" smtClean="0"/>
              <a:t>не-Євро́па</a:t>
            </a:r>
            <a:r>
              <a:rPr lang="uk-UA" i="1" dirty="0" smtClean="0"/>
              <a:t>,</a:t>
            </a:r>
            <a:r>
              <a:rPr lang="uk-UA" dirty="0" smtClean="0"/>
              <a:t> 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але в загальних — разом: </a:t>
            </a:r>
          </a:p>
          <a:p>
            <a:pPr algn="just"/>
            <a:r>
              <a:rPr lang="uk-UA" i="1" dirty="0" err="1" smtClean="0"/>
              <a:t>нелюди́на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неісто́та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/>
              <a:t>Б.Формотворчі частки пишуться </a:t>
            </a:r>
            <a:br>
              <a:rPr lang="uk-UA" sz="2800" dirty="0" smtClean="0"/>
            </a:br>
            <a:r>
              <a:rPr lang="uk-UA" sz="2800" dirty="0" smtClean="0"/>
              <a:t>окремо від інших слів, зокрема:</a:t>
            </a:r>
            <a:br>
              <a:rPr lang="uk-UA" sz="2800" dirty="0" smtClean="0"/>
            </a:b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а) Частки </a:t>
            </a:r>
            <a:r>
              <a:rPr lang="uk-UA" b="1" dirty="0" smtClean="0"/>
              <a:t>хай</a:t>
            </a:r>
            <a:r>
              <a:rPr lang="uk-UA" dirty="0" smtClean="0"/>
              <a:t>, </a:t>
            </a:r>
            <a:r>
              <a:rPr lang="uk-UA" b="1" dirty="0" smtClean="0"/>
              <a:t>нехай</a:t>
            </a:r>
            <a:r>
              <a:rPr lang="uk-UA" dirty="0" smtClean="0"/>
              <a:t>, за допомогою яких утворюються форми третьої особи однини й множини наказового способу: </a:t>
            </a:r>
          </a:p>
          <a:p>
            <a:pPr algn="just"/>
            <a:r>
              <a:rPr lang="uk-UA" i="1" dirty="0" smtClean="0"/>
              <a:t>Хай живе мир між народами! Нехай міцніють дружні відносини між країнами!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б)Частка </a:t>
            </a:r>
            <a:r>
              <a:rPr lang="uk-UA" b="1" dirty="0" smtClean="0"/>
              <a:t>би</a:t>
            </a:r>
            <a:r>
              <a:rPr lang="uk-UA" dirty="0" smtClean="0"/>
              <a:t> (</a:t>
            </a:r>
            <a:r>
              <a:rPr lang="uk-UA" b="1" dirty="0" smtClean="0"/>
              <a:t>б</a:t>
            </a:r>
            <a:r>
              <a:rPr lang="uk-UA" dirty="0" smtClean="0"/>
              <a:t>), за допомогою якої утворюється форма умовного способу дієслова:</a:t>
            </a:r>
          </a:p>
          <a:p>
            <a:pPr algn="just"/>
            <a:r>
              <a:rPr lang="uk-UA" i="1" dirty="0" err="1" smtClean="0"/>
              <a:t>зайшо́в</a:t>
            </a:r>
            <a:r>
              <a:rPr lang="uk-UA" i="1" dirty="0" smtClean="0"/>
              <a:t> би, </a:t>
            </a:r>
            <a:r>
              <a:rPr lang="uk-UA" i="1" dirty="0" err="1" smtClean="0"/>
              <a:t>пішла́</a:t>
            </a:r>
            <a:r>
              <a:rPr lang="uk-UA" i="1" dirty="0" smtClean="0"/>
              <a:t> б.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В.Модальні</a:t>
            </a:r>
            <a:r>
              <a:rPr lang="ru-RU" b="0" dirty="0" smtClean="0"/>
              <a:t> </a:t>
            </a:r>
            <a:r>
              <a:rPr lang="ru-RU" b="0" dirty="0" err="1" smtClean="0"/>
              <a:t>частки</a:t>
            </a:r>
            <a:r>
              <a:rPr lang="ru-RU" b="0" dirty="0" smtClean="0"/>
              <a:t> </a:t>
            </a:r>
            <a:r>
              <a:rPr lang="ru-RU" b="0" dirty="0" err="1" smtClean="0"/>
              <a:t>теж</a:t>
            </a:r>
            <a:r>
              <a:rPr lang="ru-RU" b="0" dirty="0" smtClean="0"/>
              <a:t> </a:t>
            </a:r>
            <a:r>
              <a:rPr lang="ru-RU" b="0" dirty="0" err="1" smtClean="0"/>
              <a:t>пишемо</a:t>
            </a:r>
            <a:r>
              <a:rPr lang="ru-RU" b="0" dirty="0" smtClean="0"/>
              <a:t> </a:t>
            </a:r>
            <a:r>
              <a:rPr lang="ru-RU" b="0" dirty="0" err="1" smtClean="0"/>
              <a:t>окремо</a:t>
            </a:r>
            <a:r>
              <a:rPr lang="ru-RU" b="0" dirty="0" smtClean="0"/>
              <a:t>, а </a:t>
            </a:r>
            <a:r>
              <a:rPr lang="ru-RU" b="0" dirty="0" err="1" smtClean="0"/>
              <a:t>саме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а) Частка </a:t>
            </a:r>
            <a:r>
              <a:rPr lang="uk-UA" b="1" dirty="0" smtClean="0"/>
              <a:t>же</a:t>
            </a:r>
            <a:r>
              <a:rPr lang="uk-UA" dirty="0" smtClean="0"/>
              <a:t> (</a:t>
            </a:r>
            <a:r>
              <a:rPr lang="uk-UA" b="1" dirty="0" smtClean="0"/>
              <a:t>ж</a:t>
            </a:r>
            <a:r>
              <a:rPr lang="uk-UA" dirty="0" smtClean="0"/>
              <a:t>), що відіграє видільну роль у реченні: </a:t>
            </a:r>
          </a:p>
          <a:p>
            <a:pPr algn="just"/>
            <a:r>
              <a:rPr lang="uk-UA" i="1" dirty="0" smtClean="0"/>
              <a:t>Ходи ж зі мною; Він же великий учений.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б) Частки </a:t>
            </a:r>
            <a:r>
              <a:rPr lang="uk-UA" b="1" dirty="0" smtClean="0"/>
              <a:t>то</a:t>
            </a:r>
            <a:r>
              <a:rPr lang="uk-UA" dirty="0" smtClean="0"/>
              <a:t>, </a:t>
            </a:r>
            <a:r>
              <a:rPr lang="uk-UA" b="1" dirty="0" smtClean="0"/>
              <a:t>це</a:t>
            </a:r>
            <a:r>
              <a:rPr lang="uk-UA" dirty="0" smtClean="0"/>
              <a:t>, що мають у складі речення значення </a:t>
            </a:r>
            <a:r>
              <a:rPr lang="uk-UA" dirty="0" err="1" smtClean="0"/>
              <a:t>вказівності</a:t>
            </a:r>
            <a:r>
              <a:rPr lang="uk-UA" dirty="0" smtClean="0"/>
              <a:t> або </a:t>
            </a:r>
            <a:r>
              <a:rPr lang="uk-UA" dirty="0" err="1" smtClean="0"/>
              <a:t>визначальності</a:t>
            </a:r>
            <a:r>
              <a:rPr lang="uk-UA" dirty="0" smtClean="0"/>
              <a:t>:</a:t>
            </a:r>
          </a:p>
          <a:p>
            <a:pPr algn="just"/>
            <a:r>
              <a:rPr lang="uk-UA" i="1" dirty="0" smtClean="0"/>
              <a:t>Нащо то одній людині стільки грошей? Чи це вже й пожартувати не можна?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А.Словотворчі</a:t>
            </a:r>
            <a:r>
              <a:rPr lang="ru-RU" b="0" dirty="0" smtClean="0"/>
              <a:t> </a:t>
            </a:r>
            <a:r>
              <a:rPr lang="ru-RU" b="0" dirty="0" err="1" smtClean="0"/>
              <a:t>частки</a:t>
            </a:r>
            <a:r>
              <a:rPr lang="ru-RU" b="0" dirty="0" smtClean="0"/>
              <a:t> </a:t>
            </a:r>
            <a:r>
              <a:rPr lang="ru-RU" b="0" dirty="0" err="1" smtClean="0"/>
              <a:t>пишуться</a:t>
            </a:r>
            <a:r>
              <a:rPr lang="ru-RU" b="0" dirty="0" smtClean="0"/>
              <a:t> разом, </a:t>
            </a:r>
            <a:r>
              <a:rPr lang="ru-RU" b="0" dirty="0" err="1" smtClean="0"/>
              <a:t>окремо</a:t>
            </a:r>
            <a:r>
              <a:rPr lang="ru-RU" b="0" dirty="0" smtClean="0"/>
              <a:t> </a:t>
            </a:r>
            <a:r>
              <a:rPr lang="ru-RU" b="0" dirty="0" err="1" smtClean="0"/>
              <a:t>або</a:t>
            </a:r>
            <a:r>
              <a:rPr lang="ru-RU" b="0" dirty="0" smtClean="0"/>
              <a:t> через </a:t>
            </a:r>
            <a:r>
              <a:rPr lang="ru-RU" b="0" dirty="0" err="1" smtClean="0"/>
              <a:t>дефіс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1. Разом </a:t>
            </a:r>
            <a:r>
              <a:rPr lang="ru-RU" dirty="0" err="1" smtClean="0"/>
              <a:t>пишуться</a:t>
            </a:r>
            <a:r>
              <a:rPr lang="ru-RU" dirty="0" smtClean="0"/>
              <a:t>: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а) Частки </a:t>
            </a:r>
            <a:r>
              <a:rPr lang="uk-UA" b="1" dirty="0" err="1" smtClean="0"/>
              <a:t>аби</a:t>
            </a:r>
            <a:r>
              <a:rPr lang="uk-UA" dirty="0" err="1" smtClean="0"/>
              <a:t>-</a:t>
            </a:r>
            <a:r>
              <a:rPr lang="uk-UA" dirty="0" smtClean="0"/>
              <a:t>, </a:t>
            </a:r>
            <a:r>
              <a:rPr lang="uk-UA" b="1" dirty="0" err="1" smtClean="0"/>
              <a:t>ані</a:t>
            </a:r>
            <a:r>
              <a:rPr lang="uk-UA" dirty="0" err="1" smtClean="0"/>
              <a:t>-</a:t>
            </a:r>
            <a:r>
              <a:rPr lang="uk-UA" dirty="0" smtClean="0"/>
              <a:t>, </a:t>
            </a:r>
            <a:r>
              <a:rPr lang="uk-UA" b="1" dirty="0" err="1" smtClean="0"/>
              <a:t>де</a:t>
            </a:r>
            <a:r>
              <a:rPr lang="uk-UA" dirty="0" err="1" smtClean="0"/>
              <a:t>-</a:t>
            </a:r>
            <a:r>
              <a:rPr lang="uk-UA" dirty="0" smtClean="0"/>
              <a:t>, </a:t>
            </a:r>
            <a:r>
              <a:rPr lang="uk-UA" b="1" dirty="0" err="1" smtClean="0"/>
              <a:t>чи</a:t>
            </a:r>
            <a:r>
              <a:rPr lang="uk-UA" dirty="0" err="1" smtClean="0"/>
              <a:t>-</a:t>
            </a:r>
            <a:r>
              <a:rPr lang="uk-UA" dirty="0" smtClean="0"/>
              <a:t>, </a:t>
            </a:r>
            <a:r>
              <a:rPr lang="uk-UA" b="1" dirty="0" err="1" smtClean="0"/>
              <a:t>що</a:t>
            </a:r>
            <a:r>
              <a:rPr lang="uk-UA" dirty="0" err="1" smtClean="0"/>
              <a:t>-</a:t>
            </a:r>
            <a:r>
              <a:rPr lang="uk-UA" dirty="0" smtClean="0"/>
              <a:t>, </a:t>
            </a:r>
            <a:r>
              <a:rPr lang="uk-UA" b="1" dirty="0" err="1" smtClean="0"/>
              <a:t>як</a:t>
            </a:r>
            <a:r>
              <a:rPr lang="uk-UA" dirty="0" err="1" smtClean="0"/>
              <a:t>-</a:t>
            </a:r>
            <a:r>
              <a:rPr lang="uk-UA" dirty="0" smtClean="0"/>
              <a:t> у складі будь-якої частини мови (крім сполучників прислівникового типу):</a:t>
            </a:r>
            <a:r>
              <a:rPr lang="uk-UA" i="1" dirty="0" smtClean="0"/>
              <a:t>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err="1" smtClean="0"/>
              <a:t>аби́що</a:t>
            </a:r>
            <a:r>
              <a:rPr lang="uk-UA" i="1" dirty="0" smtClean="0"/>
              <a:t>, </a:t>
            </a:r>
            <a:r>
              <a:rPr lang="uk-UA" i="1" dirty="0" err="1" smtClean="0"/>
              <a:t>аби́як</a:t>
            </a:r>
            <a:r>
              <a:rPr lang="uk-UA" i="1" dirty="0" smtClean="0"/>
              <a:t>, </a:t>
            </a:r>
            <a:r>
              <a:rPr lang="uk-UA" i="1" dirty="0" err="1" smtClean="0"/>
              <a:t>аніскі́льки</a:t>
            </a:r>
            <a:r>
              <a:rPr lang="uk-UA" i="1" dirty="0" smtClean="0"/>
              <a:t>, </a:t>
            </a:r>
            <a:r>
              <a:rPr lang="uk-UA" i="1" dirty="0" err="1" smtClean="0"/>
              <a:t>анітро́хи</a:t>
            </a:r>
            <a:r>
              <a:rPr lang="uk-UA" i="1" dirty="0" smtClean="0"/>
              <a:t>, </a:t>
            </a:r>
            <a:r>
              <a:rPr lang="uk-UA" i="1" dirty="0" err="1" smtClean="0"/>
              <a:t>анічогі́сінько</a:t>
            </a:r>
            <a:r>
              <a:rPr lang="uk-UA" i="1" dirty="0" smtClean="0"/>
              <a:t>, </a:t>
            </a:r>
            <a:r>
              <a:rPr lang="uk-UA" i="1" dirty="0" err="1" smtClean="0"/>
              <a:t>анія́к</a:t>
            </a:r>
            <a:r>
              <a:rPr lang="uk-UA" i="1" dirty="0" smtClean="0"/>
              <a:t>, </a:t>
            </a:r>
            <a:r>
              <a:rPr lang="uk-UA" i="1" dirty="0" err="1" smtClean="0"/>
              <a:t>деда́лі</a:t>
            </a:r>
            <a:r>
              <a:rPr lang="uk-UA" i="1" dirty="0" smtClean="0"/>
              <a:t>, </a:t>
            </a:r>
            <a:r>
              <a:rPr lang="uk-UA" i="1" dirty="0" err="1" smtClean="0"/>
              <a:t>де́коли</a:t>
            </a:r>
            <a:r>
              <a:rPr lang="uk-UA" i="1" dirty="0" smtClean="0"/>
              <a:t>, </a:t>
            </a:r>
            <a:r>
              <a:rPr lang="uk-UA" i="1" dirty="0" err="1" smtClean="0"/>
              <a:t>де́котрий</a:t>
            </a:r>
            <a:r>
              <a:rPr lang="uk-UA" i="1" dirty="0" smtClean="0"/>
              <a:t>, </a:t>
            </a:r>
            <a:r>
              <a:rPr lang="uk-UA" i="1" dirty="0" err="1" smtClean="0"/>
              <a:t>де́щиця</a:t>
            </a:r>
            <a:r>
              <a:rPr lang="uk-UA" i="1" dirty="0" smtClean="0"/>
              <a:t>, </a:t>
            </a:r>
            <a:r>
              <a:rPr lang="uk-UA" i="1" dirty="0" err="1" smtClean="0"/>
              <a:t>де́що</a:t>
            </a:r>
            <a:r>
              <a:rPr lang="uk-UA" i="1" dirty="0" smtClean="0"/>
              <a:t>, </a:t>
            </a:r>
            <a:r>
              <a:rPr lang="uk-UA" i="1" dirty="0" err="1" smtClean="0"/>
              <a:t>чимале́нький</a:t>
            </a:r>
            <a:r>
              <a:rPr lang="uk-UA" i="1" dirty="0" smtClean="0"/>
              <a:t>, </a:t>
            </a:r>
            <a:r>
              <a:rPr lang="uk-UA" i="1" dirty="0" err="1" smtClean="0"/>
              <a:t>чима́ло</a:t>
            </a:r>
            <a:r>
              <a:rPr lang="uk-UA" i="1" dirty="0" smtClean="0"/>
              <a:t>, </a:t>
            </a:r>
            <a:r>
              <a:rPr lang="uk-UA" i="1" dirty="0" err="1" smtClean="0"/>
              <a:t>щове́чора</a:t>
            </a:r>
            <a:r>
              <a:rPr lang="uk-UA" i="1" dirty="0" smtClean="0"/>
              <a:t>, </a:t>
            </a:r>
            <a:r>
              <a:rPr lang="uk-UA" i="1" dirty="0" err="1" smtClean="0"/>
              <a:t>щогоди́ни</a:t>
            </a:r>
            <a:r>
              <a:rPr lang="uk-UA" i="1" dirty="0" smtClean="0"/>
              <a:t>, </a:t>
            </a:r>
            <a:r>
              <a:rPr lang="uk-UA" i="1" dirty="0" err="1" smtClean="0"/>
              <a:t>щоде́нник</a:t>
            </a:r>
            <a:r>
              <a:rPr lang="uk-UA" i="1" dirty="0" smtClean="0"/>
              <a:t>, </a:t>
            </a:r>
            <a:r>
              <a:rPr lang="uk-UA" i="1" dirty="0" err="1" smtClean="0"/>
              <a:t>щодня́</a:t>
            </a:r>
            <a:r>
              <a:rPr lang="uk-UA" i="1" dirty="0" smtClean="0"/>
              <a:t>, </a:t>
            </a:r>
            <a:r>
              <a:rPr lang="uk-UA" i="1" dirty="0" err="1" smtClean="0"/>
              <a:t>щодоби́</a:t>
            </a:r>
            <a:r>
              <a:rPr lang="uk-UA" i="1" dirty="0" smtClean="0"/>
              <a:t>, </a:t>
            </a:r>
            <a:r>
              <a:rPr lang="uk-UA" i="1" dirty="0" err="1" smtClean="0"/>
              <a:t>щоду́ху</a:t>
            </a:r>
            <a:r>
              <a:rPr lang="uk-UA" i="1" dirty="0" smtClean="0"/>
              <a:t>, </a:t>
            </a:r>
            <a:r>
              <a:rPr lang="uk-UA" i="1" dirty="0" err="1" smtClean="0"/>
              <a:t>щонайкра́щий</a:t>
            </a:r>
            <a:r>
              <a:rPr lang="uk-UA" i="1" dirty="0" smtClean="0"/>
              <a:t>, </a:t>
            </a:r>
            <a:r>
              <a:rPr lang="uk-UA" i="1" dirty="0" err="1" smtClean="0"/>
              <a:t>щопра́вда</a:t>
            </a:r>
            <a:r>
              <a:rPr lang="uk-UA" i="1" dirty="0" smtClean="0"/>
              <a:t>, </a:t>
            </a:r>
            <a:r>
              <a:rPr lang="uk-UA" i="1" dirty="0" err="1" smtClean="0"/>
              <a:t>щора́зу</a:t>
            </a:r>
            <a:r>
              <a:rPr lang="uk-UA" i="1" dirty="0" smtClean="0"/>
              <a:t>, </a:t>
            </a:r>
            <a:r>
              <a:rPr lang="uk-UA" i="1" dirty="0" err="1" smtClean="0"/>
              <a:t>щоси́ли</a:t>
            </a:r>
            <a:r>
              <a:rPr lang="uk-UA" i="1" dirty="0" smtClean="0"/>
              <a:t>, </a:t>
            </a:r>
            <a:r>
              <a:rPr lang="uk-UA" i="1" dirty="0" err="1" smtClean="0"/>
              <a:t>якби́</a:t>
            </a:r>
            <a:r>
              <a:rPr lang="uk-UA" i="1" dirty="0" smtClean="0"/>
              <a:t>, </a:t>
            </a:r>
            <a:r>
              <a:rPr lang="uk-UA" i="1" dirty="0" err="1" smtClean="0"/>
              <a:t>якнайшви́дше</a:t>
            </a:r>
            <a:r>
              <a:rPr lang="uk-UA" i="1" dirty="0" smtClean="0"/>
              <a:t>, </a:t>
            </a:r>
            <a:r>
              <a:rPr lang="uk-UA" i="1" dirty="0" err="1" smtClean="0"/>
              <a:t>якомо́га</a:t>
            </a:r>
            <a:r>
              <a:rPr lang="uk-UA" i="1" dirty="0" smtClean="0"/>
              <a:t>, </a:t>
            </a:r>
            <a:r>
              <a:rPr lang="uk-UA" i="1" dirty="0" err="1" smtClean="0"/>
              <a:t>якщо́</a:t>
            </a:r>
            <a:r>
              <a:rPr lang="uk-UA" i="1" dirty="0" smtClean="0"/>
              <a:t> </a:t>
            </a:r>
            <a:r>
              <a:rPr lang="uk-UA" dirty="0" smtClean="0"/>
              <a:t>та ін.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б) Частки </a:t>
            </a:r>
            <a:r>
              <a:rPr lang="uk-UA" b="1" dirty="0" smtClean="0"/>
              <a:t>би</a:t>
            </a:r>
            <a:r>
              <a:rPr lang="uk-UA" dirty="0" smtClean="0"/>
              <a:t> (</a:t>
            </a:r>
            <a:r>
              <a:rPr lang="uk-UA" b="1" dirty="0" smtClean="0"/>
              <a:t>б</a:t>
            </a:r>
            <a:r>
              <a:rPr lang="uk-UA" dirty="0" smtClean="0"/>
              <a:t>), </a:t>
            </a:r>
            <a:r>
              <a:rPr lang="uk-UA" b="1" dirty="0" smtClean="0"/>
              <a:t>то</a:t>
            </a:r>
            <a:r>
              <a:rPr lang="uk-UA" dirty="0" smtClean="0"/>
              <a:t>, </a:t>
            </a:r>
            <a:r>
              <a:rPr lang="uk-UA" b="1" dirty="0" smtClean="0"/>
              <a:t>що</a:t>
            </a:r>
            <a:r>
              <a:rPr lang="uk-UA" dirty="0" smtClean="0"/>
              <a:t> в складі сполучників: </a:t>
            </a:r>
          </a:p>
          <a:p>
            <a:pPr algn="just"/>
            <a:r>
              <a:rPr lang="uk-UA" i="1" dirty="0" smtClean="0"/>
              <a:t>щоб, </a:t>
            </a:r>
            <a:r>
              <a:rPr lang="uk-UA" i="1" dirty="0" err="1" smtClean="0"/>
              <a:t>якби́</a:t>
            </a:r>
            <a:r>
              <a:rPr lang="uk-UA" i="1" dirty="0" smtClean="0"/>
              <a:t>, </a:t>
            </a:r>
            <a:r>
              <a:rPr lang="uk-UA" i="1" dirty="0" err="1" smtClean="0"/>
              <a:t>немо́вбито</a:t>
            </a:r>
            <a:r>
              <a:rPr lang="uk-UA" i="1" dirty="0" smtClean="0"/>
              <a:t>, </a:t>
            </a:r>
            <a:r>
              <a:rPr lang="uk-UA" i="1" dirty="0" err="1" smtClean="0"/>
              <a:t>ні́бито</a:t>
            </a:r>
            <a:r>
              <a:rPr lang="uk-UA" i="1" dirty="0" smtClean="0"/>
              <a:t>, </a:t>
            </a:r>
            <a:r>
              <a:rPr lang="uk-UA" i="1" dirty="0" err="1" smtClean="0"/>
              <a:t>або́що</a:t>
            </a:r>
            <a:r>
              <a:rPr lang="uk-UA" i="1" dirty="0" smtClean="0"/>
              <a:t>,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dirty="0" smtClean="0"/>
              <a:t>і частка </a:t>
            </a:r>
            <a:r>
              <a:rPr lang="uk-UA" b="1" dirty="0" smtClean="0"/>
              <a:t>же</a:t>
            </a:r>
            <a:r>
              <a:rPr lang="uk-UA" dirty="0" smtClean="0"/>
              <a:t> (</a:t>
            </a:r>
            <a:r>
              <a:rPr lang="uk-UA" b="1" dirty="0" smtClean="0"/>
              <a:t>ж</a:t>
            </a:r>
            <a:r>
              <a:rPr lang="uk-UA" dirty="0" smtClean="0"/>
              <a:t>) у складі стверджувальних часток </a:t>
            </a:r>
            <a:r>
              <a:rPr lang="uk-UA" i="1" dirty="0" err="1" smtClean="0"/>
              <a:t>авже́ж</a:t>
            </a:r>
            <a:r>
              <a:rPr lang="uk-UA" i="1" dirty="0" smtClean="0"/>
              <a:t>, </a:t>
            </a:r>
            <a:r>
              <a:rPr lang="uk-UA" i="1" dirty="0" err="1" smtClean="0"/>
              <a:t>ато́ж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в) Частка </a:t>
            </a:r>
            <a:r>
              <a:rPr lang="uk-UA" dirty="0" err="1" smtClean="0"/>
              <a:t>-</a:t>
            </a:r>
            <a:r>
              <a:rPr lang="uk-UA" b="1" dirty="0" err="1" smtClean="0"/>
              <a:t>ся</a:t>
            </a:r>
            <a:r>
              <a:rPr lang="uk-UA" dirty="0" smtClean="0"/>
              <a:t> (</a:t>
            </a:r>
            <a:r>
              <a:rPr lang="uk-UA" dirty="0" err="1" smtClean="0"/>
              <a:t>-</a:t>
            </a:r>
            <a:r>
              <a:rPr lang="uk-UA" b="1" dirty="0" err="1" smtClean="0"/>
              <a:t>сь</a:t>
            </a:r>
            <a:r>
              <a:rPr lang="uk-UA" dirty="0" smtClean="0"/>
              <a:t>) у зворотних дієсловах:</a:t>
            </a:r>
            <a:r>
              <a:rPr lang="uk-UA" i="1" dirty="0" smtClean="0"/>
              <a:t> </a:t>
            </a:r>
          </a:p>
          <a:p>
            <a:pPr algn="just"/>
            <a:r>
              <a:rPr lang="uk-UA" i="1" dirty="0" err="1" smtClean="0"/>
              <a:t>буду́ється</a:t>
            </a:r>
            <a:r>
              <a:rPr lang="uk-UA" i="1" dirty="0" smtClean="0"/>
              <a:t>, </a:t>
            </a:r>
            <a:r>
              <a:rPr lang="uk-UA" i="1" dirty="0" err="1" smtClean="0"/>
              <a:t>наї́вся</a:t>
            </a:r>
            <a:r>
              <a:rPr lang="uk-UA" i="1" dirty="0" smtClean="0"/>
              <a:t> (</a:t>
            </a:r>
            <a:r>
              <a:rPr lang="uk-UA" i="1" dirty="0" err="1" smtClean="0"/>
              <a:t>наї́всь</a:t>
            </a:r>
            <a:r>
              <a:rPr lang="uk-UA" i="1" dirty="0" smtClean="0"/>
              <a:t>).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г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Частка </a:t>
            </a:r>
            <a:r>
              <a:rPr lang="vi-VN" dirty="0" smtClean="0"/>
              <a:t>-</a:t>
            </a:r>
            <a:r>
              <a:rPr lang="vi-VN" b="1" dirty="0" smtClean="0"/>
              <a:t>сь</a:t>
            </a:r>
            <a:r>
              <a:rPr lang="vi-VN" dirty="0" smtClean="0"/>
              <a:t> у складі займенників і прислівників: </a:t>
            </a:r>
            <a:endParaRPr lang="uk-UA" dirty="0" smtClean="0"/>
          </a:p>
          <a:p>
            <a:pPr algn="just"/>
            <a:r>
              <a:rPr lang="vi-VN" i="1" dirty="0" smtClean="0"/>
              <a:t>котри́йсь</a:t>
            </a:r>
            <a:r>
              <a:rPr lang="vi-VN" i="1" dirty="0" smtClean="0"/>
              <a:t>, котра́сь, котре́сь, яки́йсь, яка́сь , яке́сь; десь, коли́сь, хтось, щось</a:t>
            </a:r>
            <a:r>
              <a:rPr lang="vi-VN" i="1" dirty="0" smtClean="0"/>
              <a:t>.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д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Частка</a:t>
            </a:r>
            <a:r>
              <a:rPr lang="vi-VN" dirty="0" smtClean="0"/>
              <a:t> </a:t>
            </a:r>
            <a:r>
              <a:rPr lang="vi-VN" b="1" dirty="0" smtClean="0"/>
              <a:t>не</a:t>
            </a:r>
            <a:r>
              <a:rPr lang="vi-VN" dirty="0" smtClean="0"/>
              <a:t>, коли вона виступає в складі будь-якої частини мови (крім дієслова) в значенні префікса, тобто коли слово без цієї частки не вживається: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неві́льник</a:t>
            </a:r>
            <a:r>
              <a:rPr lang="vi-VN" i="1" dirty="0" smtClean="0"/>
              <a:t>, него́да, неду́га, не́жить, немовля́, нена́висть, не́ук; невгаси́мий, незліче́нний, невпи́нний, невсипу́щий, нега́йний, нена́висний, ненаста́нний, непохи́тний, нестя́мний; невдо́взі, неви́нно, невпи́нно, незаба́ром, непору́шно, несамови́то, несказа́нно.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 </a:t>
            </a:r>
            <a:r>
              <a:rPr lang="ru-RU" dirty="0" err="1" smtClean="0"/>
              <a:t>дієсловами</a:t>
            </a:r>
            <a:r>
              <a:rPr lang="ru-RU" dirty="0" smtClean="0"/>
              <a:t> не </a:t>
            </a:r>
            <a:r>
              <a:rPr lang="ru-RU" dirty="0" err="1" smtClean="0"/>
              <a:t>пишеться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завжди окремо, крім тих, що без </a:t>
            </a:r>
            <a:r>
              <a:rPr lang="uk-UA" b="1" dirty="0" smtClean="0"/>
              <a:t>не</a:t>
            </a:r>
            <a:r>
              <a:rPr lang="uk-UA" dirty="0" smtClean="0"/>
              <a:t> </a:t>
            </a:r>
            <a:r>
              <a:rPr lang="uk-UA" dirty="0" err="1" smtClean="0"/>
              <a:t>не</a:t>
            </a:r>
            <a:r>
              <a:rPr lang="uk-UA" dirty="0" smtClean="0"/>
              <a:t> вживаються:</a:t>
            </a:r>
          </a:p>
          <a:p>
            <a:pPr algn="just"/>
            <a:r>
              <a:rPr lang="uk-UA" i="1" dirty="0" err="1" smtClean="0"/>
              <a:t>нево́лити</a:t>
            </a:r>
            <a:r>
              <a:rPr lang="uk-UA" i="1" dirty="0" smtClean="0"/>
              <a:t>, </a:t>
            </a:r>
            <a:r>
              <a:rPr lang="uk-UA" i="1" dirty="0" err="1" smtClean="0"/>
              <a:t>незчу́тися</a:t>
            </a:r>
            <a:r>
              <a:rPr lang="uk-UA" i="1" dirty="0" smtClean="0"/>
              <a:t>, </a:t>
            </a:r>
            <a:r>
              <a:rPr lang="uk-UA" i="1" dirty="0" err="1" smtClean="0"/>
              <a:t>нена́видіти</a:t>
            </a:r>
            <a:r>
              <a:rPr lang="uk-UA" i="1" dirty="0" smtClean="0"/>
              <a:t>, </a:t>
            </a:r>
            <a:r>
              <a:rPr lang="uk-UA" i="1" dirty="0" err="1" smtClean="0"/>
              <a:t>нестя́митися</a:t>
            </a:r>
            <a:r>
              <a:rPr lang="uk-UA" i="1" dirty="0" smtClean="0"/>
              <a:t>,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dirty="0" smtClean="0"/>
              <a:t>і тих, яким частка </a:t>
            </a:r>
            <a:r>
              <a:rPr lang="uk-UA" b="1" dirty="0" smtClean="0"/>
              <a:t>не</a:t>
            </a:r>
            <a:r>
              <a:rPr lang="uk-UA" dirty="0" smtClean="0"/>
              <a:t> надає нового значення:</a:t>
            </a:r>
            <a:r>
              <a:rPr lang="uk-UA" i="1" dirty="0" smtClean="0"/>
              <a:t> </a:t>
            </a:r>
          </a:p>
          <a:p>
            <a:pPr algn="just"/>
            <a:r>
              <a:rPr lang="uk-UA" i="1" dirty="0" err="1" smtClean="0"/>
              <a:t>незду́жати</a:t>
            </a:r>
            <a:r>
              <a:rPr lang="uk-UA" i="1" dirty="0" smtClean="0"/>
              <a:t> </a:t>
            </a:r>
            <a:r>
              <a:rPr lang="uk-UA" dirty="0" smtClean="0"/>
              <a:t>(хворіти), </a:t>
            </a:r>
            <a:r>
              <a:rPr lang="uk-UA" i="1" dirty="0" err="1" smtClean="0"/>
              <a:t>непоко́їтися</a:t>
            </a:r>
            <a:r>
              <a:rPr lang="uk-UA" i="1" dirty="0" smtClean="0"/>
              <a:t> </a:t>
            </a:r>
            <a:r>
              <a:rPr lang="uk-UA" dirty="0" smtClean="0"/>
              <a:t>(хвилюватися),</a:t>
            </a:r>
            <a:r>
              <a:rPr lang="uk-UA" i="1" dirty="0" smtClean="0"/>
              <a:t> </a:t>
            </a:r>
            <a:r>
              <a:rPr lang="uk-UA" i="1" dirty="0" err="1" smtClean="0"/>
              <a:t>несла́вити</a:t>
            </a:r>
            <a:r>
              <a:rPr lang="uk-UA" i="1" dirty="0" smtClean="0"/>
              <a:t> </a:t>
            </a:r>
            <a:r>
              <a:rPr lang="uk-UA" dirty="0" smtClean="0"/>
              <a:t>(ганьбити).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Але залежно від значення дієслова частка </a:t>
            </a:r>
            <a:r>
              <a:rPr lang="uk-UA" b="1" dirty="0" smtClean="0"/>
              <a:t>не</a:t>
            </a:r>
            <a:r>
              <a:rPr lang="uk-UA" dirty="0" smtClean="0"/>
              <a:t> може писатися й окремо:</a:t>
            </a:r>
            <a:r>
              <a:rPr lang="uk-UA" i="1" dirty="0" smtClean="0"/>
              <a:t> </a:t>
            </a:r>
          </a:p>
          <a:p>
            <a:pPr algn="just"/>
            <a:r>
              <a:rPr lang="uk-UA" i="1" dirty="0" smtClean="0"/>
              <a:t>не </a:t>
            </a:r>
            <a:r>
              <a:rPr lang="uk-UA" i="1" dirty="0" err="1" smtClean="0"/>
              <a:t>зду́жати</a:t>
            </a:r>
            <a:r>
              <a:rPr lang="uk-UA" dirty="0" smtClean="0"/>
              <a:t>(не змогти),</a:t>
            </a:r>
            <a:r>
              <a:rPr lang="uk-UA" i="1" dirty="0" smtClean="0"/>
              <a:t> не </a:t>
            </a:r>
            <a:r>
              <a:rPr lang="uk-UA" i="1" dirty="0" err="1" smtClean="0"/>
              <a:t>сла́вити</a:t>
            </a:r>
            <a:r>
              <a:rPr lang="uk-UA" i="1" dirty="0" smtClean="0"/>
              <a:t> </a:t>
            </a:r>
            <a:r>
              <a:rPr lang="uk-UA" dirty="0" smtClean="0"/>
              <a:t>(не прославляти).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е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Частка</a:t>
            </a:r>
            <a:r>
              <a:rPr lang="vi-VN" dirty="0" smtClean="0"/>
              <a:t> не в складі префікса недо-,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який </a:t>
            </a:r>
            <a:r>
              <a:rPr lang="vi-VN" dirty="0" smtClean="0"/>
              <a:t>означає дію, стан або якість, що виявляються в процесах, ознаках і предметах у неповній мірі: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недобача́ти</a:t>
            </a:r>
            <a:r>
              <a:rPr lang="vi-VN" i="1" dirty="0" smtClean="0"/>
              <a:t>, недовико́нувати, недоде́ржати, недоїда́ти, недока́зувати, недолю́блювати, недооці́нювати, недоплати́ти, недочува́ти; недови́конаний, недоде́ржаний, недозрі́лий, недока́заний, недооці́нений, недопи́саний, недоро́слий, недочу́тий; недо́биток, недо́їдок, недокрі́в’я, недо́лік, недо́літок, недорі́д, недоста́ча, недося́жність, недоте́па, недоторка́нність, недо́ук</a:t>
            </a:r>
            <a:r>
              <a:rPr lang="vi-VN" dirty="0" smtClean="0"/>
              <a:t>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Якщо </a:t>
            </a:r>
            <a:r>
              <a:rPr lang="vi-VN" dirty="0" smtClean="0"/>
              <a:t>частка </a:t>
            </a:r>
            <a:r>
              <a:rPr lang="vi-VN" b="1" dirty="0" smtClean="0"/>
              <a:t>не</a:t>
            </a:r>
            <a:r>
              <a:rPr lang="vi-VN" dirty="0" smtClean="0"/>
              <a:t> виступає для заперечення дії, вираженої дієсловом із префіксом </a:t>
            </a:r>
            <a:r>
              <a:rPr lang="vi-VN" b="1" dirty="0" smtClean="0"/>
              <a:t>до</a:t>
            </a:r>
            <a:r>
              <a:rPr lang="vi-VN" dirty="0" smtClean="0"/>
              <a:t>, вона пишеться з таким дієсловом окремо</a:t>
            </a:r>
            <a:r>
              <a:rPr lang="vi-VN" i="1" dirty="0" smtClean="0"/>
              <a:t>: він недочува́в, </a:t>
            </a:r>
            <a:endParaRPr lang="uk-UA" i="1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</a:t>
            </a:r>
            <a:r>
              <a:rPr lang="vi-VN" i="1" dirty="0" smtClean="0"/>
              <a:t> Він не дочув моїх слів.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1800" dirty="0" smtClean="0"/>
              <a:t>є)Частка не з іменниками, прикметниками, займенниками та прислівниками, якщо вони в сполученні з не означають одне поняття: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i="1" dirty="0" smtClean="0"/>
              <a:t> невмі́ння, нево́ля, неврожа́й, недо́ля, непра́вда, несподі́ванка; небалаку́чий, невда́лий, невесе́лий, невче́ний, недо́брий, незбагне́нний, немали́й, неписьме́нний, несміли́вий; неаби́хто, неаби́який; невдога́д, невже́, невпа́м’ятку, невтямки́, нега́дано, недале́ко, недарма́, неду́рно, не́хотя,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</a:t>
            </a:r>
            <a:r>
              <a:rPr lang="vi-VN" dirty="0" smtClean="0"/>
              <a:t>також</a:t>
            </a:r>
            <a:r>
              <a:rPr lang="uk-UA" dirty="0" smtClean="0"/>
              <a:t> </a:t>
            </a:r>
            <a:r>
              <a:rPr lang="vi-VN" i="1" dirty="0" smtClean="0"/>
              <a:t>незважа́ючи </a:t>
            </a:r>
            <a:r>
              <a:rPr lang="vi-VN" i="1" dirty="0" smtClean="0"/>
              <a:t>на ..., невважа́ючи на ..., немо́в, нена́че.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Частка </a:t>
            </a:r>
            <a:r>
              <a:rPr lang="vi-VN" b="1" dirty="0" smtClean="0"/>
              <a:t>не</a:t>
            </a:r>
            <a:r>
              <a:rPr lang="vi-VN" dirty="0" smtClean="0"/>
              <a:t> пишеться окремо від прикметника, що має при собі як пояснювальне слово займенник або прислівник із часткою </a:t>
            </a:r>
            <a:r>
              <a:rPr lang="vi-VN" b="1" dirty="0" smtClean="0"/>
              <a:t>ні</a:t>
            </a:r>
            <a:r>
              <a:rPr lang="vi-VN" dirty="0" smtClean="0"/>
              <a:t>, а також окремо від прикметника, перед яким стоять: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дале́ко</a:t>
            </a:r>
            <a:r>
              <a:rPr lang="vi-VN" i="1" dirty="0" smtClean="0"/>
              <a:t>, зо́всім, аж нія́к: Ні до чого не здатна людина; Нітрохи не цікава лекція; Далеко не досконалий твір; Зовсім не великі обов’язки; Аж ніяк не приємні </a:t>
            </a:r>
            <a:r>
              <a:rPr lang="vi-VN" i="1" dirty="0" smtClean="0"/>
              <a:t>спогади</a:t>
            </a:r>
            <a:r>
              <a:rPr lang="uk-UA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623</Words>
  <Application>Microsoft Office PowerPoint</Application>
  <PresentationFormat>Экран (4:3)</PresentationFormat>
  <Paragraphs>179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Апекс</vt:lpstr>
      <vt:lpstr>Правопис часток</vt:lpstr>
      <vt:lpstr>Слайд 2</vt:lpstr>
      <vt:lpstr>А.Словотворчі частки пишуться разом, окремо або через дефіс.</vt:lpstr>
      <vt:lpstr>Слайд 4</vt:lpstr>
      <vt:lpstr>Слайд 5</vt:lpstr>
      <vt:lpstr>З дієсловами не пишеться </vt:lpstr>
      <vt:lpstr>е) Частка не в складі префікса недо-, </vt:lpstr>
      <vt:lpstr>є)Частка не з іменниками, прикметниками, займенниками та прислівниками, якщо вони в сполученні з не означають одне поняття:</vt:lpstr>
      <vt:lpstr>Примітка.</vt:lpstr>
      <vt:lpstr>Слайд 10</vt:lpstr>
      <vt:lpstr>Слайд 11</vt:lpstr>
      <vt:lpstr>2. Окремо пишуться:</vt:lpstr>
      <vt:lpstr>Слайд 13</vt:lpstr>
      <vt:lpstr>Слайд 14</vt:lpstr>
      <vt:lpstr>Слайд 15</vt:lpstr>
      <vt:lpstr>Примітка.</vt:lpstr>
      <vt:lpstr>Слайд 17</vt:lpstr>
      <vt:lpstr>Слайд 18</vt:lpstr>
      <vt:lpstr>Слайд 19</vt:lpstr>
      <vt:lpstr>Слайд 20</vt:lpstr>
      <vt:lpstr>Слайд 21</vt:lpstr>
      <vt:lpstr>Слайд 22</vt:lpstr>
      <vt:lpstr>3. Через дефіс пишуться:</vt:lpstr>
      <vt:lpstr>Слайд 24</vt:lpstr>
      <vt:lpstr>Слайд 25</vt:lpstr>
      <vt:lpstr>Б.Формотворчі частки пишуться  окремо від інших слів, зокрема: </vt:lpstr>
      <vt:lpstr>В.Модальні частки теж пишемо окремо, а саме: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часток</dc:title>
  <dc:creator>1</dc:creator>
  <cp:lastModifiedBy>1</cp:lastModifiedBy>
  <cp:revision>3</cp:revision>
  <dcterms:created xsi:type="dcterms:W3CDTF">2017-04-03T06:35:39Z</dcterms:created>
  <dcterms:modified xsi:type="dcterms:W3CDTF">2017-04-03T07:00:01Z</dcterms:modified>
</cp:coreProperties>
</file>