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092BBB-FE1B-42AF-8424-19F59DB4EEDF}" type="datetimeFigureOut">
              <a:rPr lang="ru-RU" smtClean="0"/>
              <a:t>27.02.2017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026A0-2486-4CCD-BED7-18CEE76FA44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72D0B-1107-4EF3-9AF4-B1ED772B9CFB}" type="datetime1">
              <a:rPr lang="ru-RU" smtClean="0"/>
              <a:t>27.02.2017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5422-618A-4500-9957-B1163D801E0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CD78E-54FD-4B91-9242-10C9B4B6B671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5422-618A-4500-9957-B1163D801E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5EE81-6549-4C2A-A8F5-17C12840C539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5422-618A-4500-9957-B1163D801E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1CE4-C641-4227-938C-935B970F652B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5422-618A-4500-9957-B1163D801E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C903A-8F24-4E70-B166-E826D0BCB97C}" type="datetime1">
              <a:rPr lang="ru-RU" smtClean="0"/>
              <a:t>27.02.2017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9EB5422-618A-4500-9957-B1163D801E0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F5228-2234-4E44-8AF1-3CC2E8FBB66B}" type="datetime1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5422-618A-4500-9957-B1163D801E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46476-5144-4179-AFE2-31F61087E5FD}" type="datetime1">
              <a:rPr lang="ru-RU" smtClean="0"/>
              <a:t>27.02.2017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5422-618A-4500-9957-B1163D801E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970F2-9A48-4D66-9853-143F2ADBCD57}" type="datetime1">
              <a:rPr lang="ru-RU" smtClean="0"/>
              <a:t>27.02.2017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5422-618A-4500-9957-B1163D801E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F70EF-F21C-4C0A-8430-B75F0C3F73F7}" type="datetime1">
              <a:rPr lang="ru-RU" smtClean="0"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5422-618A-4500-9957-B1163D801E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40310-7438-40A6-B61D-8950F306BC48}" type="datetime1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5422-618A-4500-9957-B1163D801E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4A52B-82B3-420A-A8FF-2BFB4076C69E}" type="datetime1">
              <a:rPr lang="ru-RU" smtClean="0"/>
              <a:t>27.02.2017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B5422-618A-4500-9957-B1163D801E0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0756012-4321-4118-981B-F6AAB978132E}" type="datetime1">
              <a:rPr lang="ru-RU" smtClean="0"/>
              <a:t>27.02.2017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9EB5422-618A-4500-9957-B1163D801E07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ДІЄПРИСЛІВНИКОВИЙ ЗВОРОТ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Дієприслівник із залежними від нього словами називають </a:t>
            </a:r>
            <a:r>
              <a:rPr lang="uk-UA" b="1" i="1" dirty="0" smtClean="0"/>
              <a:t>дієприслівниковим зворотом.</a:t>
            </a:r>
            <a:r>
              <a:rPr lang="uk-UA" dirty="0" smtClean="0"/>
              <a:t> 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У </a:t>
            </a:r>
            <a:r>
              <a:rPr lang="uk-UA" dirty="0" smtClean="0"/>
              <a:t>реченні зворот завжди виступає обставиною і є одним членом речення: </a:t>
            </a:r>
            <a:endParaRPr lang="uk-UA" dirty="0" smtClean="0"/>
          </a:p>
          <a:p>
            <a:pPr algn="just">
              <a:buNone/>
            </a:pPr>
            <a:r>
              <a:rPr lang="uk-UA" i="1" dirty="0" smtClean="0"/>
              <a:t>Не </a:t>
            </a:r>
            <a:r>
              <a:rPr lang="uk-UA" i="1" dirty="0" smtClean="0"/>
              <a:t>знаючи броду, не лізь у воду</a:t>
            </a:r>
            <a:r>
              <a:rPr lang="uk-UA" i="1" dirty="0" smtClean="0"/>
              <a:t>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0545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uk-UA" dirty="0" smtClean="0"/>
              <a:t>На письмі дієприслівниковий зворот завжди виділяють комою незалежно від його місця в реченні: </a:t>
            </a:r>
            <a:endParaRPr lang="uk-UA" dirty="0" smtClean="0"/>
          </a:p>
          <a:p>
            <a:pPr algn="just">
              <a:buNone/>
            </a:pPr>
            <a:r>
              <a:rPr lang="uk-UA" i="1" dirty="0" smtClean="0"/>
              <a:t>Вони </a:t>
            </a:r>
            <a:r>
              <a:rPr lang="uk-UA" i="1" dirty="0" smtClean="0"/>
              <a:t>стали на поріг, шукаючи очима дівчину. </a:t>
            </a:r>
            <a:endParaRPr lang="uk-UA" i="1" dirty="0" smtClean="0"/>
          </a:p>
          <a:p>
            <a:pPr algn="just">
              <a:buNone/>
            </a:pPr>
            <a:endParaRPr lang="uk-UA" i="1" dirty="0" smtClean="0"/>
          </a:p>
          <a:p>
            <a:pPr algn="just">
              <a:buNone/>
            </a:pPr>
            <a:r>
              <a:rPr lang="uk-UA" i="1" dirty="0" smtClean="0"/>
              <a:t>Шукаючи </a:t>
            </a:r>
            <a:r>
              <a:rPr lang="uk-UA" i="1" dirty="0" smtClean="0"/>
              <a:t>очима дівчину, вони стали на поріг. </a:t>
            </a:r>
            <a:endParaRPr lang="uk-UA" i="1" dirty="0" smtClean="0"/>
          </a:p>
          <a:p>
            <a:pPr algn="just">
              <a:buNone/>
            </a:pPr>
            <a:endParaRPr lang="uk-UA" i="1" dirty="0" smtClean="0"/>
          </a:p>
          <a:p>
            <a:pPr algn="just">
              <a:buNone/>
            </a:pPr>
            <a:r>
              <a:rPr lang="uk-UA" i="1" dirty="0" smtClean="0"/>
              <a:t>Вони</a:t>
            </a:r>
            <a:r>
              <a:rPr lang="uk-UA" i="1" dirty="0" smtClean="0"/>
              <a:t>, шукаючи очима дівчину, стали на поріг.</a:t>
            </a:r>
            <a:r>
              <a:rPr lang="uk-UA" dirty="0" smtClean="0"/>
              <a:t> </a:t>
            </a:r>
            <a:endParaRPr lang="uk-UA" dirty="0" smtClean="0"/>
          </a:p>
          <a:p>
            <a:pPr algn="just">
              <a:buNone/>
            </a:pPr>
            <a:endParaRPr lang="uk-UA" dirty="0" smtClean="0"/>
          </a:p>
          <a:p>
            <a:pPr algn="just">
              <a:buNone/>
            </a:pPr>
            <a:r>
              <a:rPr lang="uk-UA" dirty="0" smtClean="0"/>
              <a:t>Якщо </a:t>
            </a:r>
            <a:r>
              <a:rPr lang="uk-UA" dirty="0" smtClean="0"/>
              <a:t>два чи більше дієприслівникових звороти </a:t>
            </a:r>
            <a:r>
              <a:rPr lang="uk-UA" dirty="0" smtClean="0"/>
              <a:t>стоять поряд</a:t>
            </a:r>
            <a:r>
              <a:rPr lang="uk-UA" dirty="0" smtClean="0"/>
              <a:t>, вони є однорідними обставинами, між ними ставимо </a:t>
            </a:r>
            <a:r>
              <a:rPr lang="uk-UA" dirty="0" smtClean="0"/>
              <a:t>кому.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uk-UA" dirty="0" smtClean="0"/>
              <a:t>Кому не ставимо, якщо дієприслівникові звороти з’єднані неповторюваним сполучником: </a:t>
            </a:r>
            <a:endParaRPr lang="uk-UA" dirty="0" smtClean="0"/>
          </a:p>
          <a:p>
            <a:pPr algn="just">
              <a:buNone/>
            </a:pPr>
            <a:endParaRPr lang="uk-UA" i="1" dirty="0" smtClean="0"/>
          </a:p>
          <a:p>
            <a:pPr algn="just">
              <a:buNone/>
            </a:pPr>
            <a:r>
              <a:rPr lang="uk-UA" i="1" dirty="0" smtClean="0"/>
              <a:t>Крутячи </a:t>
            </a:r>
            <a:r>
              <a:rPr lang="uk-UA" i="1" dirty="0" smtClean="0"/>
              <a:t>старий коловорот і в криницю нахиливши лиця, опускали цинкове відро.</a:t>
            </a:r>
            <a:r>
              <a:rPr lang="uk-UA" b="1" dirty="0" smtClean="0"/>
              <a:t> </a:t>
            </a:r>
            <a:endParaRPr lang="uk-UA" b="1" dirty="0" smtClean="0"/>
          </a:p>
          <a:p>
            <a:pPr algn="just">
              <a:buNone/>
            </a:pPr>
            <a:endParaRPr lang="uk-UA" b="1" dirty="0" smtClean="0"/>
          </a:p>
          <a:p>
            <a:pPr algn="just">
              <a:buNone/>
            </a:pPr>
            <a:r>
              <a:rPr lang="uk-UA" dirty="0" smtClean="0"/>
              <a:t>Дієприслівникові </a:t>
            </a:r>
            <a:r>
              <a:rPr lang="uk-UA" dirty="0" smtClean="0"/>
              <a:t>звороти-фразеологізми, які стоять після дієслів, комами не виділяють: </a:t>
            </a:r>
            <a:endParaRPr lang="uk-UA" dirty="0" smtClean="0"/>
          </a:p>
          <a:p>
            <a:pPr algn="just">
              <a:buNone/>
            </a:pPr>
            <a:endParaRPr lang="uk-UA" i="1" dirty="0" smtClean="0"/>
          </a:p>
          <a:p>
            <a:pPr algn="just">
              <a:buNone/>
            </a:pPr>
            <a:r>
              <a:rPr lang="uk-UA" i="1" dirty="0" smtClean="0"/>
              <a:t>Сидіти </a:t>
            </a:r>
            <a:r>
              <a:rPr lang="uk-UA" i="1" dirty="0" smtClean="0"/>
              <a:t>склавши руки.</a:t>
            </a:r>
            <a:r>
              <a:rPr lang="uk-UA" dirty="0" smtClean="0"/>
              <a:t> </a:t>
            </a:r>
            <a:endParaRPr lang="uk-UA" dirty="0" smtClean="0"/>
          </a:p>
          <a:p>
            <a:pPr algn="just">
              <a:buNone/>
            </a:pPr>
            <a:endParaRPr lang="uk-UA" dirty="0" smtClean="0"/>
          </a:p>
          <a:p>
            <a:pPr algn="just">
              <a:buNone/>
            </a:pPr>
            <a:r>
              <a:rPr lang="uk-UA" dirty="0" smtClean="0"/>
              <a:t>Якщо </a:t>
            </a:r>
            <a:r>
              <a:rPr lang="uk-UA" dirty="0" smtClean="0"/>
              <a:t>виражений фразеологізмом дієприслівниковий зворот стоїть перед дієсловом-присудком, його виділяють комою:</a:t>
            </a:r>
            <a:r>
              <a:rPr lang="uk-UA" b="1" dirty="0" smtClean="0"/>
              <a:t> </a:t>
            </a:r>
            <a:endParaRPr lang="uk-UA" b="1" dirty="0" smtClean="0"/>
          </a:p>
          <a:p>
            <a:pPr algn="just">
              <a:buNone/>
            </a:pPr>
            <a:endParaRPr lang="uk-UA" b="1" i="1" dirty="0" smtClean="0"/>
          </a:p>
          <a:p>
            <a:pPr algn="just">
              <a:buNone/>
            </a:pPr>
            <a:r>
              <a:rPr lang="uk-UA" i="1" dirty="0" smtClean="0"/>
              <a:t>Склавши </a:t>
            </a:r>
            <a:r>
              <a:rPr lang="uk-UA" i="1" dirty="0" smtClean="0"/>
              <a:t>руки, сидіти.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Одиничний дієприслівник не виділяють комами, якщо він стоїть після дієслова-присудка і має значення обставини способу дії:</a:t>
            </a:r>
            <a:r>
              <a:rPr lang="uk-UA" b="1" dirty="0" smtClean="0"/>
              <a:t> </a:t>
            </a:r>
            <a:endParaRPr lang="uk-UA" b="1" dirty="0" smtClean="0"/>
          </a:p>
          <a:p>
            <a:pPr algn="just">
              <a:buNone/>
            </a:pPr>
            <a:r>
              <a:rPr lang="uk-UA" i="1" dirty="0" smtClean="0"/>
              <a:t>Ідуть </a:t>
            </a:r>
            <a:r>
              <a:rPr lang="uk-UA" i="1" dirty="0" smtClean="0"/>
              <a:t>співаючи дівчата</a:t>
            </a:r>
            <a:r>
              <a:rPr lang="uk-UA" dirty="0" smtClean="0"/>
              <a:t>.</a:t>
            </a:r>
            <a:r>
              <a:rPr lang="uk-UA" b="1" dirty="0" smtClean="0"/>
              <a:t> </a:t>
            </a:r>
            <a:endParaRPr lang="uk-UA" b="1" dirty="0" smtClean="0"/>
          </a:p>
          <a:p>
            <a:pPr algn="just">
              <a:buNone/>
            </a:pPr>
            <a:endParaRPr lang="uk-UA" b="1" dirty="0" smtClean="0"/>
          </a:p>
          <a:p>
            <a:pPr algn="just">
              <a:buNone/>
            </a:pPr>
            <a:r>
              <a:rPr lang="uk-UA" dirty="0" smtClean="0"/>
              <a:t>Виділяють </a:t>
            </a:r>
            <a:r>
              <a:rPr lang="uk-UA" dirty="0" smtClean="0"/>
              <a:t>комою одиничний дієприслівник, якщо він означає додаткову дію до дієслова-присудка: </a:t>
            </a:r>
            <a:endParaRPr lang="uk-UA" dirty="0" smtClean="0"/>
          </a:p>
          <a:p>
            <a:pPr algn="just">
              <a:buNone/>
            </a:pPr>
            <a:endParaRPr lang="uk-UA" i="1" smtClean="0"/>
          </a:p>
          <a:p>
            <a:pPr algn="just">
              <a:buNone/>
            </a:pPr>
            <a:r>
              <a:rPr lang="uk-UA" i="1" smtClean="0"/>
              <a:t>Буйний </a:t>
            </a:r>
            <a:r>
              <a:rPr lang="uk-UA" i="1" dirty="0" smtClean="0"/>
              <a:t>вітер замовк, пролетівши</a:t>
            </a:r>
            <a:r>
              <a:rPr lang="uk-UA" i="1" dirty="0" smtClean="0"/>
              <a:t>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Шелепкова</a:t>
            </a:r>
            <a:r>
              <a:rPr lang="ru-RU" dirty="0" smtClean="0"/>
              <a:t>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</TotalTime>
  <Words>142</Words>
  <Application>Microsoft Office PowerPoint</Application>
  <PresentationFormat>Экран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ДІЄПРИСЛІВНИКОВИЙ ЗВОРОТ</vt:lpstr>
      <vt:lpstr>Слайд 2</vt:lpstr>
      <vt:lpstr>Слайд 3</vt:lpstr>
      <vt:lpstr>Слайд 4</vt:lpstr>
      <vt:lpstr>Слайд 5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ДІЄПРИСЛІВНИКОВИЙ ЗВОРОТ</dc:title>
  <dc:creator>1</dc:creator>
  <cp:lastModifiedBy>1</cp:lastModifiedBy>
  <cp:revision>1</cp:revision>
  <dcterms:created xsi:type="dcterms:W3CDTF">2017-02-27T15:07:40Z</dcterms:created>
  <dcterms:modified xsi:type="dcterms:W3CDTF">2017-02-27T15:13:45Z</dcterms:modified>
</cp:coreProperties>
</file>