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BC58E-36F0-4403-BC53-7F98935B4F83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A8C03-45E4-4A77-8911-A2231E7082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57C6-5FD6-4058-A1E8-4F463B5D94C4}" type="datetime1">
              <a:rPr lang="ru-RU" smtClean="0"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CC1D-3933-4F1A-A4FE-2199A7F9F67C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FF23-8655-4504-B994-FFF73C7B93EF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7827-6BDA-4C20-AA54-CA82B706ECAD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6DF-6AA9-4247-99B0-84BA9BDD5E41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7231-3090-4788-83CB-E88C2D1A59A0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901A-E586-4728-8625-341630AC8CA2}" type="datetime1">
              <a:rPr lang="ru-RU" smtClean="0"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1E0-525A-4C6D-9F5B-77F8FAA15083}" type="datetime1">
              <a:rPr lang="ru-RU" smtClean="0"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C9B1-17A2-4805-8D08-79CFD8704363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2BA5-B233-46CD-84FE-B16B065723F5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5040-8809-498C-A730-1D84BB116059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F3FF56-E380-4B57-80C0-3AC30754AC12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C10E03-61B6-4198-ACA0-EC42489A520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Дієприслівник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14678" y="6286520"/>
            <a:ext cx="537689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1. Дієприслівники теперішнього часу утворюються від основи дієслова теперішнього часу за допомогою суфіксів -</a:t>
            </a:r>
            <a:r>
              <a:rPr lang="vi-VN" b="1" dirty="0" smtClean="0"/>
              <a:t>учи</a:t>
            </a:r>
            <a:r>
              <a:rPr lang="vi-VN" dirty="0" smtClean="0"/>
              <a:t> (-</a:t>
            </a:r>
            <a:r>
              <a:rPr lang="vi-VN" b="1" dirty="0" smtClean="0"/>
              <a:t>ючи</a:t>
            </a:r>
            <a:r>
              <a:rPr lang="vi-VN" dirty="0" smtClean="0"/>
              <a:t>), -</a:t>
            </a:r>
            <a:r>
              <a:rPr lang="vi-VN" b="1" dirty="0" smtClean="0"/>
              <a:t>ачи</a:t>
            </a:r>
            <a:r>
              <a:rPr lang="vi-VN" dirty="0" smtClean="0"/>
              <a:t> (-</a:t>
            </a:r>
            <a:r>
              <a:rPr lang="vi-VN" b="1" dirty="0" smtClean="0"/>
              <a:t>ячи</a:t>
            </a:r>
            <a:r>
              <a:rPr lang="vi-VN" dirty="0" smtClean="0"/>
              <a:t>).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Суфікс </a:t>
            </a:r>
            <a:r>
              <a:rPr lang="vi-VN" dirty="0" smtClean="0"/>
              <a:t>-</a:t>
            </a:r>
            <a:r>
              <a:rPr lang="vi-VN" b="1" dirty="0" smtClean="0"/>
              <a:t>учи</a:t>
            </a:r>
            <a:r>
              <a:rPr lang="vi-VN" dirty="0" smtClean="0"/>
              <a:t> (-</a:t>
            </a:r>
            <a:r>
              <a:rPr lang="vi-VN" b="1" dirty="0" smtClean="0"/>
              <a:t>ючи</a:t>
            </a:r>
            <a:r>
              <a:rPr lang="vi-VN" dirty="0" smtClean="0"/>
              <a:t>) виступає в дієприслівниках, утворених від дієслів першої дієвідміни, а суфікс -</a:t>
            </a:r>
            <a:r>
              <a:rPr lang="vi-VN" b="1" dirty="0" smtClean="0"/>
              <a:t>ачи</a:t>
            </a:r>
            <a:r>
              <a:rPr lang="vi-VN" dirty="0" smtClean="0"/>
              <a:t> (-</a:t>
            </a:r>
            <a:r>
              <a:rPr lang="vi-VN" b="1" dirty="0" smtClean="0"/>
              <a:t>ячи</a:t>
            </a:r>
            <a:r>
              <a:rPr lang="vi-VN" dirty="0" smtClean="0"/>
              <a:t>) — в дієприслівниках, утворених від дієслів другої дієвідміни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беру́ть</a:t>
            </a:r>
            <a:r>
              <a:rPr lang="vi-VN" i="1" dirty="0" smtClean="0"/>
              <a:t> — беручи́, виробля́ють — виробля́ючи, іду́ть — ідучи́, ка́жуть — ка́жучи; </a:t>
            </a:r>
            <a:endParaRPr lang="uk-UA" i="1" dirty="0" smtClean="0"/>
          </a:p>
          <a:p>
            <a:pPr algn="just"/>
            <a:r>
              <a:rPr lang="vi-VN" i="1" dirty="0" smtClean="0"/>
              <a:t>ба́чать</a:t>
            </a:r>
            <a:r>
              <a:rPr lang="vi-VN" i="1" dirty="0" smtClean="0"/>
              <a:t> — ба́чачи, летя́ть — летячи́, </a:t>
            </a:r>
            <a:endParaRPr lang="uk-UA" i="1" dirty="0" smtClean="0"/>
          </a:p>
          <a:p>
            <a:pPr algn="just"/>
            <a:r>
              <a:rPr lang="vi-VN" i="1" dirty="0" smtClean="0"/>
              <a:t>сидя́ть</a:t>
            </a:r>
            <a:r>
              <a:rPr lang="vi-VN" i="1" dirty="0" smtClean="0"/>
              <a:t> — сидячи́, спля́ть — сплячи́.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2. Дієприслівники минулого часу утворюються від основи дієслова минулого часу чоловічого роду за допомогою суфікса -</a:t>
            </a:r>
            <a:r>
              <a:rPr lang="vi-VN" b="1" dirty="0" smtClean="0"/>
              <a:t>ши</a:t>
            </a:r>
            <a:r>
              <a:rPr lang="vi-VN" dirty="0" smtClean="0"/>
              <a:t> (після основи на приголосний) і -</a:t>
            </a:r>
            <a:r>
              <a:rPr lang="vi-VN" b="1" dirty="0" smtClean="0"/>
              <a:t>вши</a:t>
            </a:r>
            <a:r>
              <a:rPr lang="vi-VN" dirty="0" smtClean="0"/>
              <a:t> (після основи на голосний): </a:t>
            </a:r>
            <a:endParaRPr lang="uk-UA" dirty="0" smtClean="0"/>
          </a:p>
          <a:p>
            <a:pPr algn="just"/>
            <a:r>
              <a:rPr lang="vi-VN" i="1" dirty="0" smtClean="0"/>
              <a:t>брав</a:t>
            </a:r>
            <a:r>
              <a:rPr lang="vi-VN" i="1" dirty="0" smtClean="0"/>
              <a:t> — бра́вши, купува́в — купува́вши, </a:t>
            </a:r>
            <a:endParaRPr lang="uk-UA" i="1" dirty="0" smtClean="0"/>
          </a:p>
          <a:p>
            <a:pPr algn="just"/>
            <a:r>
              <a:rPr lang="vi-VN" i="1" dirty="0" smtClean="0"/>
              <a:t>купи́в</a:t>
            </a:r>
            <a:r>
              <a:rPr lang="vi-VN" i="1" dirty="0" smtClean="0"/>
              <a:t> — купи́вши, налеті́в — налеті́вши; прині́с — прині́сши, спік — спі́кши, </a:t>
            </a:r>
            <a:endParaRPr lang="uk-UA" i="1" smtClean="0"/>
          </a:p>
          <a:p>
            <a:pPr algn="just"/>
            <a:r>
              <a:rPr lang="vi-VN" i="1" smtClean="0"/>
              <a:t>став</a:t>
            </a:r>
            <a:r>
              <a:rPr lang="vi-VN" i="1" dirty="0" smtClean="0"/>
              <a:t> — ста́вши.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81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Дієприслівник</vt:lpstr>
      <vt:lpstr>Слайд 2</vt:lpstr>
      <vt:lpstr>Слайд 3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Дієприслівник</dc:title>
  <dc:creator>1</dc:creator>
  <cp:lastModifiedBy>1</cp:lastModifiedBy>
  <cp:revision>1</cp:revision>
  <dcterms:created xsi:type="dcterms:W3CDTF">2017-03-01T13:13:41Z</dcterms:created>
  <dcterms:modified xsi:type="dcterms:W3CDTF">2017-03-01T13:16:51Z</dcterms:modified>
</cp:coreProperties>
</file>