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04D35-8567-4181-90CD-09E6D055DDFF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AA6BD-C272-45BC-9B51-854AA98972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4B19-EF31-4A58-94F7-65D057288393}" type="datetime1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3481-6CC7-442C-9481-1250115B4E94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D026-9039-4896-8C90-BAA00BFE3356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D788-0642-4886-B5D8-CD59E6FE615A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783FC-A809-41F3-B78D-99919FE7D816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0BC3-47E5-405A-BB4D-3314DB3536B0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AB0A-AC9B-4D1C-9EC6-5198DD131B78}" type="datetime1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293E-8FB3-4294-A105-B365CD03FA3E}" type="datetime1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D0DB-E154-430D-831C-5934CB0BB657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9129-2098-4548-94C5-A640E6F3A425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C7B0-8967-4322-BE03-3EF628B161B0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883272-A659-4827-88E5-9591E18FC7B3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2DB9B5-74A6-4BBE-9EB7-EA77507699B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ДІЄПРИКМЕТНИКОВИЙ ЗВОРОТ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Дієприкметник разом із залежним від нього словом називають </a:t>
            </a:r>
            <a:r>
              <a:rPr lang="uk-UA" b="1" i="1" dirty="0" smtClean="0"/>
              <a:t>дієприкметниковим зворотом</a:t>
            </a:r>
            <a:r>
              <a:rPr lang="uk-UA" dirty="0" smtClean="0"/>
              <a:t>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dirty="0" smtClean="0"/>
              <a:t>реченні дієприкметниковий зворот завжди виступає означенням.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Дієприкметниковий зворот, який стоїть після означуваного слова, на письмі виділяють комою:</a:t>
            </a:r>
            <a:r>
              <a:rPr lang="uk-UA" b="1" dirty="0" smtClean="0"/>
              <a:t> </a:t>
            </a:r>
          </a:p>
          <a:p>
            <a:pPr algn="just">
              <a:buNone/>
            </a:pPr>
            <a:r>
              <a:rPr lang="uk-UA" i="1" dirty="0" smtClean="0"/>
              <a:t>Чудово блищало небо, засіяне зорями.</a:t>
            </a:r>
          </a:p>
          <a:p>
            <a:pPr algn="just">
              <a:buNone/>
            </a:pPr>
            <a:endParaRPr lang="uk-UA" dirty="0" smtClean="0"/>
          </a:p>
          <a:p>
            <a:pPr algn="just"/>
            <a:r>
              <a:rPr lang="uk-UA" dirty="0" smtClean="0"/>
              <a:t>Дієприкметниковий зворот, що стоїть перед означуваним словом, комами на письмі не виділяють: </a:t>
            </a:r>
          </a:p>
          <a:p>
            <a:pPr algn="just">
              <a:buNone/>
            </a:pPr>
            <a:r>
              <a:rPr lang="uk-UA" i="1" dirty="0" smtClean="0"/>
              <a:t>Край моря сонце золотить укриті лісом гори.</a:t>
            </a:r>
            <a:endParaRPr lang="uk-UA" dirty="0" smtClean="0"/>
          </a:p>
          <a:p>
            <a:pPr algn="just"/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Часто дієприкметниковий зворот може бути відділений від означуваного слова іншими словами. У такому випадку зворот теж виділяємо комами:</a:t>
            </a:r>
            <a:r>
              <a:rPr lang="uk-UA" b="1" dirty="0" smtClean="0"/>
              <a:t> </a:t>
            </a:r>
          </a:p>
          <a:p>
            <a:pPr algn="just">
              <a:buNone/>
            </a:pPr>
            <a:r>
              <a:rPr lang="uk-UA" i="1" dirty="0" smtClean="0"/>
              <a:t>Ходить хмара над березами, блискавками підперезана.</a:t>
            </a:r>
          </a:p>
          <a:p>
            <a:pPr algn="just">
              <a:buNone/>
            </a:pPr>
            <a:endParaRPr lang="uk-UA" dirty="0" smtClean="0"/>
          </a:p>
          <a:p>
            <a:pPr algn="just"/>
            <a:r>
              <a:rPr lang="uk-UA" dirty="0" smtClean="0"/>
              <a:t>Якщо два чи більше дієприкметникові звороти стоять поряд, то розділові знаки ставимо між ними так само, як між однорідними членами речення:</a:t>
            </a:r>
            <a:r>
              <a:rPr lang="uk-UA" smtClean="0"/>
              <a:t> </a:t>
            </a:r>
          </a:p>
          <a:p>
            <a:pPr algn="just">
              <a:buNone/>
            </a:pPr>
            <a:r>
              <a:rPr lang="uk-UA" i="1" smtClean="0"/>
              <a:t>У </a:t>
            </a:r>
            <a:r>
              <a:rPr lang="uk-UA" i="1" dirty="0" smtClean="0"/>
              <a:t>саду стояв чималий будинок, покритий шифером, оздоблений орнаментом.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116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ДІЄПРИКМЕТНИКОВИЙ ЗВОРОТ</vt:lpstr>
      <vt:lpstr>Слайд 2</vt:lpstr>
      <vt:lpstr>Слайд 3</vt:lpstr>
      <vt:lpstr>Слайд 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ДІЄПРИКМЕТНИКОВИЙ ЗВОРОТ</dc:title>
  <dc:creator>1</dc:creator>
  <cp:lastModifiedBy>1</cp:lastModifiedBy>
  <cp:revision>1</cp:revision>
  <dcterms:created xsi:type="dcterms:W3CDTF">2017-02-27T15:01:32Z</dcterms:created>
  <dcterms:modified xsi:type="dcterms:W3CDTF">2017-02-27T15:05:58Z</dcterms:modified>
</cp:coreProperties>
</file>