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A462E-B4BD-4EE7-8890-D5A2A0436DB5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4569C-7FF6-4F95-8A0A-4D058B5650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A435C-B2D0-4D75-A5FE-4F3DC8F8A4DA}" type="datetime1">
              <a:rPr lang="ru-RU" smtClean="0"/>
              <a:t>02.03.2017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0120-0996-473F-8FCC-FB5B19F8CF4D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9C80-CB63-476E-91E4-1DD70C17DC6D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4136-BE5F-4382-9560-A98C0D423317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9AA4-CA45-41AF-835D-A69EE31B3967}" type="datetime1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3976-B087-4D47-95AA-76074D96C94D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834CB-4E94-4E6A-9D14-293DC8D7CAF8}" type="datetime1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7479A-865D-4BBA-B495-D4E4F1E7B813}" type="datetime1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8337-4119-4AA8-A495-B3C5E61B58A9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B92A-AD81-4667-B832-87D1A6F7064E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7639-F5B1-4A9D-82B2-785D9CE70B05}" type="datetime1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8D3B83-11A7-47FF-AF82-822EA7F76693}" type="datetime1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0FBCD1-2C26-4DA8-B511-15BA9C8D7FB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err="1" smtClean="0"/>
              <a:t>Відмінювання</a:t>
            </a:r>
            <a:r>
              <a:rPr lang="ru-RU" b="0" dirty="0" smtClean="0"/>
              <a:t> </a:t>
            </a:r>
            <a:r>
              <a:rPr lang="ru-RU" b="0" dirty="0" err="1" smtClean="0"/>
              <a:t>складних</a:t>
            </a:r>
            <a:r>
              <a:rPr lang="ru-RU" b="0" dirty="0" smtClean="0"/>
              <a:t> </a:t>
            </a:r>
            <a:r>
              <a:rPr lang="ru-RU" b="0" dirty="0" err="1" smtClean="0"/>
              <a:t>займенників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00504"/>
            <a:ext cx="6400800" cy="10837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Складні</a:t>
            </a:r>
            <a:r>
              <a:rPr lang="ru-RU" b="0" dirty="0" smtClean="0"/>
              <a:t> </a:t>
            </a:r>
            <a:r>
              <a:rPr lang="ru-RU" b="0" dirty="0" err="1" smtClean="0"/>
              <a:t>займенники</a:t>
            </a:r>
            <a:r>
              <a:rPr lang="ru-RU" b="0" dirty="0" smtClean="0"/>
              <a:t> </a:t>
            </a:r>
            <a:r>
              <a:rPr lang="ru-RU" b="0" dirty="0" err="1" smtClean="0"/>
              <a:t>відмінюються</a:t>
            </a:r>
            <a:r>
              <a:rPr lang="ru-RU" b="0" dirty="0" smtClean="0"/>
              <a:t> </a:t>
            </a:r>
            <a:r>
              <a:rPr lang="ru-RU" b="0" dirty="0" err="1" smtClean="0"/>
              <a:t>лише</a:t>
            </a:r>
            <a:r>
              <a:rPr lang="ru-RU" b="0" dirty="0" smtClean="0"/>
              <a:t> в </a:t>
            </a:r>
            <a:r>
              <a:rPr lang="ru-RU" b="0" dirty="0" err="1" smtClean="0"/>
              <a:t>основній</a:t>
            </a:r>
            <a:r>
              <a:rPr lang="ru-RU" b="0" dirty="0" smtClean="0"/>
              <a:t> </a:t>
            </a:r>
            <a:r>
              <a:rPr lang="ru-RU" b="0" dirty="0" err="1" smtClean="0"/>
              <a:t>частині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Аби́хто, аби́кого, аби́кому, аби́ким, аби́ на кому́</a:t>
            </a:r>
            <a:r>
              <a:rPr lang="vi-VN" dirty="0" smtClean="0"/>
              <a:t>.</a:t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Аби́який</a:t>
            </a:r>
            <a:r>
              <a:rPr lang="vi-VN" i="1" dirty="0" smtClean="0"/>
              <a:t>, аби́якого, аби́якому, аби́яким</a:t>
            </a:r>
            <a:r>
              <a:rPr lang="vi-VN" dirty="0" smtClean="0"/>
              <a:t>.</a:t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Де́хто</a:t>
            </a:r>
            <a:r>
              <a:rPr lang="vi-VN" i="1" dirty="0" smtClean="0"/>
              <a:t>, де́кого, де́кому, де́ з ким, де́ на кому </a:t>
            </a:r>
            <a:r>
              <a:rPr lang="vi-VN" dirty="0" smtClean="0"/>
              <a:t>(й</a:t>
            </a:r>
            <a:r>
              <a:rPr lang="vi-VN" i="1" dirty="0" smtClean="0"/>
              <a:t> де́ на кім</a:t>
            </a:r>
            <a:r>
              <a:rPr lang="vi-VN" dirty="0" smtClean="0"/>
              <a:t>), </a:t>
            </a:r>
            <a:r>
              <a:rPr lang="vi-VN" i="1" dirty="0" smtClean="0"/>
              <a:t>на де́кому</a:t>
            </a:r>
            <a:r>
              <a:rPr lang="vi-VN" dirty="0" smtClean="0"/>
              <a:t>.</a:t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Де́який</a:t>
            </a:r>
            <a:r>
              <a:rPr lang="vi-VN" i="1" dirty="0" smtClean="0"/>
              <a:t>, де́якого, де́яким, на де́яких </a:t>
            </a:r>
            <a:r>
              <a:rPr lang="vi-VN" dirty="0" smtClean="0"/>
              <a:t>(і </a:t>
            </a:r>
            <a:r>
              <a:rPr lang="vi-VN" i="1" dirty="0" smtClean="0"/>
              <a:t>де на яки́х</a:t>
            </a:r>
            <a:r>
              <a:rPr lang="vi-VN" dirty="0" smtClean="0"/>
              <a:t>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Котри́йсь, котро́гось, котро́мусь, котри́мсь</a:t>
            </a:r>
            <a:r>
              <a:rPr lang="vi-VN" dirty="0" smtClean="0"/>
              <a:t>.</a:t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Ніхто́</a:t>
            </a:r>
            <a:r>
              <a:rPr lang="vi-VN" i="1" dirty="0" smtClean="0"/>
              <a:t>, ніко́го, ніко́му, ніки́м, ні на ко́му</a:t>
            </a:r>
            <a:r>
              <a:rPr lang="vi-VN" dirty="0" smtClean="0"/>
              <a:t>.</a:t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Нія́кий</a:t>
            </a:r>
            <a:r>
              <a:rPr lang="vi-VN" i="1" dirty="0" smtClean="0"/>
              <a:t>, нія́кого, нія́кому, нія́ким, ні на я́кому </a:t>
            </a:r>
            <a:r>
              <a:rPr lang="vi-VN" dirty="0" smtClean="0"/>
              <a:t>(й </a:t>
            </a:r>
            <a:r>
              <a:rPr lang="vi-VN" i="1" dirty="0" smtClean="0"/>
              <a:t>ні на я́кім</a:t>
            </a:r>
            <a:r>
              <a:rPr lang="vi-VN" dirty="0" smtClean="0"/>
              <a:t>).</a:t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Хто-не́будь</a:t>
            </a:r>
            <a:r>
              <a:rPr lang="vi-VN" i="1" dirty="0" smtClean="0"/>
              <a:t>, кого-не́будь, кому-не́будь, ким-не́будь, на кому-не́будь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i="1" dirty="0" smtClean="0"/>
              <a:t>Хтось, кого́сь, кому́сь, кимсь </a:t>
            </a:r>
            <a:r>
              <a:rPr lang="vi-VN" dirty="0" smtClean="0"/>
              <a:t>(і</a:t>
            </a:r>
            <a:r>
              <a:rPr lang="vi-VN" i="1" dirty="0" smtClean="0"/>
              <a:t> ки́мось</a:t>
            </a:r>
            <a:r>
              <a:rPr lang="vi-VN" dirty="0" smtClean="0"/>
              <a:t>).</a:t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Чийсь</a:t>
            </a:r>
            <a:r>
              <a:rPr lang="vi-VN" i="1" dirty="0" smtClean="0"/>
              <a:t>, чийо́гось, чийо́мусь, чиї́мсь </a:t>
            </a:r>
            <a:r>
              <a:rPr lang="vi-VN" dirty="0" smtClean="0"/>
              <a:t>(і </a:t>
            </a:r>
            <a:r>
              <a:rPr lang="vi-VN" i="1" dirty="0" smtClean="0"/>
              <a:t>чиї́мось</a:t>
            </a:r>
            <a:r>
              <a:rPr lang="vi-VN" dirty="0" smtClean="0"/>
              <a:t>).</a:t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Що-бу́дь</a:t>
            </a:r>
            <a:r>
              <a:rPr lang="vi-VN" i="1" dirty="0" smtClean="0"/>
              <a:t>, чого-бу́дь, чому-бу́дь, чим-бу́дь, на чому-бу́дь.</a:t>
            </a:r>
            <a:r>
              <a:rPr lang="vi-VN" dirty="0" smtClean="0"/>
              <a:t/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Що-не́будь</a:t>
            </a:r>
            <a:r>
              <a:rPr lang="vi-VN" i="1" dirty="0" smtClean="0"/>
              <a:t>, чого-не́будь, чому-не́будь, чим-не́будь.</a:t>
            </a:r>
            <a:r>
              <a:rPr lang="vi-VN" dirty="0" smtClean="0"/>
              <a:t/>
            </a:r>
            <a:br>
              <a:rPr lang="vi-VN" dirty="0" smtClean="0"/>
            </a:br>
            <a:endParaRPr lang="uk-UA" dirty="0" smtClean="0"/>
          </a:p>
          <a:p>
            <a:r>
              <a:rPr lang="vi-VN" i="1" dirty="0" smtClean="0"/>
              <a:t>Щось</a:t>
            </a:r>
            <a:r>
              <a:rPr lang="vi-VN" i="1" dirty="0" smtClean="0"/>
              <a:t>, чого́сь, чому́сь, чимсь </a:t>
            </a:r>
            <a:r>
              <a:rPr lang="vi-VN" dirty="0" smtClean="0"/>
              <a:t>(і</a:t>
            </a:r>
            <a:r>
              <a:rPr lang="vi-VN" i="1" dirty="0" smtClean="0"/>
              <a:t> чи́мось</a:t>
            </a:r>
            <a:r>
              <a:rPr lang="vi-VN" dirty="0" smtClean="0"/>
              <a:t>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b="1" dirty="0" smtClean="0"/>
              <a:t>Примітка.</a:t>
            </a:r>
            <a:r>
              <a:rPr lang="vi-VN" dirty="0" smtClean="0"/>
              <a:t> Числові займенники </a:t>
            </a:r>
            <a:endParaRPr lang="uk-UA" dirty="0" smtClean="0"/>
          </a:p>
          <a:p>
            <a:pPr algn="just"/>
            <a:r>
              <a:rPr lang="vi-VN" i="1" dirty="0" smtClean="0"/>
              <a:t>де́кілька</a:t>
            </a:r>
            <a:r>
              <a:rPr lang="vi-VN" i="1" dirty="0" smtClean="0"/>
              <a:t>, кі́лька, скі́льки, сті́льки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r>
              <a:rPr lang="vi-VN" dirty="0" smtClean="0"/>
              <a:t>відмінюються </a:t>
            </a:r>
            <a:r>
              <a:rPr lang="vi-VN" dirty="0" smtClean="0"/>
              <a:t>як числівник </a:t>
            </a:r>
            <a:r>
              <a:rPr lang="vi-VN" i="1" dirty="0" smtClean="0"/>
              <a:t>два: де́кілько́х, де́кілько́м, де́кількома́;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бага́то</a:t>
            </a:r>
            <a:r>
              <a:rPr lang="vi-VN" dirty="0" smtClean="0"/>
              <a:t> відмінюється так: </a:t>
            </a:r>
            <a:r>
              <a:rPr lang="vi-VN" i="1" dirty="0" smtClean="0"/>
              <a:t>бага́то, багатьо́х, багатьо́м, багатьма́</a:t>
            </a:r>
            <a:r>
              <a:rPr lang="vi-VN" dirty="0" smtClean="0"/>
              <a:t> й</a:t>
            </a:r>
            <a:r>
              <a:rPr lang="vi-VN" i="1" dirty="0" smtClean="0"/>
              <a:t> багатьома́.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125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Відмінювання складних займенників</vt:lpstr>
      <vt:lpstr>Складні займенники відмінюються лише в основній частині:</vt:lpstr>
      <vt:lpstr>Слайд 3</vt:lpstr>
      <vt:lpstr>Слайд 4</vt:lpstr>
      <vt:lpstr>Слайд 5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складних займенників</dc:title>
  <dc:creator>1</dc:creator>
  <cp:lastModifiedBy>1</cp:lastModifiedBy>
  <cp:revision>1</cp:revision>
  <dcterms:created xsi:type="dcterms:W3CDTF">2017-03-02T07:25:32Z</dcterms:created>
  <dcterms:modified xsi:type="dcterms:W3CDTF">2017-03-02T07:30:00Z</dcterms:modified>
</cp:coreProperties>
</file>