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589B7-F665-42A9-87D9-30918DF94680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C86BF-9C20-4DF6-841F-7ABB34C7B1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5FAC-46BC-4BD0-BFCA-0B763584413C}" type="datetime1">
              <a:rPr lang="ru-RU" smtClean="0"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603B-7957-4685-93B0-0ECFC1C78939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B8B1-5BB3-4027-9CD6-F9F4B9EFD428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2AD4-66B5-4186-93B7-7B4AB1B5B421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8F774-43CE-4642-B325-52DE14FFECCD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87A8F-C597-4589-9F3E-81342D558C8D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EB7F-B807-43D0-BB53-0537ECF8C261}" type="datetime1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A11D3-5F49-4584-8ACF-3F629720ADF6}" type="datetime1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C835-619C-44EB-90EA-B2B2D3E58579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9965E-7C0D-4C44-9F17-1B079E38C355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F0E6-F643-4E3E-8055-7C52D7790458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F3F981-FB1F-4E83-9AC5-4E3818311207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E7C632-119E-4965-B190-BE5196CA944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128970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Відмінювання</a:t>
            </a:r>
            <a:r>
              <a:rPr lang="ru-RU" b="0" dirty="0" smtClean="0"/>
              <a:t> </a:t>
            </a:r>
            <a:r>
              <a:rPr lang="ru-RU" b="0" dirty="0" err="1" smtClean="0"/>
              <a:t>зворотного</a:t>
            </a:r>
            <a:r>
              <a:rPr lang="ru-RU" b="0" dirty="0" smtClean="0"/>
              <a:t> </a:t>
            </a:r>
            <a:r>
              <a:rPr lang="ru-RU" b="0" dirty="0" err="1" smtClean="0"/>
              <a:t>займенника</a:t>
            </a:r>
            <a:r>
              <a:rPr lang="ru-RU" b="0" dirty="0" smtClean="0"/>
              <a:t>.</a:t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err="1" smtClean="0"/>
              <a:t>Відмінювання</a:t>
            </a:r>
            <a:r>
              <a:rPr lang="ru-RU" b="0" dirty="0" smtClean="0"/>
              <a:t> </a:t>
            </a:r>
            <a:r>
              <a:rPr lang="ru-RU" b="0" dirty="0" err="1" smtClean="0"/>
              <a:t>присвійних</a:t>
            </a:r>
            <a:r>
              <a:rPr lang="ru-RU" b="0" dirty="0" smtClean="0"/>
              <a:t> </a:t>
            </a:r>
            <a:r>
              <a:rPr lang="ru-RU" b="0" dirty="0" err="1" smtClean="0"/>
              <a:t>займенників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512290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Відмінювання</a:t>
            </a:r>
            <a:r>
              <a:rPr lang="ru-RU" b="0" dirty="0" smtClean="0"/>
              <a:t> </a:t>
            </a:r>
            <a:r>
              <a:rPr lang="ru-RU" b="0" dirty="0" err="1" smtClean="0"/>
              <a:t>зворотного</a:t>
            </a:r>
            <a:r>
              <a:rPr lang="ru-RU" b="0" dirty="0" smtClean="0"/>
              <a:t> </a:t>
            </a:r>
            <a:r>
              <a:rPr lang="ru-RU" b="0" dirty="0" err="1" smtClean="0"/>
              <a:t>займенника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Н</a:t>
            </a:r>
            <a:r>
              <a:rPr lang="vi-VN" i="1" dirty="0" smtClean="0"/>
              <a:t>.</a:t>
            </a:r>
            <a:r>
              <a:rPr lang="vi-VN" dirty="0" smtClean="0"/>
              <a:t>—</a:t>
            </a:r>
            <a:endParaRPr lang="uk-UA" dirty="0" smtClean="0"/>
          </a:p>
          <a:p>
            <a:r>
              <a:rPr lang="vi-VN" i="1" dirty="0" smtClean="0"/>
              <a:t>Р</a:t>
            </a:r>
            <a:r>
              <a:rPr lang="vi-VN" i="1" dirty="0" smtClean="0"/>
              <a:t>.</a:t>
            </a:r>
            <a:r>
              <a:rPr lang="uk-UA" i="1" dirty="0" smtClean="0"/>
              <a:t> </a:t>
            </a:r>
            <a:r>
              <a:rPr lang="ru-RU" dirty="0" smtClean="0"/>
              <a:t>с</a:t>
            </a:r>
            <a:r>
              <a:rPr lang="vi-VN" dirty="0" smtClean="0"/>
              <a:t>ебе́</a:t>
            </a:r>
            <a:endParaRPr lang="uk-UA" dirty="0" smtClean="0"/>
          </a:p>
          <a:p>
            <a:r>
              <a:rPr lang="vi-VN" i="1" dirty="0" smtClean="0"/>
              <a:t>Д</a:t>
            </a:r>
            <a:r>
              <a:rPr lang="vi-VN" i="1" dirty="0" smtClean="0"/>
              <a:t>.</a:t>
            </a:r>
            <a:r>
              <a:rPr lang="uk-UA" i="1" dirty="0" smtClean="0"/>
              <a:t> </a:t>
            </a:r>
            <a:r>
              <a:rPr lang="vi-VN" dirty="0" smtClean="0"/>
              <a:t>собі́</a:t>
            </a:r>
            <a:endParaRPr lang="uk-UA" i="1" dirty="0" smtClean="0"/>
          </a:p>
          <a:p>
            <a:r>
              <a:rPr lang="vi-VN" i="1" dirty="0" smtClean="0"/>
              <a:t>Зн.</a:t>
            </a:r>
            <a:r>
              <a:rPr lang="uk-UA" i="1" dirty="0" smtClean="0"/>
              <a:t> </a:t>
            </a:r>
            <a:r>
              <a:rPr lang="vi-VN" dirty="0" smtClean="0"/>
              <a:t>себе́</a:t>
            </a:r>
            <a:r>
              <a:rPr lang="uk-UA" dirty="0" smtClean="0"/>
              <a:t> </a:t>
            </a:r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собо́ю</a:t>
            </a:r>
            <a:endParaRPr lang="uk-UA" dirty="0" smtClean="0"/>
          </a:p>
          <a:p>
            <a:r>
              <a:rPr lang="uk-UA" i="1" dirty="0" smtClean="0"/>
              <a:t>М </a:t>
            </a:r>
            <a:r>
              <a:rPr lang="vi-VN" i="1" dirty="0" smtClean="0"/>
              <a:t>.</a:t>
            </a:r>
            <a:r>
              <a:rPr lang="vi-VN" dirty="0" smtClean="0"/>
              <a:t>...собі́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cap="small" dirty="0" smtClean="0"/>
              <a:t>Однина</a:t>
            </a:r>
            <a:r>
              <a:rPr lang="uk-UA" cap="small" dirty="0" smtClean="0"/>
              <a:t>	</a:t>
            </a:r>
            <a:r>
              <a:rPr lang="uk-UA" cap="small" dirty="0" smtClean="0"/>
              <a:t>					</a:t>
            </a:r>
            <a:r>
              <a:rPr lang="vi-VN" cap="small" dirty="0" smtClean="0"/>
              <a:t>Множина</a:t>
            </a:r>
            <a:endParaRPr lang="uk-UA" cap="small" dirty="0" smtClean="0"/>
          </a:p>
          <a:p>
            <a:r>
              <a:rPr lang="vi-VN" b="1" dirty="0" smtClean="0"/>
              <a:t>Чол</a:t>
            </a:r>
            <a:r>
              <a:rPr lang="vi-VN" b="1" dirty="0" smtClean="0"/>
              <a:t>. і </a:t>
            </a:r>
            <a:r>
              <a:rPr lang="vi-VN" b="1" dirty="0" smtClean="0"/>
              <a:t>середн.рід</a:t>
            </a:r>
            <a:r>
              <a:rPr lang="uk-UA" b="1" dirty="0" smtClean="0"/>
              <a:t>  		</a:t>
            </a:r>
            <a:r>
              <a:rPr lang="vi-VN" b="1" dirty="0" smtClean="0"/>
              <a:t>Жіночий</a:t>
            </a:r>
            <a:r>
              <a:rPr lang="vi-VN" dirty="0" smtClean="0"/>
              <a:t> </a:t>
            </a:r>
            <a:r>
              <a:rPr lang="vi-VN" b="1" dirty="0" smtClean="0"/>
              <a:t>рід</a:t>
            </a:r>
            <a:endParaRPr lang="uk-UA" b="1" dirty="0" smtClean="0"/>
          </a:p>
          <a:p>
            <a:r>
              <a:rPr lang="vi-VN" i="1" dirty="0" smtClean="0"/>
              <a:t>Н.</a:t>
            </a:r>
            <a:r>
              <a:rPr lang="uk-UA" i="1" dirty="0" smtClean="0"/>
              <a:t> </a:t>
            </a:r>
            <a:r>
              <a:rPr lang="vi-VN" dirty="0" smtClean="0"/>
              <a:t>мій</a:t>
            </a:r>
            <a:r>
              <a:rPr lang="uk-UA" dirty="0" smtClean="0"/>
              <a:t>	</a:t>
            </a:r>
            <a:r>
              <a:rPr lang="vi-VN" dirty="0" smtClean="0"/>
              <a:t>моє́</a:t>
            </a:r>
            <a:r>
              <a:rPr lang="uk-UA" dirty="0" smtClean="0"/>
              <a:t>			</a:t>
            </a:r>
            <a:r>
              <a:rPr lang="vi-VN" dirty="0" smtClean="0"/>
              <a:t>моя́</a:t>
            </a:r>
            <a:r>
              <a:rPr lang="uk-UA" dirty="0" smtClean="0"/>
              <a:t>			</a:t>
            </a:r>
            <a:r>
              <a:rPr lang="vi-VN" dirty="0" smtClean="0"/>
              <a:t>мої́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 </a:t>
            </a:r>
            <a:r>
              <a:rPr lang="vi-VN" dirty="0" smtClean="0"/>
              <a:t>мого́</a:t>
            </a:r>
            <a:r>
              <a:rPr lang="uk-UA" dirty="0" smtClean="0"/>
              <a:t>				</a:t>
            </a:r>
            <a:r>
              <a:rPr lang="vi-VN" dirty="0" smtClean="0"/>
              <a:t>моє́ї</a:t>
            </a:r>
            <a:r>
              <a:rPr lang="uk-UA" dirty="0" smtClean="0"/>
              <a:t> 			</a:t>
            </a:r>
            <a:r>
              <a:rPr lang="vi-VN" dirty="0" smtClean="0"/>
              <a:t>мої́х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 </a:t>
            </a:r>
            <a:r>
              <a:rPr lang="vi-VN" dirty="0" smtClean="0"/>
              <a:t>моє́му</a:t>
            </a:r>
            <a:r>
              <a:rPr lang="uk-UA" dirty="0" smtClean="0"/>
              <a:t> 			</a:t>
            </a:r>
            <a:r>
              <a:rPr lang="vi-VN" dirty="0" smtClean="0"/>
              <a:t>мої́й</a:t>
            </a:r>
            <a:r>
              <a:rPr lang="uk-UA" dirty="0" smtClean="0"/>
              <a:t>			</a:t>
            </a:r>
            <a:r>
              <a:rPr lang="vi-VN" dirty="0" smtClean="0"/>
              <a:t>мої́м</a:t>
            </a:r>
            <a:endParaRPr lang="uk-UA" dirty="0" smtClean="0"/>
          </a:p>
          <a:p>
            <a:r>
              <a:rPr lang="vi-VN" i="1" dirty="0" smtClean="0"/>
              <a:t>Зн</a:t>
            </a:r>
            <a:r>
              <a:rPr lang="vi-VN" i="1" dirty="0" smtClean="0"/>
              <a:t>.</a:t>
            </a:r>
            <a:r>
              <a:rPr lang="vi-VN" dirty="0" smtClean="0"/>
              <a:t>= Н. або Р. </a:t>
            </a:r>
            <a:r>
              <a:rPr lang="ru-RU" dirty="0" smtClean="0"/>
              <a:t>м</a:t>
            </a:r>
            <a:r>
              <a:rPr lang="vi-VN" dirty="0" smtClean="0"/>
              <a:t>оє́</a:t>
            </a:r>
            <a:r>
              <a:rPr lang="uk-UA" dirty="0" smtClean="0"/>
              <a:t>		</a:t>
            </a:r>
            <a:r>
              <a:rPr lang="vi-VN" dirty="0" smtClean="0"/>
              <a:t>мою́</a:t>
            </a:r>
            <a:r>
              <a:rPr lang="uk-UA" dirty="0" smtClean="0"/>
              <a:t>			</a:t>
            </a:r>
            <a:r>
              <a:rPr lang="vi-VN" dirty="0" smtClean="0"/>
              <a:t>мої́х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мої́м</a:t>
            </a:r>
            <a:r>
              <a:rPr lang="uk-UA" dirty="0" smtClean="0"/>
              <a:t>			</a:t>
            </a:r>
            <a:r>
              <a:rPr lang="vi-VN" dirty="0" smtClean="0"/>
              <a:t>моє́ю</a:t>
            </a:r>
            <a:r>
              <a:rPr lang="uk-UA" dirty="0" smtClean="0"/>
              <a:t>		       </a:t>
            </a:r>
            <a:r>
              <a:rPr lang="vi-VN" dirty="0" smtClean="0"/>
              <a:t>мої́ми</a:t>
            </a:r>
            <a:endParaRPr lang="uk-UA" dirty="0" smtClean="0"/>
          </a:p>
          <a:p>
            <a:r>
              <a:rPr lang="vi-VN" i="1" dirty="0" smtClean="0"/>
              <a:t>М</a:t>
            </a:r>
            <a:r>
              <a:rPr lang="uk-UA" i="1" dirty="0" smtClean="0"/>
              <a:t> </a:t>
            </a:r>
            <a:r>
              <a:rPr lang="vi-VN" i="1" dirty="0" smtClean="0"/>
              <a:t>.</a:t>
            </a:r>
            <a:r>
              <a:rPr lang="vi-VN" dirty="0" smtClean="0"/>
              <a:t>...моє́му </a:t>
            </a:r>
            <a:r>
              <a:rPr lang="uk-UA" dirty="0" smtClean="0"/>
              <a:t>			</a:t>
            </a:r>
            <a:r>
              <a:rPr lang="vi-VN" dirty="0" smtClean="0"/>
              <a:t>...</a:t>
            </a:r>
            <a:r>
              <a:rPr lang="ru-RU" dirty="0" smtClean="0"/>
              <a:t>м</a:t>
            </a:r>
            <a:r>
              <a:rPr lang="vi-VN" dirty="0" smtClean="0"/>
              <a:t>ої́й</a:t>
            </a:r>
            <a:r>
              <a:rPr lang="uk-UA" dirty="0" smtClean="0"/>
              <a:t> 	      </a:t>
            </a:r>
            <a:r>
              <a:rPr lang="vi-VN" dirty="0" smtClean="0"/>
              <a:t>...мої́х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Так само відмінюються займенники </a:t>
            </a:r>
            <a:r>
              <a:rPr lang="vi-VN" i="1" dirty="0" smtClean="0"/>
              <a:t>твій, свій.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endParaRPr lang="uk-UA" smtClean="0"/>
          </a:p>
          <a:p>
            <a:pPr algn="just"/>
            <a:r>
              <a:rPr lang="vi-VN" smtClean="0"/>
              <a:t>Займенники</a:t>
            </a:r>
            <a:r>
              <a:rPr lang="vi-VN" dirty="0" smtClean="0"/>
              <a:t> </a:t>
            </a:r>
            <a:r>
              <a:rPr lang="vi-VN" i="1" dirty="0" smtClean="0"/>
              <a:t>наш, ваш</a:t>
            </a:r>
            <a:r>
              <a:rPr lang="vi-VN" dirty="0" smtClean="0"/>
              <a:t> відмінюються як прикметники твердої групи.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Займенник</a:t>
            </a:r>
            <a:r>
              <a:rPr lang="vi-VN" dirty="0" smtClean="0"/>
              <a:t> </a:t>
            </a:r>
            <a:r>
              <a:rPr lang="vi-VN" i="1" dirty="0" smtClean="0"/>
              <a:t>ї́хній</a:t>
            </a:r>
            <a:r>
              <a:rPr lang="vi-VN" dirty="0" smtClean="0"/>
              <a:t> відмінюється як прикметник м’якої групи.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102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Відмінювання зворотного займенника.  Відмінювання присвійних займенників</vt:lpstr>
      <vt:lpstr>Відмінювання зворотного займенника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зворотного займенника.  Відмінювання присвійних займенників</dc:title>
  <dc:creator>1</dc:creator>
  <cp:lastModifiedBy>1</cp:lastModifiedBy>
  <cp:revision>2</cp:revision>
  <dcterms:created xsi:type="dcterms:W3CDTF">2017-03-02T06:41:44Z</dcterms:created>
  <dcterms:modified xsi:type="dcterms:W3CDTF">2017-03-02T06:51:54Z</dcterms:modified>
</cp:coreProperties>
</file>