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246E8-5941-41EF-B4A4-90A1CAD5E592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EFD2C-B6C9-4E09-9A62-9B744AF427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7604-BE26-49BD-BB4D-2E5C52C5B1AE}" type="datetime1">
              <a:rPr lang="ru-RU" smtClean="0"/>
              <a:t>02.03.2017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DACA-E119-44A0-B6FA-3EBA0179BF51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2E6-1327-4392-A51C-D23C3A901DA6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7180-1083-461C-9EBA-8603425FF9FF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6927-C1E7-4C19-B5C7-59EF530F0967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95FC-A115-4951-9C15-D62572887B9F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A349-0502-4689-95B5-FFDBD4384757}" type="datetime1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92E2-27EC-475E-91E9-50CC740E0603}" type="datetime1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8D5B-C73C-4F1A-ABC7-369412FBBCD7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911B-F9F8-4FC7-ACB8-32C863E96366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B6EC-725C-47A2-9189-989CCFE7A689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EC7BBE-31DF-427F-B3EF-266A9692B077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8AD043-8219-4F59-8784-083E5840AEF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Відмінювання</a:t>
            </a:r>
            <a:r>
              <a:rPr lang="ru-RU" dirty="0"/>
              <a:t> </a:t>
            </a:r>
            <a:r>
              <a:rPr lang="ru-RU" dirty="0" err="1"/>
              <a:t>означальних</a:t>
            </a:r>
            <a:r>
              <a:rPr lang="ru-RU" dirty="0"/>
              <a:t> </a:t>
            </a:r>
            <a:r>
              <a:rPr lang="ru-RU" dirty="0" err="1"/>
              <a:t>займенників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7266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Однина</a:t>
            </a:r>
            <a:r>
              <a:rPr lang="uk-UA" dirty="0" smtClean="0"/>
              <a:t>						</a:t>
            </a:r>
            <a:r>
              <a:rPr lang="vi-VN" dirty="0" smtClean="0"/>
              <a:t>Множина</a:t>
            </a:r>
            <a:endParaRPr lang="uk-UA" dirty="0" smtClean="0"/>
          </a:p>
          <a:p>
            <a:r>
              <a:rPr lang="vi-VN" dirty="0" smtClean="0"/>
              <a:t>Чол</a:t>
            </a:r>
            <a:r>
              <a:rPr lang="vi-VN" dirty="0" smtClean="0"/>
              <a:t>. і середн. </a:t>
            </a:r>
            <a:r>
              <a:rPr lang="ru-RU" dirty="0" smtClean="0"/>
              <a:t>р</a:t>
            </a:r>
            <a:r>
              <a:rPr lang="vi-VN" dirty="0" smtClean="0"/>
              <a:t>ід</a:t>
            </a:r>
            <a:r>
              <a:rPr lang="uk-UA" dirty="0" smtClean="0"/>
              <a:t>		</a:t>
            </a:r>
            <a:r>
              <a:rPr lang="vi-VN" dirty="0" smtClean="0"/>
              <a:t>Жіночий рід</a:t>
            </a:r>
            <a:endParaRPr lang="uk-UA" dirty="0" smtClean="0"/>
          </a:p>
          <a:p>
            <a:r>
              <a:rPr lang="vi-VN" i="1" dirty="0" smtClean="0"/>
              <a:t>Н.</a:t>
            </a:r>
            <a:r>
              <a:rPr lang="uk-UA" i="1" dirty="0" smtClean="0"/>
              <a:t> </a:t>
            </a:r>
            <a:r>
              <a:rPr lang="vi-VN" dirty="0" smtClean="0"/>
              <a:t>весь </a:t>
            </a:r>
            <a:r>
              <a:rPr lang="vi-VN" dirty="0" smtClean="0"/>
              <a:t>(уве́сь, ввесь) </a:t>
            </a:r>
            <a:endParaRPr lang="uk-UA" dirty="0" smtClean="0"/>
          </a:p>
          <a:p>
            <a:r>
              <a:rPr lang="uk-UA" dirty="0" smtClean="0"/>
              <a:t>    </a:t>
            </a:r>
            <a:r>
              <a:rPr lang="vi-VN" dirty="0" smtClean="0"/>
              <a:t>все </a:t>
            </a:r>
            <a:r>
              <a:rPr lang="vi-VN" dirty="0" smtClean="0"/>
              <a:t>(усе́</a:t>
            </a:r>
            <a:r>
              <a:rPr lang="vi-VN" dirty="0" smtClean="0"/>
              <a:t>)</a:t>
            </a:r>
            <a:r>
              <a:rPr lang="uk-UA" dirty="0" smtClean="0"/>
              <a:t> 			</a:t>
            </a:r>
            <a:r>
              <a:rPr lang="vi-VN" dirty="0" smtClean="0"/>
              <a:t>вся </a:t>
            </a:r>
            <a:r>
              <a:rPr lang="vi-VN" dirty="0" smtClean="0"/>
              <a:t>(уся́</a:t>
            </a:r>
            <a:r>
              <a:rPr lang="vi-VN" dirty="0" smtClean="0"/>
              <a:t>)</a:t>
            </a:r>
            <a:r>
              <a:rPr lang="uk-UA" dirty="0" smtClean="0"/>
              <a:t> 	</a:t>
            </a:r>
            <a:r>
              <a:rPr lang="vi-VN" dirty="0" smtClean="0"/>
              <a:t>всі </a:t>
            </a:r>
            <a:r>
              <a:rPr lang="vi-VN" dirty="0" smtClean="0"/>
              <a:t>(усі́</a:t>
            </a:r>
            <a:r>
              <a:rPr lang="vi-VN" dirty="0" smtClean="0"/>
              <a:t>)</a:t>
            </a:r>
            <a:endParaRPr lang="uk-UA" dirty="0" smtClean="0"/>
          </a:p>
          <a:p>
            <a:r>
              <a:rPr lang="vi-VN" i="1" dirty="0" smtClean="0"/>
              <a:t>Р.</a:t>
            </a:r>
            <a:r>
              <a:rPr lang="uk-UA" i="1" dirty="0" smtClean="0"/>
              <a:t> </a:t>
            </a:r>
            <a:r>
              <a:rPr lang="ru-RU" dirty="0" smtClean="0"/>
              <a:t>в</a:t>
            </a:r>
            <a:r>
              <a:rPr lang="vi-VN" dirty="0" smtClean="0"/>
              <a:t>сього́</a:t>
            </a:r>
            <a:r>
              <a:rPr lang="uk-UA" dirty="0" smtClean="0"/>
              <a:t>			</a:t>
            </a:r>
            <a:r>
              <a:rPr lang="vi-VN" dirty="0" smtClean="0"/>
              <a:t>всіє́ї</a:t>
            </a:r>
            <a:r>
              <a:rPr lang="uk-UA" dirty="0" smtClean="0"/>
              <a:t>		</a:t>
            </a:r>
            <a:r>
              <a:rPr lang="vi-VN" dirty="0" smtClean="0"/>
              <a:t>всіх</a:t>
            </a:r>
            <a:endParaRPr lang="uk-UA" dirty="0" smtClean="0"/>
          </a:p>
          <a:p>
            <a:r>
              <a:rPr lang="vi-VN" i="1" dirty="0" smtClean="0"/>
              <a:t>Д.</a:t>
            </a:r>
            <a:r>
              <a:rPr lang="uk-UA" i="1" dirty="0" smtClean="0"/>
              <a:t> </a:t>
            </a:r>
            <a:r>
              <a:rPr lang="ru-RU" dirty="0" smtClean="0"/>
              <a:t>в</a:t>
            </a:r>
            <a:r>
              <a:rPr lang="vi-VN" dirty="0" smtClean="0"/>
              <a:t>сьому́</a:t>
            </a:r>
            <a:r>
              <a:rPr lang="uk-UA" dirty="0" smtClean="0"/>
              <a:t>			</a:t>
            </a:r>
            <a:r>
              <a:rPr lang="vi-VN" dirty="0" smtClean="0"/>
              <a:t>всій</a:t>
            </a:r>
            <a:r>
              <a:rPr lang="uk-UA" dirty="0" smtClean="0"/>
              <a:t>		</a:t>
            </a:r>
            <a:r>
              <a:rPr lang="vi-VN" dirty="0" smtClean="0"/>
              <a:t>всім</a:t>
            </a:r>
            <a:endParaRPr lang="uk-UA" dirty="0" smtClean="0"/>
          </a:p>
          <a:p>
            <a:r>
              <a:rPr lang="vi-VN" i="1" dirty="0" smtClean="0"/>
              <a:t>Зн</a:t>
            </a:r>
            <a:r>
              <a:rPr lang="vi-VN" i="1" dirty="0" smtClean="0"/>
              <a:t>.</a:t>
            </a:r>
            <a:r>
              <a:rPr lang="vi-VN" dirty="0" smtClean="0"/>
              <a:t>= Н. або Р. все (усе́</a:t>
            </a:r>
            <a:r>
              <a:rPr lang="vi-VN" dirty="0" smtClean="0"/>
              <a:t>)</a:t>
            </a:r>
            <a:r>
              <a:rPr lang="uk-UA" dirty="0" smtClean="0"/>
              <a:t>	</a:t>
            </a:r>
            <a:r>
              <a:rPr lang="vi-VN" dirty="0" smtClean="0"/>
              <a:t>(</a:t>
            </a:r>
            <a:r>
              <a:rPr lang="vi-VN" dirty="0" smtClean="0"/>
              <a:t>усю́) </a:t>
            </a:r>
            <a:r>
              <a:rPr lang="vi-VN" dirty="0" smtClean="0"/>
              <a:t>всю</a:t>
            </a:r>
            <a:r>
              <a:rPr lang="uk-UA" dirty="0" smtClean="0"/>
              <a:t>	</a:t>
            </a:r>
            <a:r>
              <a:rPr lang="vi-VN" dirty="0" smtClean="0"/>
              <a:t>= </a:t>
            </a:r>
            <a:r>
              <a:rPr lang="vi-VN" dirty="0" smtClean="0"/>
              <a:t>Н. або Р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ru-RU" dirty="0" smtClean="0"/>
              <a:t>в</a:t>
            </a:r>
            <a:r>
              <a:rPr lang="vi-VN" dirty="0" smtClean="0"/>
              <a:t>сім</a:t>
            </a:r>
            <a:r>
              <a:rPr lang="uk-UA" dirty="0" smtClean="0"/>
              <a:t>				</a:t>
            </a:r>
            <a:r>
              <a:rPr lang="vi-VN" dirty="0" smtClean="0"/>
              <a:t>всіє́ю</a:t>
            </a:r>
            <a:r>
              <a:rPr lang="uk-UA" dirty="0" smtClean="0"/>
              <a:t>		</a:t>
            </a:r>
            <a:r>
              <a:rPr lang="vi-VN" dirty="0" smtClean="0"/>
              <a:t>всіма́</a:t>
            </a:r>
            <a:endParaRPr lang="uk-UA" dirty="0" smtClean="0"/>
          </a:p>
          <a:p>
            <a:r>
              <a:rPr lang="vi-VN" i="1" dirty="0" smtClean="0"/>
              <a:t>М.</a:t>
            </a:r>
            <a:r>
              <a:rPr lang="uk-UA" i="1" dirty="0" smtClean="0"/>
              <a:t> </a:t>
            </a:r>
            <a:r>
              <a:rPr lang="vi-VN" dirty="0" smtClean="0"/>
              <a:t>...всьо́му </a:t>
            </a:r>
            <a:r>
              <a:rPr lang="vi-VN" dirty="0" smtClean="0"/>
              <a:t>(всім</a:t>
            </a:r>
            <a:r>
              <a:rPr lang="vi-VN" dirty="0" smtClean="0"/>
              <a:t>)</a:t>
            </a:r>
            <a:r>
              <a:rPr lang="uk-UA" dirty="0" smtClean="0"/>
              <a:t>		</a:t>
            </a:r>
            <a:r>
              <a:rPr lang="vi-VN" dirty="0" smtClean="0"/>
              <a:t>...</a:t>
            </a:r>
            <a:r>
              <a:rPr lang="uk-UA" dirty="0" smtClean="0"/>
              <a:t>в</a:t>
            </a:r>
            <a:r>
              <a:rPr lang="vi-VN" dirty="0" smtClean="0"/>
              <a:t>сій</a:t>
            </a:r>
            <a:r>
              <a:rPr lang="uk-UA" dirty="0" smtClean="0"/>
              <a:t>	 	</a:t>
            </a:r>
            <a:r>
              <a:rPr lang="vi-VN" dirty="0" smtClean="0"/>
              <a:t>...всіх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Примітка 1.</a:t>
            </a:r>
            <a:r>
              <a:rPr lang="vi-VN" dirty="0" smtClean="0"/>
              <a:t> </a:t>
            </a:r>
            <a:endParaRPr lang="uk-UA" dirty="0" smtClean="0"/>
          </a:p>
          <a:p>
            <a:r>
              <a:rPr lang="vi-VN" dirty="0" smtClean="0"/>
              <a:t>У</a:t>
            </a:r>
            <a:r>
              <a:rPr lang="vi-VN" dirty="0" smtClean="0"/>
              <a:t> всіх відмінках </a:t>
            </a:r>
            <a:r>
              <a:rPr lang="vi-VN" b="1" dirty="0" smtClean="0"/>
              <a:t>у</a:t>
            </a:r>
            <a:r>
              <a:rPr lang="vi-VN" dirty="0" smtClean="0"/>
              <a:t> й </a:t>
            </a:r>
            <a:r>
              <a:rPr lang="vi-VN" b="1" dirty="0" smtClean="0"/>
              <a:t>в</a:t>
            </a:r>
            <a:r>
              <a:rPr lang="vi-VN" dirty="0" smtClean="0"/>
              <a:t> чергуються за загальним </a:t>
            </a:r>
            <a:r>
              <a:rPr lang="vi-VN" dirty="0" smtClean="0"/>
              <a:t>правилом.</a:t>
            </a:r>
            <a:endParaRPr lang="vi-VN" dirty="0" smtClean="0"/>
          </a:p>
          <a:p>
            <a:endParaRPr lang="uk-UA" dirty="0" smtClean="0"/>
          </a:p>
          <a:p>
            <a:r>
              <a:rPr lang="vi-VN" dirty="0" smtClean="0"/>
              <a:t>Займенники</a:t>
            </a:r>
            <a:r>
              <a:rPr lang="vi-VN" dirty="0" smtClean="0"/>
              <a:t> </a:t>
            </a:r>
            <a:r>
              <a:rPr lang="vi-VN" i="1" dirty="0" smtClean="0"/>
              <a:t>ко́жен (ко́жний), вся́кий, всіля́кий, сами́й </a:t>
            </a:r>
            <a:r>
              <a:rPr lang="vi-VN" dirty="0" smtClean="0"/>
              <a:t>і</a:t>
            </a:r>
            <a:r>
              <a:rPr lang="vi-VN" i="1" dirty="0" smtClean="0"/>
              <a:t> са́мий </a:t>
            </a:r>
            <a:endParaRPr lang="uk-UA" i="1" dirty="0" smtClean="0"/>
          </a:p>
          <a:p>
            <a:r>
              <a:rPr lang="vi-VN" dirty="0" smtClean="0"/>
              <a:t>(</a:t>
            </a:r>
            <a:r>
              <a:rPr lang="vi-VN" dirty="0" smtClean="0"/>
              <a:t>напр.:</a:t>
            </a:r>
            <a:r>
              <a:rPr lang="vi-VN" i="1" dirty="0" smtClean="0"/>
              <a:t> сами́й хліб, </a:t>
            </a:r>
            <a:r>
              <a:rPr lang="vi-VN" dirty="0" smtClean="0"/>
              <a:t>але</a:t>
            </a:r>
            <a:r>
              <a:rPr lang="vi-VN" i="1" dirty="0" smtClean="0"/>
              <a:t> той са́мий</a:t>
            </a:r>
            <a:r>
              <a:rPr lang="vi-VN" dirty="0" smtClean="0"/>
              <a:t>)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сам </a:t>
            </a:r>
            <a:r>
              <a:rPr lang="vi-VN" i="1" dirty="0" smtClean="0"/>
              <a:t>(сама́, самі́</a:t>
            </a:r>
            <a:r>
              <a:rPr lang="vi-VN" i="1" dirty="0" smtClean="0"/>
              <a:t>)</a:t>
            </a:r>
            <a:r>
              <a:rPr lang="uk-UA" i="1" dirty="0" smtClean="0"/>
              <a:t> </a:t>
            </a:r>
            <a:r>
              <a:rPr lang="vi-VN" dirty="0" smtClean="0"/>
              <a:t>відмінюються </a:t>
            </a:r>
            <a:r>
              <a:rPr lang="vi-VN" dirty="0" smtClean="0"/>
              <a:t>як прикметники твердої групи.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dirty="0" smtClean="0"/>
              <a:t>Примітка 2.</a:t>
            </a:r>
            <a:r>
              <a:rPr lang="uk-UA" dirty="0" smtClean="0"/>
              <a:t> Після прийменників наголос переходить з останнього складу на передостанній у таких займенникових формах, як: </a:t>
            </a:r>
          </a:p>
          <a:p>
            <a:pPr algn="just"/>
            <a:r>
              <a:rPr lang="uk-UA" i="1" dirty="0" smtClean="0"/>
              <a:t>до </a:t>
            </a:r>
            <a:r>
              <a:rPr lang="uk-UA" i="1" dirty="0" err="1" smtClean="0"/>
              <a:t>ме́не</a:t>
            </a:r>
            <a:r>
              <a:rPr lang="uk-UA" i="1" dirty="0" smtClean="0"/>
              <a:t>, до </a:t>
            </a:r>
            <a:r>
              <a:rPr lang="uk-UA" i="1" dirty="0" err="1" smtClean="0"/>
              <a:t>те́бе</a:t>
            </a:r>
            <a:r>
              <a:rPr lang="uk-UA" i="1" dirty="0" smtClean="0"/>
              <a:t>, на </a:t>
            </a:r>
            <a:r>
              <a:rPr lang="uk-UA" i="1" dirty="0" err="1" smtClean="0"/>
              <a:t>се́бе</a:t>
            </a:r>
            <a:r>
              <a:rPr lang="uk-UA" i="1" dirty="0" smtClean="0"/>
              <a:t>, з </a:t>
            </a:r>
            <a:r>
              <a:rPr lang="uk-UA" i="1" dirty="0" err="1" smtClean="0"/>
              <a:t>ньо́го</a:t>
            </a:r>
            <a:r>
              <a:rPr lang="uk-UA" i="1" dirty="0" smtClean="0"/>
              <a:t>, у </a:t>
            </a:r>
            <a:r>
              <a:rPr lang="uk-UA" i="1" dirty="0" err="1" smtClean="0"/>
              <a:t>не́ї</a:t>
            </a:r>
            <a:r>
              <a:rPr lang="uk-UA" i="1" dirty="0" smtClean="0"/>
              <a:t>, </a:t>
            </a:r>
            <a:r>
              <a:rPr lang="uk-UA" i="1" dirty="0" err="1" smtClean="0"/>
              <a:t>бі́ля</a:t>
            </a:r>
            <a:r>
              <a:rPr lang="uk-UA" i="1" dirty="0" smtClean="0"/>
              <a:t> </a:t>
            </a:r>
            <a:r>
              <a:rPr lang="uk-UA" i="1" dirty="0" err="1" smtClean="0"/>
              <a:t>ко́го</a:t>
            </a:r>
            <a:r>
              <a:rPr lang="uk-UA" i="1" dirty="0" smtClean="0"/>
              <a:t> (</a:t>
            </a:r>
            <a:r>
              <a:rPr lang="uk-UA" i="1" dirty="0" err="1" smtClean="0"/>
              <a:t>ко́гось</a:t>
            </a:r>
            <a:r>
              <a:rPr lang="uk-UA" i="1" dirty="0" smtClean="0"/>
              <a:t>), від </a:t>
            </a:r>
            <a:r>
              <a:rPr lang="uk-UA" i="1" dirty="0" err="1" smtClean="0"/>
              <a:t>то́го</a:t>
            </a:r>
            <a:r>
              <a:rPr lang="uk-UA" i="1" dirty="0" smtClean="0"/>
              <a:t>, від </a:t>
            </a:r>
            <a:r>
              <a:rPr lang="uk-UA" i="1" dirty="0" err="1" smtClean="0"/>
              <a:t>чо́го</a:t>
            </a:r>
            <a:r>
              <a:rPr lang="uk-UA" i="1" dirty="0" smtClean="0"/>
              <a:t> (</a:t>
            </a:r>
            <a:r>
              <a:rPr lang="uk-UA" i="1" dirty="0" err="1" smtClean="0"/>
              <a:t>чо́гось</a:t>
            </a:r>
            <a:r>
              <a:rPr lang="uk-UA" i="1" dirty="0" smtClean="0"/>
              <a:t>), у </a:t>
            </a:r>
            <a:r>
              <a:rPr lang="uk-UA" i="1" dirty="0" err="1" smtClean="0"/>
              <a:t>цьо́го</a:t>
            </a:r>
            <a:r>
              <a:rPr lang="uk-UA" i="1" dirty="0" smtClean="0"/>
              <a:t>, з </a:t>
            </a:r>
            <a:r>
              <a:rPr lang="uk-UA" i="1" dirty="0" err="1" smtClean="0"/>
              <a:t>усьо́го</a:t>
            </a:r>
            <a:r>
              <a:rPr lang="uk-UA" i="1" dirty="0" smtClean="0"/>
              <a:t>, на </a:t>
            </a:r>
            <a:r>
              <a:rPr lang="uk-UA" i="1" dirty="0" err="1" smtClean="0"/>
              <a:t>то́му</a:t>
            </a:r>
            <a:r>
              <a:rPr lang="uk-UA" i="1" dirty="0" smtClean="0"/>
              <a:t>, при </a:t>
            </a:r>
            <a:r>
              <a:rPr lang="uk-UA" i="1" dirty="0" err="1" smtClean="0"/>
              <a:t>цьо́му</a:t>
            </a:r>
            <a:r>
              <a:rPr lang="uk-UA" i="1" dirty="0" smtClean="0"/>
              <a:t>, в </a:t>
            </a:r>
            <a:r>
              <a:rPr lang="uk-UA" i="1" dirty="0" err="1" smtClean="0"/>
              <a:t>чо́му</a:t>
            </a:r>
            <a:r>
              <a:rPr lang="uk-UA" i="1" dirty="0" smtClean="0"/>
              <a:t> (</a:t>
            </a:r>
            <a:r>
              <a:rPr lang="uk-UA" i="1" dirty="0" err="1" smtClean="0"/>
              <a:t>чо́мусь</a:t>
            </a:r>
            <a:r>
              <a:rPr lang="uk-UA" i="1" dirty="0" smtClean="0"/>
              <a:t>), в </a:t>
            </a:r>
            <a:r>
              <a:rPr lang="uk-UA" i="1" dirty="0" err="1" smtClean="0"/>
              <a:t>усьо́му</a:t>
            </a:r>
            <a:r>
              <a:rPr lang="uk-UA" i="1" dirty="0" smtClean="0"/>
              <a:t>.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smtClean="0"/>
              <a:t>Але </a:t>
            </a:r>
            <a:r>
              <a:rPr lang="uk-UA" dirty="0" smtClean="0"/>
              <a:t>коли прийменник відноситься не до займенника, а до іншої частини мови, до якої цей займенник прилягає, то наголос не змінюється:</a:t>
            </a:r>
            <a:r>
              <a:rPr lang="uk-UA" smtClean="0"/>
              <a:t> </a:t>
            </a:r>
          </a:p>
          <a:p>
            <a:pPr algn="just"/>
            <a:r>
              <a:rPr lang="uk-UA" i="1" smtClean="0"/>
              <a:t>до</a:t>
            </a:r>
            <a:r>
              <a:rPr lang="uk-UA" i="1" dirty="0" smtClean="0"/>
              <a:t> </a:t>
            </a:r>
            <a:r>
              <a:rPr lang="uk-UA" i="1" dirty="0" err="1" smtClean="0"/>
              <a:t>його́</a:t>
            </a:r>
            <a:r>
              <a:rPr lang="uk-UA" i="1" dirty="0" smtClean="0"/>
              <a:t> </a:t>
            </a:r>
            <a:r>
              <a:rPr lang="uk-UA" i="1" dirty="0" err="1" smtClean="0"/>
              <a:t>ха́ти</a:t>
            </a:r>
            <a:r>
              <a:rPr lang="uk-UA" i="1" dirty="0" smtClean="0"/>
              <a:t>, до </a:t>
            </a:r>
            <a:r>
              <a:rPr lang="uk-UA" i="1" dirty="0" err="1" smtClean="0"/>
              <a:t>її́</a:t>
            </a:r>
            <a:r>
              <a:rPr lang="uk-UA" i="1" dirty="0" smtClean="0"/>
              <a:t> </a:t>
            </a:r>
            <a:r>
              <a:rPr lang="uk-UA" i="1" dirty="0" err="1" smtClean="0"/>
              <a:t>до́му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78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Відмінювання означальних займенників</vt:lpstr>
      <vt:lpstr>Слайд 2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означальних займенників</dc:title>
  <dc:creator>1</dc:creator>
  <cp:lastModifiedBy>1</cp:lastModifiedBy>
  <cp:revision>1</cp:revision>
  <dcterms:created xsi:type="dcterms:W3CDTF">2017-03-02T07:16:28Z</dcterms:created>
  <dcterms:modified xsi:type="dcterms:W3CDTF">2017-03-02T07:23:35Z</dcterms:modified>
</cp:coreProperties>
</file>