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B4450-3357-4BBF-9CD5-CE46A4DFEC7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9DC49-F72D-4019-A96E-5DE19551FD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17C-C44D-4057-849C-F53C5CD80A5B}" type="datetime1">
              <a:rPr lang="ru-RU" smtClean="0"/>
              <a:t>02.03.2017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2A27-9813-49D9-890F-8386C594CC33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D202-E51B-4A3B-AB5D-B1829F8AF76B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EAB-7FF1-4655-97B7-DB6898EB3B91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C714-8002-44AF-8A4C-23C866C8D6A3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14C8-6AD0-485C-A3AC-A2DA590DC4E3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C1160-5269-43A8-B8C6-906581FF28CA}" type="datetime1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4A1-5393-4235-8A55-F76A73B70D39}" type="datetime1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3DE-F8D5-406A-A263-CEE2F30B2501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905A-8450-4F70-87C1-75E496C930B6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ECE0-E501-459E-BF8F-7F9AB0A121B8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83758E7-9EDC-45FF-B2F8-658090B3E613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3CEA0E-E5FF-4948-A9A3-EE18AE0A383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Відмінювання</a:t>
            </a:r>
            <a:r>
              <a:rPr lang="ru-RU" b="0" dirty="0" smtClean="0"/>
              <a:t> </a:t>
            </a:r>
            <a:r>
              <a:rPr lang="ru-RU" b="0" dirty="0" err="1" smtClean="0"/>
              <a:t>питальних</a:t>
            </a:r>
            <a:r>
              <a:rPr lang="ru-RU" b="0" dirty="0" smtClean="0"/>
              <a:t> </a:t>
            </a:r>
            <a:r>
              <a:rPr lang="ru-RU" b="0" dirty="0" err="1" smtClean="0"/>
              <a:t>займенників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Н.</a:t>
            </a:r>
            <a:r>
              <a:rPr lang="uk-UA" i="1" dirty="0" smtClean="0"/>
              <a:t> </a:t>
            </a:r>
            <a:r>
              <a:rPr lang="vi-VN" dirty="0" smtClean="0"/>
              <a:t>хто</a:t>
            </a:r>
            <a:r>
              <a:rPr lang="uk-UA" dirty="0" smtClean="0"/>
              <a:t>			</a:t>
            </a:r>
            <a:r>
              <a:rPr lang="vi-VN" dirty="0" smtClean="0"/>
              <a:t>що</a:t>
            </a:r>
            <a:endParaRPr lang="uk-UA" dirty="0" smtClean="0"/>
          </a:p>
          <a:p>
            <a:r>
              <a:rPr lang="vi-VN" i="1" dirty="0" smtClean="0"/>
              <a:t>Р.</a:t>
            </a:r>
            <a:r>
              <a:rPr lang="uk-UA" i="1" dirty="0" smtClean="0"/>
              <a:t> </a:t>
            </a:r>
            <a:r>
              <a:rPr lang="vi-VN" dirty="0" smtClean="0"/>
              <a:t>кого́</a:t>
            </a:r>
            <a:r>
              <a:rPr lang="uk-UA" dirty="0" smtClean="0"/>
              <a:t>			</a:t>
            </a:r>
            <a:r>
              <a:rPr lang="vi-VN" dirty="0" smtClean="0"/>
              <a:t>чого́</a:t>
            </a:r>
            <a:endParaRPr lang="uk-UA" dirty="0" smtClean="0"/>
          </a:p>
          <a:p>
            <a:r>
              <a:rPr lang="vi-VN" i="1" dirty="0" smtClean="0"/>
              <a:t>Д.</a:t>
            </a:r>
            <a:r>
              <a:rPr lang="uk-UA" i="1" dirty="0" smtClean="0"/>
              <a:t> </a:t>
            </a:r>
            <a:r>
              <a:rPr lang="vi-VN" dirty="0" smtClean="0"/>
              <a:t>кому́</a:t>
            </a:r>
            <a:r>
              <a:rPr lang="uk-UA" dirty="0" smtClean="0"/>
              <a:t>			</a:t>
            </a:r>
            <a:r>
              <a:rPr lang="vi-VN" dirty="0" smtClean="0"/>
              <a:t>чому́</a:t>
            </a:r>
            <a:endParaRPr lang="uk-UA" dirty="0" smtClean="0"/>
          </a:p>
          <a:p>
            <a:r>
              <a:rPr lang="vi-VN" i="1" dirty="0" smtClean="0"/>
              <a:t>Зн.</a:t>
            </a:r>
            <a:r>
              <a:rPr lang="uk-UA" i="1" dirty="0" smtClean="0"/>
              <a:t> </a:t>
            </a:r>
            <a:r>
              <a:rPr lang="vi-VN" dirty="0" smtClean="0"/>
              <a:t>кого́</a:t>
            </a:r>
            <a:r>
              <a:rPr lang="uk-UA" dirty="0" smtClean="0"/>
              <a:t>			</a:t>
            </a:r>
            <a:r>
              <a:rPr lang="vi-VN" dirty="0" smtClean="0"/>
              <a:t>що</a:t>
            </a:r>
            <a:endParaRPr lang="uk-UA" dirty="0" smtClean="0"/>
          </a:p>
          <a:p>
            <a:r>
              <a:rPr lang="vi-VN" i="1" dirty="0" smtClean="0"/>
              <a:t>Ор.</a:t>
            </a:r>
            <a:r>
              <a:rPr lang="uk-UA" i="1" dirty="0" smtClean="0"/>
              <a:t> </a:t>
            </a:r>
            <a:r>
              <a:rPr lang="vi-VN" dirty="0" smtClean="0"/>
              <a:t>ким</a:t>
            </a:r>
            <a:r>
              <a:rPr lang="uk-UA" dirty="0" smtClean="0"/>
              <a:t>			</a:t>
            </a:r>
            <a:r>
              <a:rPr lang="vi-VN" dirty="0" smtClean="0"/>
              <a:t>чим</a:t>
            </a:r>
            <a:endParaRPr lang="uk-UA" dirty="0" smtClean="0"/>
          </a:p>
          <a:p>
            <a:r>
              <a:rPr lang="vi-VN" i="1" dirty="0" smtClean="0"/>
              <a:t>М.</a:t>
            </a:r>
            <a:r>
              <a:rPr lang="uk-UA" i="1" dirty="0" smtClean="0"/>
              <a:t> </a:t>
            </a:r>
            <a:r>
              <a:rPr lang="vi-VN" dirty="0" smtClean="0"/>
              <a:t>...ко́му </a:t>
            </a:r>
            <a:r>
              <a:rPr lang="vi-VN" dirty="0" smtClean="0"/>
              <a:t>(кім</a:t>
            </a:r>
            <a:r>
              <a:rPr lang="vi-VN" dirty="0" smtClean="0"/>
              <a:t>)</a:t>
            </a:r>
            <a:r>
              <a:rPr lang="uk-UA" dirty="0" smtClean="0"/>
              <a:t> 	</a:t>
            </a:r>
            <a:r>
              <a:rPr lang="vi-VN" dirty="0" smtClean="0"/>
              <a:t>...чо́му </a:t>
            </a:r>
            <a:r>
              <a:rPr lang="vi-VN" dirty="0" smtClean="0"/>
              <a:t>(чім)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cap="small" dirty="0" smtClean="0"/>
              <a:t>Однина</a:t>
            </a:r>
            <a:r>
              <a:rPr lang="uk-UA" cap="small" dirty="0" smtClean="0"/>
              <a:t>						</a:t>
            </a:r>
            <a:r>
              <a:rPr lang="vi-VN" cap="small" dirty="0" smtClean="0"/>
              <a:t>Множина</a:t>
            </a:r>
            <a:endParaRPr lang="uk-UA" cap="small" dirty="0" smtClean="0"/>
          </a:p>
          <a:p>
            <a:r>
              <a:rPr lang="vi-VN" dirty="0" smtClean="0"/>
              <a:t>Чол</a:t>
            </a:r>
            <a:r>
              <a:rPr lang="vi-VN" dirty="0" smtClean="0"/>
              <a:t>. і середн. </a:t>
            </a:r>
            <a:r>
              <a:rPr lang="ru-RU" dirty="0" smtClean="0"/>
              <a:t>р</a:t>
            </a:r>
            <a:r>
              <a:rPr lang="vi-VN" dirty="0" smtClean="0"/>
              <a:t>ід</a:t>
            </a:r>
            <a:r>
              <a:rPr lang="uk-UA" dirty="0" smtClean="0"/>
              <a:t> 		</a:t>
            </a:r>
            <a:r>
              <a:rPr lang="vi-VN" dirty="0" smtClean="0"/>
              <a:t>Жіночий рід</a:t>
            </a:r>
            <a:endParaRPr lang="uk-UA" dirty="0" smtClean="0"/>
          </a:p>
          <a:p>
            <a:r>
              <a:rPr lang="vi-VN" i="1" dirty="0" smtClean="0"/>
              <a:t>Н.</a:t>
            </a:r>
            <a:r>
              <a:rPr lang="uk-UA" i="1" dirty="0" smtClean="0"/>
              <a:t> </a:t>
            </a:r>
            <a:r>
              <a:rPr lang="vi-VN" dirty="0" smtClean="0"/>
              <a:t>чий </a:t>
            </a:r>
            <a:r>
              <a:rPr lang="uk-UA" dirty="0" smtClean="0"/>
              <a:t>	</a:t>
            </a:r>
            <a:r>
              <a:rPr lang="vi-VN" dirty="0" smtClean="0"/>
              <a:t>чиє́</a:t>
            </a:r>
            <a:r>
              <a:rPr lang="uk-UA" dirty="0" smtClean="0"/>
              <a:t>			</a:t>
            </a:r>
            <a:r>
              <a:rPr lang="vi-VN" dirty="0" smtClean="0"/>
              <a:t>чия́</a:t>
            </a:r>
            <a:r>
              <a:rPr lang="uk-UA" dirty="0" smtClean="0"/>
              <a:t>			</a:t>
            </a:r>
            <a:r>
              <a:rPr lang="vi-VN" dirty="0" smtClean="0"/>
              <a:t>чиї́</a:t>
            </a:r>
            <a:endParaRPr lang="uk-UA" dirty="0" smtClean="0"/>
          </a:p>
          <a:p>
            <a:r>
              <a:rPr lang="vi-VN" i="1" dirty="0" smtClean="0"/>
              <a:t>Р.</a:t>
            </a:r>
            <a:r>
              <a:rPr lang="uk-UA" i="1" dirty="0" smtClean="0"/>
              <a:t> </a:t>
            </a:r>
            <a:r>
              <a:rPr lang="vi-VN" dirty="0" smtClean="0"/>
              <a:t>чийо́го</a:t>
            </a:r>
            <a:r>
              <a:rPr lang="uk-UA" dirty="0" smtClean="0"/>
              <a:t>			</a:t>
            </a:r>
            <a:r>
              <a:rPr lang="vi-VN" dirty="0" smtClean="0"/>
              <a:t>чиєї́</a:t>
            </a:r>
            <a:r>
              <a:rPr lang="uk-UA" dirty="0" smtClean="0"/>
              <a:t>			</a:t>
            </a:r>
            <a:r>
              <a:rPr lang="vi-VN" dirty="0" smtClean="0"/>
              <a:t>чиї́х</a:t>
            </a:r>
            <a:endParaRPr lang="uk-UA" dirty="0" smtClean="0"/>
          </a:p>
          <a:p>
            <a:r>
              <a:rPr lang="vi-VN" i="1" dirty="0" smtClean="0"/>
              <a:t>Д.</a:t>
            </a:r>
            <a:r>
              <a:rPr lang="uk-UA" i="1" dirty="0" smtClean="0"/>
              <a:t> </a:t>
            </a:r>
            <a:r>
              <a:rPr lang="vi-VN" dirty="0" smtClean="0"/>
              <a:t>чийо́му </a:t>
            </a:r>
            <a:r>
              <a:rPr lang="vi-VN" dirty="0" smtClean="0"/>
              <a:t>(</a:t>
            </a:r>
            <a:r>
              <a:rPr lang="vi-VN" dirty="0" smtClean="0"/>
              <a:t>чиє́му)</a:t>
            </a:r>
            <a:r>
              <a:rPr lang="uk-UA" dirty="0" smtClean="0"/>
              <a:t>		</a:t>
            </a:r>
            <a:r>
              <a:rPr lang="vi-VN" dirty="0" smtClean="0"/>
              <a:t>чиї́й</a:t>
            </a:r>
            <a:r>
              <a:rPr lang="uk-UA" dirty="0" smtClean="0"/>
              <a:t>			</a:t>
            </a:r>
            <a:r>
              <a:rPr lang="vi-VN" dirty="0" smtClean="0"/>
              <a:t>чиї́м</a:t>
            </a:r>
            <a:endParaRPr lang="uk-UA" dirty="0" smtClean="0"/>
          </a:p>
          <a:p>
            <a:r>
              <a:rPr lang="vi-VN" i="1" dirty="0" smtClean="0"/>
              <a:t>Зн</a:t>
            </a:r>
            <a:r>
              <a:rPr lang="vi-VN" i="1" dirty="0" smtClean="0"/>
              <a:t>.</a:t>
            </a:r>
            <a:r>
              <a:rPr lang="vi-VN" dirty="0" smtClean="0"/>
              <a:t>= Н. або Р. </a:t>
            </a:r>
            <a:r>
              <a:rPr lang="vi-VN" dirty="0" smtClean="0"/>
              <a:t>чиє́</a:t>
            </a:r>
            <a:r>
              <a:rPr lang="uk-UA" dirty="0" smtClean="0"/>
              <a:t> 		</a:t>
            </a:r>
            <a:r>
              <a:rPr lang="vi-VN" dirty="0" smtClean="0"/>
              <a:t>чию́</a:t>
            </a:r>
            <a:r>
              <a:rPr lang="uk-UA" dirty="0" smtClean="0"/>
              <a:t>		</a:t>
            </a:r>
            <a:r>
              <a:rPr lang="vi-VN" dirty="0" smtClean="0"/>
              <a:t>= </a:t>
            </a:r>
            <a:r>
              <a:rPr lang="vi-VN" dirty="0" smtClean="0"/>
              <a:t>Н. або Р</a:t>
            </a:r>
            <a:r>
              <a:rPr lang="vi-VN" dirty="0" smtClean="0"/>
              <a:t>.</a:t>
            </a:r>
            <a:endParaRPr lang="uk-UA" dirty="0" smtClean="0"/>
          </a:p>
          <a:p>
            <a:r>
              <a:rPr lang="vi-VN" i="1" dirty="0" smtClean="0"/>
              <a:t>Ор.</a:t>
            </a:r>
            <a:r>
              <a:rPr lang="uk-UA" i="1" dirty="0" smtClean="0"/>
              <a:t> </a:t>
            </a:r>
            <a:r>
              <a:rPr lang="vi-VN" dirty="0" smtClean="0"/>
              <a:t>чиї́м</a:t>
            </a:r>
            <a:r>
              <a:rPr lang="uk-UA" dirty="0" smtClean="0"/>
              <a:t>			</a:t>
            </a:r>
            <a:r>
              <a:rPr lang="vi-VN" dirty="0" smtClean="0"/>
              <a:t>чиє́ю</a:t>
            </a:r>
            <a:r>
              <a:rPr lang="uk-UA" dirty="0" smtClean="0"/>
              <a:t>		       </a:t>
            </a:r>
            <a:r>
              <a:rPr lang="vi-VN" dirty="0" smtClean="0"/>
              <a:t>чиї́ми</a:t>
            </a:r>
            <a:endParaRPr lang="uk-UA" dirty="0" smtClean="0"/>
          </a:p>
          <a:p>
            <a:r>
              <a:rPr lang="vi-VN" i="1" dirty="0" smtClean="0"/>
              <a:t>М.</a:t>
            </a:r>
            <a:r>
              <a:rPr lang="uk-UA" i="1" dirty="0" smtClean="0"/>
              <a:t> </a:t>
            </a:r>
            <a:r>
              <a:rPr lang="vi-VN" dirty="0" smtClean="0"/>
              <a:t>...чийо́му </a:t>
            </a:r>
            <a:r>
              <a:rPr lang="vi-VN" dirty="0" smtClean="0"/>
              <a:t>(чиє́му, чиї́м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...чиї́й</a:t>
            </a:r>
            <a:r>
              <a:rPr lang="uk-UA" dirty="0" smtClean="0"/>
              <a:t>	   </a:t>
            </a:r>
            <a:r>
              <a:rPr lang="vi-VN" dirty="0" smtClean="0"/>
              <a:t>...</a:t>
            </a:r>
            <a:r>
              <a:rPr lang="uk-UA" dirty="0" smtClean="0"/>
              <a:t>ч</a:t>
            </a:r>
            <a:r>
              <a:rPr lang="vi-VN" dirty="0" smtClean="0"/>
              <a:t>иї́х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Займенники </a:t>
            </a:r>
            <a:r>
              <a:rPr lang="uk-UA" i="1" dirty="0" err="1" smtClean="0"/>
              <a:t>яки́й</a:t>
            </a:r>
            <a:r>
              <a:rPr lang="uk-UA" dirty="0" smtClean="0"/>
              <a:t>, </a:t>
            </a:r>
            <a:r>
              <a:rPr lang="uk-UA" i="1" dirty="0" err="1" smtClean="0"/>
              <a:t>котри́й</a:t>
            </a:r>
            <a:r>
              <a:rPr lang="uk-UA" dirty="0" smtClean="0"/>
              <a:t> відмінюються як прикметники твердої групи.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80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Відмінювання питальних займенників</vt:lpstr>
      <vt:lpstr>Слайд 2</vt:lpstr>
      <vt:lpstr>Слайд 3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питальних займенників</dc:title>
  <dc:creator>1</dc:creator>
  <cp:lastModifiedBy>1</cp:lastModifiedBy>
  <cp:revision>1</cp:revision>
  <dcterms:created xsi:type="dcterms:W3CDTF">2017-03-02T07:07:31Z</dcterms:created>
  <dcterms:modified xsi:type="dcterms:W3CDTF">2017-03-02T07:14:14Z</dcterms:modified>
</cp:coreProperties>
</file>