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9CA21-504C-4CEB-89EC-5B63D27CEE48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7F378-65C6-43D5-B84F-3335656E7C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FFDD-A800-4BDE-BD92-B49459287A8E}" type="datetime1">
              <a:rPr lang="ru-RU" smtClean="0"/>
              <a:t>22.03.2017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22B-53E4-471F-819B-3F3ACCFE4086}" type="datetime1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796-93A2-42DF-A198-FAB0160ECC35}" type="datetime1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C4D9-C686-433E-9A0B-4D95EBF3506D}" type="datetime1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63F-D4A8-4EC2-A5C8-EEA35C5914C2}" type="datetime1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CA9-91AB-4BB7-88A9-FE7441D67431}" type="datetime1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EF92-5AD3-4985-B089-1D81E439BD60}" type="datetime1">
              <a:rPr lang="ru-RU" smtClean="0"/>
              <a:t>22.03.2017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B099-5AFB-4184-B053-529C53EE7976}" type="datetime1">
              <a:rPr lang="ru-RU" smtClean="0"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A3EF-245C-461F-BF6D-DB61FB24C013}" type="datetime1">
              <a:rPr lang="ru-RU" smtClean="0"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81D1-B8EC-4D7B-ADFD-45FF183303A1}" type="datetime1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F256-A5DD-4B35-963D-58CA36409CDE}" type="datetime1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6DD7FA-92F4-4AF6-AE88-9D4DFF67468C}" type="datetime1">
              <a:rPr lang="ru-RU" smtClean="0"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B2C5A55-00A2-42A5-8674-6E02D06B4DC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271846"/>
          </a:xfrm>
        </p:spPr>
        <p:txBody>
          <a:bodyPr>
            <a:normAutofit/>
          </a:bodyPr>
          <a:lstStyle/>
          <a:p>
            <a:r>
              <a:rPr lang="uk-UA" b="0" dirty="0" smtClean="0"/>
              <a:t>Правопис Складних числівників та займенників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428992" y="6357958"/>
            <a:ext cx="5519766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1. Разом </a:t>
            </a:r>
            <a:r>
              <a:rPr lang="ru-RU" b="0" dirty="0" err="1" smtClean="0"/>
              <a:t>пишуться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dirty="0" smtClean="0"/>
              <a:t>а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Складні </a:t>
            </a:r>
            <a:r>
              <a:rPr lang="vi-VN" dirty="0" smtClean="0"/>
              <a:t>кількісні числівники: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одина́дцять</a:t>
            </a:r>
            <a:r>
              <a:rPr lang="vi-VN" i="1" dirty="0" smtClean="0"/>
              <a:t>, п’ятдеся́т, </a:t>
            </a:r>
            <a:endParaRPr lang="uk-UA" i="1" dirty="0" smtClean="0"/>
          </a:p>
          <a:p>
            <a:pPr algn="just"/>
            <a:r>
              <a:rPr lang="vi-VN" i="1" dirty="0" smtClean="0"/>
              <a:t>три́ста </a:t>
            </a:r>
            <a:r>
              <a:rPr lang="vi-VN" i="1" dirty="0" smtClean="0"/>
              <a:t>(трьохсо́т, трьомста́м</a:t>
            </a:r>
            <a:r>
              <a:rPr lang="vi-VN" i="1" dirty="0" smtClean="0"/>
              <a:t>).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б)</a:t>
            </a:r>
            <a:r>
              <a:rPr lang="uk-UA" dirty="0" smtClean="0"/>
              <a:t> </a:t>
            </a:r>
            <a:r>
              <a:rPr lang="vi-VN" dirty="0" smtClean="0"/>
              <a:t>Складні </a:t>
            </a:r>
            <a:r>
              <a:rPr lang="vi-VN" dirty="0" smtClean="0"/>
              <a:t>порядкові числівники й схожі з ними прикметники, останнім компонентом яких є -</a:t>
            </a:r>
            <a:r>
              <a:rPr lang="vi-VN" b="1" dirty="0" smtClean="0"/>
              <a:t>сотий</a:t>
            </a:r>
            <a:r>
              <a:rPr lang="vi-VN" dirty="0" smtClean="0"/>
              <a:t>, -</a:t>
            </a:r>
            <a:r>
              <a:rPr lang="vi-VN" b="1" dirty="0" smtClean="0"/>
              <a:t>тисячний</a:t>
            </a:r>
            <a:r>
              <a:rPr lang="vi-VN" dirty="0" smtClean="0"/>
              <a:t>, -</a:t>
            </a:r>
            <a:r>
              <a:rPr lang="vi-VN" b="1" dirty="0" smtClean="0"/>
              <a:t>мільйонний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дев’ятисо́тий</a:t>
            </a:r>
            <a:r>
              <a:rPr lang="vi-VN" i="1" dirty="0" smtClean="0"/>
              <a:t>, п’ятна́дцятий, п’ятсоттридцятити́сячний, шістдеся́тий, шістдесятип’ятимільйо́нний; багатоти́сячний, кількамільйо́нний.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vi-VN" b="1" dirty="0" smtClean="0"/>
              <a:t>Примітка 1.</a:t>
            </a:r>
            <a:r>
              <a:rPr lang="vi-VN" dirty="0" smtClean="0"/>
              <a:t> Складені кількісні та порядкові числівники пишемо окремо: </a:t>
            </a:r>
            <a:endParaRPr lang="uk-UA" dirty="0" smtClean="0"/>
          </a:p>
          <a:p>
            <a:pPr algn="just"/>
            <a:r>
              <a:rPr lang="vi-VN" i="1" dirty="0" smtClean="0"/>
              <a:t>ти́сяча </a:t>
            </a:r>
            <a:r>
              <a:rPr lang="vi-VN" i="1" dirty="0" smtClean="0"/>
              <a:t>п’ятсо́т, три́дцять ві́сім, </a:t>
            </a:r>
            <a:endParaRPr lang="uk-UA" i="1" dirty="0" smtClean="0"/>
          </a:p>
          <a:p>
            <a:pPr algn="just"/>
            <a:r>
              <a:rPr lang="vi-VN" i="1" dirty="0" smtClean="0"/>
              <a:t>ти́сяча </a:t>
            </a:r>
            <a:r>
              <a:rPr lang="vi-VN" i="1" dirty="0" smtClean="0"/>
              <a:t>дев’ятсо́т вісімдеся́т во́сьмий.</a:t>
            </a:r>
            <a:endParaRPr lang="vi-VN" dirty="0" smtClean="0"/>
          </a:p>
          <a:p>
            <a:pPr algn="just"/>
            <a:endParaRPr lang="uk-UA" b="1" dirty="0" smtClean="0"/>
          </a:p>
          <a:p>
            <a:pPr algn="just"/>
            <a:endParaRPr lang="uk-UA" b="1" dirty="0" smtClean="0"/>
          </a:p>
          <a:p>
            <a:pPr algn="just"/>
            <a:r>
              <a:rPr lang="vi-VN" b="1" dirty="0" smtClean="0"/>
              <a:t>Примітка </a:t>
            </a:r>
            <a:r>
              <a:rPr lang="vi-VN" b="1" dirty="0" smtClean="0"/>
              <a:t>2.</a:t>
            </a:r>
            <a:r>
              <a:rPr lang="vi-VN" dirty="0" smtClean="0"/>
              <a:t> Порядкові числівники, до складу яких входять слова </a:t>
            </a:r>
            <a:r>
              <a:rPr lang="vi-VN" b="1" dirty="0" smtClean="0"/>
              <a:t>з половиною</a:t>
            </a:r>
            <a:r>
              <a:rPr lang="vi-VN" dirty="0" smtClean="0"/>
              <a:t> й под., теж пишемо окремо: </a:t>
            </a:r>
            <a:endParaRPr lang="uk-UA" dirty="0" smtClean="0"/>
          </a:p>
          <a:p>
            <a:pPr algn="just"/>
            <a:r>
              <a:rPr lang="vi-VN" i="1" dirty="0" smtClean="0"/>
              <a:t>три </a:t>
            </a:r>
            <a:r>
              <a:rPr lang="vi-VN" i="1" dirty="0" smtClean="0"/>
              <a:t>з полови́ною ти́сячний загі́н.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2. Через </a:t>
            </a:r>
            <a:r>
              <a:rPr lang="ru-RU" b="0" dirty="0" err="1" smtClean="0"/>
              <a:t>дефіс</a:t>
            </a:r>
            <a:r>
              <a:rPr lang="ru-RU" b="0" dirty="0" smtClean="0"/>
              <a:t> </a:t>
            </a:r>
            <a:r>
              <a:rPr lang="ru-RU" b="0" dirty="0" err="1" smtClean="0"/>
              <a:t>пишуться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а</a:t>
            </a:r>
            <a:r>
              <a:rPr lang="ru-RU" dirty="0" smtClean="0"/>
              <a:t>) </a:t>
            </a:r>
            <a:r>
              <a:rPr lang="ru-RU" dirty="0" err="1" smtClean="0"/>
              <a:t>Порядкові</a:t>
            </a:r>
            <a:r>
              <a:rPr lang="ru-RU" dirty="0" smtClean="0"/>
              <a:t> </a:t>
            </a:r>
            <a:r>
              <a:rPr lang="ru-RU" dirty="0" err="1" smtClean="0"/>
              <a:t>числівники</a:t>
            </a:r>
            <a:r>
              <a:rPr lang="ru-RU" dirty="0" smtClean="0"/>
              <a:t>, </a:t>
            </a:r>
            <a:r>
              <a:rPr lang="ru-RU" dirty="0" err="1" smtClean="0"/>
              <a:t>написані</a:t>
            </a:r>
            <a:r>
              <a:rPr lang="ru-RU" dirty="0" smtClean="0"/>
              <a:t> цифрами 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dirty="0" err="1" smtClean="0"/>
              <a:t>літерами</a:t>
            </a:r>
            <a:r>
              <a:rPr lang="ru-RU" dirty="0" smtClean="0"/>
              <a:t>: </a:t>
            </a:r>
            <a:endParaRPr lang="ru-RU" dirty="0" smtClean="0"/>
          </a:p>
          <a:p>
            <a:pPr algn="just"/>
            <a:r>
              <a:rPr lang="ru-RU" i="1" dirty="0" smtClean="0"/>
              <a:t>7-й</a:t>
            </a:r>
            <a:r>
              <a:rPr lang="ru-RU" i="1" dirty="0" smtClean="0"/>
              <a:t>, 10-ї, 11-го, 35-мільйо́нний, </a:t>
            </a:r>
            <a:endParaRPr lang="ru-RU" i="1" dirty="0" smtClean="0"/>
          </a:p>
          <a:p>
            <a:pPr algn="just"/>
            <a:r>
              <a:rPr lang="ru-RU" i="1" dirty="0" smtClean="0"/>
              <a:t>3-ти́сячний</a:t>
            </a:r>
            <a:r>
              <a:rPr lang="ru-RU" i="1" dirty="0" smtClean="0"/>
              <a:t>, 4-ти́сячний.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dirty="0" smtClean="0"/>
              <a:t>б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Складні </a:t>
            </a:r>
            <a:r>
              <a:rPr lang="vi-VN" dirty="0" smtClean="0"/>
              <a:t>займенники з компонентами </a:t>
            </a:r>
            <a:r>
              <a:rPr lang="vi-VN" b="1" dirty="0" smtClean="0"/>
              <a:t>бозна</a:t>
            </a:r>
            <a:r>
              <a:rPr lang="vi-VN" dirty="0" smtClean="0"/>
              <a:t>-, -</a:t>
            </a:r>
            <a:r>
              <a:rPr lang="vi-VN" b="1" dirty="0" smtClean="0"/>
              <a:t>будь</a:t>
            </a:r>
            <a:r>
              <a:rPr lang="vi-VN" dirty="0" smtClean="0"/>
              <a:t>, -</a:t>
            </a:r>
            <a:r>
              <a:rPr lang="vi-VN" b="1" dirty="0" smtClean="0"/>
              <a:t>небудь</a:t>
            </a:r>
            <a:r>
              <a:rPr lang="vi-VN" dirty="0" smtClean="0"/>
              <a:t>, </a:t>
            </a:r>
            <a:r>
              <a:rPr lang="vi-VN" b="1" dirty="0" smtClean="0"/>
              <a:t>казна</a:t>
            </a:r>
            <a:r>
              <a:rPr lang="vi-VN" dirty="0" smtClean="0"/>
              <a:t>-, </a:t>
            </a:r>
            <a:r>
              <a:rPr lang="vi-VN" b="1" dirty="0" smtClean="0"/>
              <a:t>хтозна</a:t>
            </a:r>
            <a:r>
              <a:rPr lang="vi-VN" dirty="0" smtClean="0"/>
              <a:t>- й под</a:t>
            </a:r>
            <a:r>
              <a:rPr lang="vi-VN" dirty="0" smtClean="0"/>
              <a:t>.: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будь-котри́й</a:t>
            </a:r>
            <a:r>
              <a:rPr lang="vi-VN" i="1" dirty="0" smtClean="0"/>
              <a:t>, будь-хто́, будь-чи́й, будь-що́, будь-яки́й; котри́й-бу́дь, хто-бу́дь, чий-бу́дь, що-бу́дь, який-бу́дь; котрий-не́будь, хто-не́будь, чий-не́будь, що-не́будь, яки́й-не́будь; ка́зна-що, хто́зна-яки́й. </a:t>
            </a:r>
            <a:endParaRPr lang="uk-UA" i="1" dirty="0" smtClean="0"/>
          </a:p>
          <a:p>
            <a:pPr algn="just"/>
            <a:endParaRPr lang="uk-UA" i="1" smtClean="0"/>
          </a:p>
          <a:p>
            <a:pPr algn="just"/>
            <a:r>
              <a:rPr lang="vi-VN" smtClean="0"/>
              <a:t>Але</a:t>
            </a:r>
            <a:r>
              <a:rPr lang="vi-VN" dirty="0" smtClean="0"/>
              <a:t>:</a:t>
            </a:r>
            <a:r>
              <a:rPr lang="vi-VN" i="1" dirty="0" smtClean="0"/>
              <a:t> будь у ко́го, будь на чо́му, ка́зна з ки́м, ка́зна при ко́му</a:t>
            </a:r>
            <a:r>
              <a:rPr lang="vi-VN" dirty="0" smtClean="0"/>
              <a:t> (бо в середині таких слів з’являється прийменник).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128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Правопис Складних числівників та займенників</vt:lpstr>
      <vt:lpstr>1. Разом пишуться:</vt:lpstr>
      <vt:lpstr>Слайд 3</vt:lpstr>
      <vt:lpstr>2. Через дефіс пишуться:</vt:lpstr>
      <vt:lpstr>Слайд 5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 Складних числівників та займенників</dc:title>
  <dc:creator>1</dc:creator>
  <cp:lastModifiedBy>1</cp:lastModifiedBy>
  <cp:revision>1</cp:revision>
  <dcterms:created xsi:type="dcterms:W3CDTF">2017-03-22T07:31:22Z</dcterms:created>
  <dcterms:modified xsi:type="dcterms:W3CDTF">2017-03-22T07:37:31Z</dcterms:modified>
</cp:coreProperties>
</file>