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3A32F-95CE-45E5-902B-A22C8FA5FA7F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A8EB3-0EE0-4B21-A283-0DC60AAFC3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7C2E-AD4E-447C-86EA-6CA5C4B6D0E7}" type="datetime1">
              <a:rPr lang="ru-RU" smtClean="0"/>
              <a:t>11.04.2017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53B5-E4F4-4F09-B9CD-EB6D231E9689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CBE71-679D-468E-8920-21ABF49404A5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88CF-FA6A-471C-8C9E-525DCBFDBF83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1973-7079-44BD-AC20-5C40032EB0B5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20364-181C-4121-BD49-5E51BCF69871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A280-80B7-466E-AA61-B67F1FD2F265}" type="datetime1">
              <a:rPr lang="ru-RU" smtClean="0"/>
              <a:t>11.04.2017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9242-72B6-4827-A21C-850F42FFAFE1}" type="datetime1">
              <a:rPr lang="ru-RU" smtClean="0"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DC97B-97F3-41EA-84DA-0EA4429A8F13}" type="datetime1">
              <a:rPr lang="ru-RU" smtClean="0"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3362-2D70-47DC-9543-72F9607F9A7C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28AE-BD0A-4654-A147-9514481F80D9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296EC2-5461-4C73-B0A1-2D2736627366}" type="datetime1">
              <a:rPr lang="ru-RU" smtClean="0"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00901D-4A42-455C-8AC9-C8C756880E1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057532"/>
          </a:xfrm>
        </p:spPr>
        <p:txBody>
          <a:bodyPr/>
          <a:lstStyle/>
          <a:p>
            <a:r>
              <a:rPr lang="uk-UA" b="0" dirty="0" smtClean="0"/>
              <a:t>Відмінювання іменників іншомовного походження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369414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2800" dirty="0" smtClean="0"/>
              <a:t>Примітка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Слов’янські </a:t>
            </a:r>
            <a:r>
              <a:rPr lang="vi-VN" dirty="0" smtClean="0"/>
              <a:t>чоловічі імена та прізвища на -</a:t>
            </a:r>
            <a:r>
              <a:rPr lang="vi-VN" b="1" dirty="0" smtClean="0"/>
              <a:t>о</a:t>
            </a:r>
            <a:r>
              <a:rPr lang="vi-VN" dirty="0" smtClean="0"/>
              <a:t> відмінюються: </a:t>
            </a:r>
            <a:endParaRPr lang="uk-UA" dirty="0" smtClean="0"/>
          </a:p>
          <a:p>
            <a:pPr algn="just"/>
            <a:r>
              <a:rPr lang="vi-VN" i="1" dirty="0" smtClean="0"/>
              <a:t>Бра́нко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Бра́нка, </a:t>
            </a:r>
            <a:endParaRPr lang="uk-UA" i="1" dirty="0" smtClean="0"/>
          </a:p>
          <a:p>
            <a:pPr algn="just"/>
            <a:r>
              <a:rPr lang="vi-VN" i="1" dirty="0" smtClean="0"/>
              <a:t>Дави́чо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Дави́ча, </a:t>
            </a:r>
            <a:endParaRPr lang="uk-UA" i="1" dirty="0" smtClean="0"/>
          </a:p>
          <a:p>
            <a:pPr algn="just"/>
            <a:r>
              <a:rPr lang="vi-VN" i="1" dirty="0" smtClean="0"/>
              <a:t>Костю́шко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Костю́шка, </a:t>
            </a:r>
            <a:endParaRPr lang="uk-UA" i="1" dirty="0" smtClean="0"/>
          </a:p>
          <a:p>
            <a:pPr algn="just"/>
            <a:r>
              <a:rPr lang="vi-VN" i="1" dirty="0" smtClean="0"/>
              <a:t>Ті́то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Ті́та, </a:t>
            </a:r>
            <a:endParaRPr lang="uk-UA" i="1" smtClean="0"/>
          </a:p>
          <a:p>
            <a:pPr algn="just"/>
            <a:r>
              <a:rPr lang="vi-VN" i="1" smtClean="0"/>
              <a:t>Цве́тко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Цве́тка.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0" dirty="0" smtClean="0"/>
              <a:t>1. Іменники іншомовного походження відмінюються як відповідні українські іменники: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b="1" dirty="0" smtClean="0"/>
              <a:t>І </a:t>
            </a:r>
            <a:r>
              <a:rPr lang="vi-VN" b="1" dirty="0" smtClean="0"/>
              <a:t>відміна</a:t>
            </a:r>
            <a:endParaRPr lang="uk-UA" dirty="0" smtClean="0"/>
          </a:p>
          <a:p>
            <a:r>
              <a:rPr lang="vi-VN" i="1" dirty="0" smtClean="0"/>
              <a:t>ка́псула</a:t>
            </a:r>
            <a:r>
              <a:rPr lang="vi-VN" i="1" dirty="0" smtClean="0"/>
              <a:t> — ка́псули, ка́псулі; </a:t>
            </a:r>
            <a:endParaRPr lang="uk-UA" i="1" dirty="0" smtClean="0"/>
          </a:p>
          <a:p>
            <a:r>
              <a:rPr lang="vi-VN" i="1" dirty="0" smtClean="0"/>
              <a:t>фі́зика</a:t>
            </a:r>
            <a:r>
              <a:rPr lang="vi-VN" i="1" dirty="0" smtClean="0"/>
              <a:t> — фі́зики, фі́зиці; </a:t>
            </a:r>
            <a:endParaRPr lang="uk-UA" i="1" dirty="0" smtClean="0"/>
          </a:p>
          <a:p>
            <a:r>
              <a:rPr lang="vi-VN" i="1" dirty="0" smtClean="0"/>
              <a:t>вакуо́ля</a:t>
            </a:r>
            <a:r>
              <a:rPr lang="vi-VN" i="1" dirty="0" smtClean="0"/>
              <a:t> — вакуо́лі, вакуо́лею; </a:t>
            </a:r>
            <a:endParaRPr lang="uk-UA" i="1" dirty="0" smtClean="0"/>
          </a:p>
          <a:p>
            <a:r>
              <a:rPr lang="vi-VN" i="1" dirty="0" smtClean="0"/>
              <a:t>ескадри́лья</a:t>
            </a:r>
            <a:r>
              <a:rPr lang="vi-VN" i="1" dirty="0" smtClean="0"/>
              <a:t> — ескадри́льї, ескадри́льєю, </a:t>
            </a:r>
            <a:r>
              <a:rPr lang="vi-VN" dirty="0" smtClean="0"/>
              <a:t>род. мн.</a:t>
            </a:r>
            <a:r>
              <a:rPr lang="vi-VN" i="1" dirty="0" smtClean="0"/>
              <a:t> ескадри́лей; </a:t>
            </a:r>
            <a:endParaRPr lang="uk-UA" i="1" dirty="0" smtClean="0"/>
          </a:p>
          <a:p>
            <a:r>
              <a:rPr lang="vi-VN" i="1" dirty="0" smtClean="0"/>
              <a:t>Бу́дда</a:t>
            </a:r>
            <a:r>
              <a:rPr lang="vi-VN" i="1" dirty="0" smtClean="0"/>
              <a:t> — Бу́дди, Бу́ддою; </a:t>
            </a:r>
            <a:endParaRPr lang="uk-UA" i="1" dirty="0" smtClean="0"/>
          </a:p>
          <a:p>
            <a:r>
              <a:rPr lang="vi-VN" i="1" dirty="0" smtClean="0"/>
              <a:t>Вене́ція</a:t>
            </a:r>
            <a:r>
              <a:rPr lang="vi-VN" i="1" dirty="0" smtClean="0"/>
              <a:t> — Вене́ції, Вене́цією; </a:t>
            </a:r>
            <a:endParaRPr lang="uk-UA" i="1" dirty="0" smtClean="0"/>
          </a:p>
          <a:p>
            <a:r>
              <a:rPr lang="vi-VN" i="1" dirty="0" smtClean="0"/>
              <a:t>Го́йя</a:t>
            </a:r>
            <a:r>
              <a:rPr lang="vi-VN" i="1" dirty="0" smtClean="0"/>
              <a:t> — Го́йї, Го́йєю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b="1" dirty="0" smtClean="0"/>
              <a:t>ІІ </a:t>
            </a:r>
            <a:r>
              <a:rPr lang="vi-VN" b="1" dirty="0" smtClean="0"/>
              <a:t>відміна</a:t>
            </a:r>
            <a:endParaRPr lang="uk-UA" dirty="0" smtClean="0"/>
          </a:p>
          <a:p>
            <a:r>
              <a:rPr lang="vi-VN" dirty="0" smtClean="0"/>
              <a:t> </a:t>
            </a:r>
            <a:r>
              <a:rPr lang="vi-VN" i="1" dirty="0" smtClean="0"/>
              <a:t>арсена́л — арсена́лу, арсена́лом, в арсена́лі; блок — бло́ка </a:t>
            </a:r>
            <a:r>
              <a:rPr lang="vi-VN" dirty="0" smtClean="0"/>
              <a:t>(і</a:t>
            </a:r>
            <a:r>
              <a:rPr lang="vi-VN" i="1" dirty="0" smtClean="0"/>
              <a:t> бло́ку</a:t>
            </a:r>
            <a:r>
              <a:rPr lang="vi-VN" dirty="0" smtClean="0"/>
              <a:t>)</a:t>
            </a:r>
            <a:r>
              <a:rPr lang="vi-VN" i="1" dirty="0" smtClean="0"/>
              <a:t>, бло́ком, на бло́ці; автомобі́ль — автомобі́ля, автомобі́лем; 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i="1" dirty="0" smtClean="0"/>
              <a:t>Ши́ллер</a:t>
            </a:r>
            <a:r>
              <a:rPr lang="vi-VN" i="1" dirty="0" smtClean="0"/>
              <a:t> — Ши́ллера, Ши́ллером; </a:t>
            </a:r>
            <a:endParaRPr lang="uk-UA" i="1" dirty="0" smtClean="0"/>
          </a:p>
          <a:p>
            <a:r>
              <a:rPr lang="vi-VN" i="1" dirty="0" smtClean="0"/>
              <a:t>Рафае́ль</a:t>
            </a:r>
            <a:r>
              <a:rPr lang="vi-VN" i="1" dirty="0" smtClean="0"/>
              <a:t> — Рафае́ля, Рафае́лем; </a:t>
            </a:r>
            <a:endParaRPr lang="uk-UA" i="1" dirty="0" smtClean="0"/>
          </a:p>
          <a:p>
            <a:r>
              <a:rPr lang="vi-VN" i="1" dirty="0" smtClean="0"/>
              <a:t>Да́рвін</a:t>
            </a:r>
            <a:r>
              <a:rPr lang="vi-VN" i="1" dirty="0" smtClean="0"/>
              <a:t> — Да́рвіна, Да́рвіном; </a:t>
            </a:r>
            <a:endParaRPr lang="uk-UA" i="1" dirty="0" smtClean="0"/>
          </a:p>
          <a:p>
            <a:r>
              <a:rPr lang="vi-VN" i="1" dirty="0" smtClean="0"/>
              <a:t>Бю́лов</a:t>
            </a:r>
            <a:r>
              <a:rPr lang="vi-VN" i="1" dirty="0" smtClean="0"/>
              <a:t> — Бю́лова, Бю́ловом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b="1" dirty="0" smtClean="0"/>
              <a:t>ІІІ </a:t>
            </a:r>
            <a:r>
              <a:rPr lang="vi-VN" b="1" dirty="0" smtClean="0"/>
              <a:t>відміна</a:t>
            </a:r>
            <a:r>
              <a:rPr lang="vi-VN" dirty="0" smtClean="0"/>
              <a:t> </a:t>
            </a:r>
            <a:endParaRPr lang="uk-UA" dirty="0" smtClean="0"/>
          </a:p>
          <a:p>
            <a:r>
              <a:rPr lang="vi-VN" i="1" dirty="0" smtClean="0"/>
              <a:t>магістра́ль</a:t>
            </a:r>
            <a:r>
              <a:rPr lang="vi-VN" i="1" dirty="0" smtClean="0"/>
              <a:t> — магістра́лі, магістра́ллю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0" dirty="0" smtClean="0"/>
              <a:t>2. Деякі іменники іншомовного походження не відмінюються, а саме: 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іменники </a:t>
            </a:r>
            <a:r>
              <a:rPr lang="uk-UA" dirty="0" smtClean="0"/>
              <a:t>-</a:t>
            </a:r>
            <a:r>
              <a:rPr lang="vi-VN" b="1" dirty="0" smtClean="0"/>
              <a:t>а</a:t>
            </a:r>
            <a:r>
              <a:rPr lang="uk-UA" b="1" dirty="0" smtClean="0"/>
              <a:t> </a:t>
            </a:r>
            <a:r>
              <a:rPr lang="vi-VN" dirty="0" smtClean="0"/>
              <a:t>з</a:t>
            </a:r>
            <a:r>
              <a:rPr lang="vi-VN" dirty="0" smtClean="0"/>
              <a:t> попереднім голосним: </a:t>
            </a:r>
            <a:endParaRPr lang="uk-UA" dirty="0" smtClean="0"/>
          </a:p>
          <a:p>
            <a:pPr algn="just"/>
            <a:r>
              <a:rPr lang="vi-VN" i="1" dirty="0" smtClean="0"/>
              <a:t>амплуа́</a:t>
            </a:r>
            <a:r>
              <a:rPr lang="vi-VN" i="1" dirty="0" smtClean="0"/>
              <a:t>, боа́, </a:t>
            </a:r>
            <a:endParaRPr lang="uk-UA" i="1" dirty="0" smtClean="0"/>
          </a:p>
          <a:p>
            <a:pPr algn="just"/>
            <a:r>
              <a:rPr lang="vi-VN" i="1" dirty="0" smtClean="0"/>
              <a:t>Жоффруа́</a:t>
            </a:r>
            <a:r>
              <a:rPr lang="vi-VN" i="1" dirty="0" smtClean="0"/>
              <a:t>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е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кафе́</a:t>
            </a:r>
            <a:r>
              <a:rPr lang="vi-VN" i="1" dirty="0" smtClean="0"/>
              <a:t>, кашне́, турне́; </a:t>
            </a:r>
            <a:endParaRPr lang="uk-UA" i="1" dirty="0" smtClean="0"/>
          </a:p>
          <a:p>
            <a:pPr algn="just"/>
            <a:r>
              <a:rPr lang="vi-VN" i="1" dirty="0" smtClean="0"/>
              <a:t>Беранже́</a:t>
            </a:r>
            <a:r>
              <a:rPr lang="vi-VN" i="1" dirty="0" smtClean="0"/>
              <a:t>, Ге́йне, </a:t>
            </a:r>
            <a:endParaRPr lang="uk-UA" i="1" dirty="0" smtClean="0"/>
          </a:p>
          <a:p>
            <a:pPr algn="just"/>
            <a:r>
              <a:rPr lang="vi-VN" i="1" dirty="0" smtClean="0"/>
              <a:t>Ге́те</a:t>
            </a:r>
            <a:r>
              <a:rPr lang="vi-VN" i="1" dirty="0" smtClean="0"/>
              <a:t>, Да́нте;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на -</a:t>
            </a:r>
            <a:r>
              <a:rPr lang="vi-VN" b="1" dirty="0" smtClean="0"/>
              <a:t>є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ательє́</a:t>
            </a:r>
            <a:r>
              <a:rPr lang="vi-VN" i="1" dirty="0" smtClean="0"/>
              <a:t>, Барб’є́, Готьє́, </a:t>
            </a:r>
            <a:endParaRPr lang="uk-UA" i="1" dirty="0" smtClean="0"/>
          </a:p>
          <a:p>
            <a:r>
              <a:rPr lang="vi-VN" i="1" dirty="0" smtClean="0"/>
              <a:t>Лавуазьє́</a:t>
            </a:r>
            <a:r>
              <a:rPr lang="vi-VN" i="1" dirty="0" smtClean="0"/>
              <a:t>; </a:t>
            </a:r>
            <a:endParaRPr lang="uk-UA" i="1" dirty="0" smtClean="0"/>
          </a:p>
          <a:p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і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колі́брі</a:t>
            </a:r>
            <a:r>
              <a:rPr lang="vi-VN" i="1" dirty="0" smtClean="0"/>
              <a:t>, по́ні, таксі́; </a:t>
            </a:r>
            <a:endParaRPr lang="uk-UA" i="1" dirty="0" smtClean="0"/>
          </a:p>
          <a:p>
            <a:r>
              <a:rPr lang="vi-VN" i="1" dirty="0" smtClean="0"/>
              <a:t>Гальва́ні</a:t>
            </a:r>
            <a:r>
              <a:rPr lang="vi-VN" i="1" dirty="0" smtClean="0"/>
              <a:t>, Голсуо́рсі, </a:t>
            </a:r>
            <a:endParaRPr lang="uk-UA" i="1" dirty="0" smtClean="0"/>
          </a:p>
          <a:p>
            <a:r>
              <a:rPr lang="vi-VN" i="1" dirty="0" smtClean="0"/>
              <a:t>Россі́ні</a:t>
            </a:r>
            <a:r>
              <a:rPr lang="vi-VN" i="1" dirty="0" smtClean="0"/>
              <a:t>, Фірдоусі́, Ше́ллі;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на -</a:t>
            </a:r>
            <a:r>
              <a:rPr lang="vi-VN" b="1" dirty="0" smtClean="0"/>
              <a:t>ї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Віньї́</a:t>
            </a:r>
            <a:r>
              <a:rPr lang="vi-VN" i="1" dirty="0" smtClean="0"/>
              <a:t>, Шантійї́</a:t>
            </a:r>
            <a:r>
              <a:rPr lang="vi-VN" i="1" dirty="0" smtClean="0"/>
              <a:t>;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на -</a:t>
            </a:r>
            <a:r>
              <a:rPr lang="vi-VN" b="1" dirty="0" smtClean="0"/>
              <a:t>о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бюро́</a:t>
            </a:r>
            <a:r>
              <a:rPr lang="vi-VN" i="1" dirty="0" smtClean="0"/>
              <a:t>, депо́, кіно́, </a:t>
            </a:r>
            <a:endParaRPr lang="uk-UA" i="1" dirty="0" smtClean="0"/>
          </a:p>
          <a:p>
            <a:r>
              <a:rPr lang="vi-VN" i="1" dirty="0" smtClean="0"/>
              <a:t>манто́</a:t>
            </a:r>
            <a:r>
              <a:rPr lang="vi-VN" i="1" dirty="0" smtClean="0"/>
              <a:t>, метро́, ра́діо; </a:t>
            </a:r>
            <a:endParaRPr lang="uk-UA" i="1" dirty="0" smtClean="0"/>
          </a:p>
          <a:p>
            <a:r>
              <a:rPr lang="vi-VN" i="1" dirty="0" smtClean="0"/>
              <a:t>А́рно</a:t>
            </a:r>
            <a:r>
              <a:rPr lang="vi-VN" i="1" dirty="0" smtClean="0"/>
              <a:t>, Буало́, Віардо́, </a:t>
            </a:r>
            <a:endParaRPr lang="uk-UA" i="1" dirty="0" smtClean="0"/>
          </a:p>
          <a:p>
            <a:r>
              <a:rPr lang="vi-VN" i="1" dirty="0" smtClean="0"/>
              <a:t>Гюго́</a:t>
            </a:r>
            <a:r>
              <a:rPr lang="vi-VN" i="1" dirty="0" smtClean="0"/>
              <a:t>, Дідро́, Лонгфе́лло, </a:t>
            </a:r>
            <a:r>
              <a:rPr lang="vi-VN" i="1" dirty="0" smtClean="0"/>
              <a:t>Та́ссо</a:t>
            </a:r>
            <a:endParaRPr lang="uk-UA" i="1" dirty="0" smtClean="0"/>
          </a:p>
          <a:p>
            <a:r>
              <a:rPr lang="vi-VN" i="1" dirty="0" smtClean="0"/>
              <a:t> </a:t>
            </a:r>
            <a:r>
              <a:rPr lang="vi-VN" dirty="0" smtClean="0"/>
              <a:t>(але </a:t>
            </a:r>
            <a:r>
              <a:rPr lang="vi-VN" i="1" dirty="0" smtClean="0"/>
              <a:t>пальто́</a:t>
            </a:r>
            <a:r>
              <a:rPr lang="uk-UA" i="1" dirty="0" smtClean="0"/>
              <a:t> </a:t>
            </a:r>
            <a:r>
              <a:rPr lang="vi-VN" dirty="0" smtClean="0"/>
              <a:t>відмінюється</a:t>
            </a:r>
            <a:r>
              <a:rPr lang="vi-VN" dirty="0" smtClean="0"/>
              <a:t>);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на -</a:t>
            </a:r>
            <a:r>
              <a:rPr lang="vi-VN" b="1" dirty="0" smtClean="0"/>
              <a:t>йо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імбро́льйо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Пількома́йо</a:t>
            </a:r>
            <a:r>
              <a:rPr lang="vi-VN" i="1" dirty="0" smtClean="0"/>
              <a:t>; </a:t>
            </a:r>
            <a:endParaRPr lang="uk-UA" i="1" dirty="0" smtClean="0"/>
          </a:p>
          <a:p>
            <a:endParaRPr lang="uk-UA" i="1" dirty="0" smtClean="0"/>
          </a:p>
          <a:p>
            <a:endParaRPr lang="uk-UA" dirty="0" smtClean="0"/>
          </a:p>
          <a:p>
            <a:r>
              <a:rPr lang="vi-VN" dirty="0" smtClean="0"/>
              <a:t>на </a:t>
            </a:r>
            <a:r>
              <a:rPr lang="vi-VN" dirty="0" smtClean="0"/>
              <a:t>-</a:t>
            </a:r>
            <a:r>
              <a:rPr lang="vi-VN" b="1" dirty="0" smtClean="0"/>
              <a:t>у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какаду́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рагу́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Шо́у</a:t>
            </a:r>
            <a:r>
              <a:rPr lang="vi-VN" i="1" dirty="0" smtClean="0"/>
              <a:t>;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i="1" dirty="0" smtClean="0"/>
              <a:t> </a:t>
            </a:r>
            <a:r>
              <a:rPr lang="vi-VN" dirty="0" smtClean="0"/>
              <a:t>на -</a:t>
            </a:r>
            <a:r>
              <a:rPr lang="vi-VN" b="1" dirty="0" smtClean="0"/>
              <a:t>ю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інтерв’ю́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меню́</a:t>
            </a:r>
            <a:r>
              <a:rPr lang="vi-VN" i="1" dirty="0" smtClean="0"/>
              <a:t>, Сю;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жіночі </a:t>
            </a:r>
            <a:r>
              <a:rPr lang="vi-VN" dirty="0" smtClean="0"/>
              <a:t>імена на приголосний, а також жіночі прізвища на -</a:t>
            </a:r>
            <a:r>
              <a:rPr lang="vi-VN" b="1" dirty="0" smtClean="0"/>
              <a:t>ін</a:t>
            </a:r>
            <a:r>
              <a:rPr lang="vi-VN" dirty="0" smtClean="0"/>
              <a:t>, -</a:t>
            </a:r>
            <a:r>
              <a:rPr lang="vi-VN" b="1" dirty="0" smtClean="0"/>
              <a:t>ов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А́ліс</a:t>
            </a:r>
            <a:r>
              <a:rPr lang="vi-VN" i="1" dirty="0" smtClean="0"/>
              <a:t>, Доло́рес, </a:t>
            </a:r>
            <a:endParaRPr lang="uk-UA" i="1" dirty="0" smtClean="0"/>
          </a:p>
          <a:p>
            <a:pPr algn="just"/>
            <a:r>
              <a:rPr lang="vi-VN" i="1" dirty="0" smtClean="0"/>
              <a:t>Зейна́б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(</a:t>
            </a:r>
            <a:r>
              <a:rPr lang="vi-VN" i="1" dirty="0" smtClean="0"/>
              <a:t>Е́льза) Ві́рхов, </a:t>
            </a:r>
            <a:endParaRPr lang="uk-UA" i="1" dirty="0" smtClean="0"/>
          </a:p>
          <a:p>
            <a:pPr algn="just"/>
            <a:r>
              <a:rPr lang="vi-VN" i="1" dirty="0" smtClean="0"/>
              <a:t>(</a:t>
            </a:r>
            <a:r>
              <a:rPr lang="vi-VN" i="1" dirty="0" smtClean="0"/>
              <a:t>Джеральді́на) Ча́плін.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</TotalTime>
  <Words>223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Відмінювання іменників іншомовного походження</vt:lpstr>
      <vt:lpstr>1. Іменники іншомовного походження відмінюються як відповідні українські іменники:</vt:lpstr>
      <vt:lpstr>Слайд 3</vt:lpstr>
      <vt:lpstr>Слайд 4</vt:lpstr>
      <vt:lpstr>2. Деякі іменники іншомовного походження не відмінюються, а саме: </vt:lpstr>
      <vt:lpstr>Слайд 6</vt:lpstr>
      <vt:lpstr>Слайд 7</vt:lpstr>
      <vt:lpstr>Слайд 8</vt:lpstr>
      <vt:lpstr>Слайд 9</vt:lpstr>
      <vt:lpstr>Примітка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іменників іншомовного походження</dc:title>
  <dc:creator>1</dc:creator>
  <cp:lastModifiedBy>1</cp:lastModifiedBy>
  <cp:revision>2</cp:revision>
  <dcterms:created xsi:type="dcterms:W3CDTF">2017-04-11T06:18:38Z</dcterms:created>
  <dcterms:modified xsi:type="dcterms:W3CDTF">2017-04-11T06:31:37Z</dcterms:modified>
</cp:coreProperties>
</file>