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4C97A9-BE72-494D-9459-F57776B25C10}" type="datetimeFigureOut">
              <a:rPr lang="ru-RU" smtClean="0"/>
              <a:t>11.04.2017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403E30-252A-404F-96BF-040DA567165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36D58-7E54-4B24-8924-EB1D4C81CF32}" type="datetime1">
              <a:rPr lang="ru-RU" smtClean="0"/>
              <a:t>11.04.2017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4FD0C-2B1D-4D0B-A88F-776E4232457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B94E6-24FE-4099-9C1C-D865CA835F58}" type="datetime1">
              <a:rPr lang="ru-RU" smtClean="0"/>
              <a:t>11.04.2017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4FD0C-2B1D-4D0B-A88F-776E423245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BB53C-115E-4DAF-847D-6A14651C2C93}" type="datetime1">
              <a:rPr lang="ru-RU" smtClean="0"/>
              <a:t>11.04.2017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4FD0C-2B1D-4D0B-A88F-776E423245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87370-E445-4178-9726-718DEABF773E}" type="datetime1">
              <a:rPr lang="ru-RU" smtClean="0"/>
              <a:t>11.04.2017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4FD0C-2B1D-4D0B-A88F-776E423245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75F6-CDEE-49EB-9410-63CECE5A8C31}" type="datetime1">
              <a:rPr lang="ru-RU" smtClean="0"/>
              <a:t>11.04.2017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0F4FD0C-2B1D-4D0B-A88F-776E4232457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15689-EB1F-409C-AC88-9C063B0B6A71}" type="datetime1">
              <a:rPr lang="ru-RU" smtClean="0"/>
              <a:t>11.04.2017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4FD0C-2B1D-4D0B-A88F-776E423245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B0FA3-B5E5-4E90-941D-F0728F0A56A5}" type="datetime1">
              <a:rPr lang="ru-RU" smtClean="0"/>
              <a:t>11.04.2017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4FD0C-2B1D-4D0B-A88F-776E423245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B71F1-795D-4E01-8EFB-9CC4EFC6ACBB}" type="datetime1">
              <a:rPr lang="ru-RU" smtClean="0"/>
              <a:t>11.04.2017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4FD0C-2B1D-4D0B-A88F-776E423245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CA1C-C34C-4051-BC68-DDF38DC7084C}" type="datetime1">
              <a:rPr lang="ru-RU" smtClean="0"/>
              <a:t>11.04.2017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4FD0C-2B1D-4D0B-A88F-776E423245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4347-4442-4449-97D5-4D891BAD48A4}" type="datetime1">
              <a:rPr lang="ru-RU" smtClean="0"/>
              <a:t>11.04.2017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4FD0C-2B1D-4D0B-A88F-776E423245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07988-01FD-4B5C-9474-4E47A7C48192}" type="datetime1">
              <a:rPr lang="ru-RU" smtClean="0"/>
              <a:t>11.04.2017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4FD0C-2B1D-4D0B-A88F-776E423245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56F1BD6-4A6D-40BF-8FC3-661BD5C0AD7D}" type="datetime1">
              <a:rPr lang="ru-RU" smtClean="0"/>
              <a:t>11.04.2017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0F4FD0C-2B1D-4D0B-A88F-776E42324572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3271846"/>
          </a:xfrm>
        </p:spPr>
        <p:txBody>
          <a:bodyPr>
            <a:normAutofit/>
          </a:bodyPr>
          <a:lstStyle/>
          <a:p>
            <a:r>
              <a:rPr lang="uk-UA" b="0" dirty="0" smtClean="0"/>
              <a:t>Апостроф </a:t>
            </a:r>
            <a:br>
              <a:rPr lang="uk-UA" b="0" dirty="0" smtClean="0"/>
            </a:br>
            <a:r>
              <a:rPr lang="uk-UA" b="0" dirty="0" smtClean="0"/>
              <a:t>у словах іншомовного походження та похідних від них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038578"/>
            <a:ext cx="64008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uk-UA" sz="2800" dirty="0" smtClean="0"/>
              <a:t>Апостроф у словах іншомовного походження та похідних від них пишеться перед я, ю,є, ї:</a:t>
            </a:r>
            <a:br>
              <a:rPr lang="uk-UA" sz="2800" dirty="0" smtClean="0"/>
            </a:br>
            <a:endParaRPr lang="uk-UA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vi-VN" dirty="0" smtClean="0"/>
              <a:t>Після</a:t>
            </a:r>
            <a:r>
              <a:rPr lang="uk-UA" dirty="0" smtClean="0"/>
              <a:t> </a:t>
            </a:r>
            <a:r>
              <a:rPr lang="vi-VN" dirty="0" smtClean="0"/>
              <a:t>приголосних</a:t>
            </a:r>
            <a:r>
              <a:rPr lang="vi-VN" dirty="0" smtClean="0"/>
              <a:t> </a:t>
            </a:r>
            <a:r>
              <a:rPr lang="vi-VN" b="1" dirty="0" smtClean="0"/>
              <a:t>б</a:t>
            </a:r>
            <a:r>
              <a:rPr lang="vi-VN" dirty="0" smtClean="0"/>
              <a:t>, </a:t>
            </a:r>
            <a:r>
              <a:rPr lang="vi-VN" b="1" dirty="0" smtClean="0"/>
              <a:t>п</a:t>
            </a:r>
            <a:r>
              <a:rPr lang="vi-VN" dirty="0" smtClean="0"/>
              <a:t>, </a:t>
            </a:r>
            <a:r>
              <a:rPr lang="vi-VN" b="1" dirty="0" smtClean="0"/>
              <a:t>в</a:t>
            </a:r>
            <a:r>
              <a:rPr lang="vi-VN" dirty="0" smtClean="0"/>
              <a:t>, </a:t>
            </a:r>
            <a:r>
              <a:rPr lang="vi-VN" b="1" dirty="0" smtClean="0"/>
              <a:t>м</a:t>
            </a:r>
            <a:r>
              <a:rPr lang="vi-VN" dirty="0" smtClean="0"/>
              <a:t>, </a:t>
            </a:r>
            <a:r>
              <a:rPr lang="vi-VN" b="1" dirty="0" smtClean="0"/>
              <a:t>ф</a:t>
            </a:r>
            <a:r>
              <a:rPr lang="vi-VN" dirty="0" smtClean="0"/>
              <a:t>, </a:t>
            </a:r>
            <a:r>
              <a:rPr lang="vi-VN" b="1" dirty="0" smtClean="0"/>
              <a:t>г</a:t>
            </a:r>
            <a:r>
              <a:rPr lang="vi-VN" dirty="0" smtClean="0"/>
              <a:t>, </a:t>
            </a:r>
            <a:r>
              <a:rPr lang="vi-VN" b="1" dirty="0" smtClean="0"/>
              <a:t>к</a:t>
            </a:r>
            <a:r>
              <a:rPr lang="vi-VN" dirty="0" smtClean="0"/>
              <a:t>, </a:t>
            </a:r>
            <a:r>
              <a:rPr lang="vi-VN" b="1" dirty="0" smtClean="0"/>
              <a:t>х</a:t>
            </a:r>
            <a:r>
              <a:rPr lang="vi-VN" dirty="0" smtClean="0"/>
              <a:t>, </a:t>
            </a:r>
            <a:r>
              <a:rPr lang="vi-VN" b="1" dirty="0" smtClean="0"/>
              <a:t>ж</a:t>
            </a:r>
            <a:r>
              <a:rPr lang="vi-VN" dirty="0" smtClean="0"/>
              <a:t>, </a:t>
            </a:r>
            <a:r>
              <a:rPr lang="vi-VN" b="1" dirty="0" smtClean="0"/>
              <a:t>ч</a:t>
            </a:r>
            <a:r>
              <a:rPr lang="vi-VN" dirty="0" smtClean="0"/>
              <a:t>, </a:t>
            </a:r>
            <a:r>
              <a:rPr lang="vi-VN" b="1" dirty="0" smtClean="0"/>
              <a:t>ш</a:t>
            </a:r>
            <a:r>
              <a:rPr lang="vi-VN" dirty="0" smtClean="0"/>
              <a:t>, </a:t>
            </a:r>
            <a:r>
              <a:rPr lang="vi-VN" b="1" dirty="0" smtClean="0"/>
              <a:t>р</a:t>
            </a:r>
            <a:r>
              <a:rPr lang="vi-VN" dirty="0" smtClean="0"/>
              <a:t>: </a:t>
            </a:r>
            <a:endParaRPr lang="uk-UA" dirty="0" smtClean="0"/>
          </a:p>
          <a:p>
            <a:pPr algn="just"/>
            <a:r>
              <a:rPr lang="vi-VN" i="1" dirty="0" smtClean="0"/>
              <a:t>б’єф</a:t>
            </a:r>
            <a:r>
              <a:rPr lang="vi-VN" i="1" dirty="0" smtClean="0"/>
              <a:t>, комп’ю́тер, </a:t>
            </a:r>
            <a:endParaRPr lang="uk-UA" i="1" dirty="0" smtClean="0"/>
          </a:p>
          <a:p>
            <a:pPr algn="just"/>
            <a:r>
              <a:rPr lang="vi-VN" i="1" dirty="0" smtClean="0"/>
              <a:t>п’єдеста́л</a:t>
            </a:r>
            <a:r>
              <a:rPr lang="vi-VN" i="1" dirty="0" smtClean="0"/>
              <a:t>, інтерв’ю́, </a:t>
            </a:r>
            <a:endParaRPr lang="uk-UA" i="1" dirty="0" smtClean="0"/>
          </a:p>
          <a:p>
            <a:pPr algn="just"/>
            <a:r>
              <a:rPr lang="vi-VN" i="1" dirty="0" smtClean="0"/>
              <a:t>прем’є́р</a:t>
            </a:r>
            <a:r>
              <a:rPr lang="vi-VN" i="1" dirty="0" smtClean="0"/>
              <a:t>, торф’яни́й, </a:t>
            </a:r>
            <a:endParaRPr lang="uk-UA" i="1" dirty="0" smtClean="0"/>
          </a:p>
          <a:p>
            <a:pPr algn="just"/>
            <a:r>
              <a:rPr lang="vi-VN" i="1" dirty="0" smtClean="0"/>
              <a:t>к’я́нті</a:t>
            </a:r>
            <a:r>
              <a:rPr lang="vi-VN" i="1" dirty="0" smtClean="0"/>
              <a:t>, миш’я́к, </a:t>
            </a:r>
            <a:endParaRPr lang="uk-UA" i="1" dirty="0" smtClean="0"/>
          </a:p>
          <a:p>
            <a:pPr algn="just"/>
            <a:r>
              <a:rPr lang="vi-VN" i="1" dirty="0" smtClean="0"/>
              <a:t>кар’єра</a:t>
            </a:r>
            <a:r>
              <a:rPr lang="vi-VN" i="1" dirty="0" smtClean="0"/>
              <a:t>; </a:t>
            </a:r>
            <a:endParaRPr lang="uk-UA" i="1" dirty="0" smtClean="0"/>
          </a:p>
          <a:p>
            <a:pPr algn="just"/>
            <a:r>
              <a:rPr lang="vi-VN" i="1" dirty="0" smtClean="0"/>
              <a:t>П’ємо́нт</a:t>
            </a:r>
            <a:r>
              <a:rPr lang="vi-VN" i="1" dirty="0" smtClean="0"/>
              <a:t>, П’яче́нца, Рив’є́ра, </a:t>
            </a:r>
            <a:endParaRPr lang="uk-UA" i="1" dirty="0" smtClean="0"/>
          </a:p>
          <a:p>
            <a:pPr algn="just"/>
            <a:r>
              <a:rPr lang="vi-VN" i="1" dirty="0" smtClean="0"/>
              <a:t>Ак’я́б</a:t>
            </a:r>
            <a:r>
              <a:rPr lang="vi-VN" i="1" dirty="0" smtClean="0"/>
              <a:t>, Іх’я́мас; Барб’є́, </a:t>
            </a:r>
            <a:endParaRPr lang="uk-UA" i="1" dirty="0" smtClean="0"/>
          </a:p>
          <a:p>
            <a:pPr algn="just"/>
            <a:r>
              <a:rPr lang="vi-VN" i="1" dirty="0" smtClean="0"/>
              <a:t>Б’є́рнсон</a:t>
            </a:r>
            <a:r>
              <a:rPr lang="vi-VN" i="1" dirty="0" smtClean="0"/>
              <a:t>, Б’ю́кенен, Женев’є́ва, </a:t>
            </a:r>
            <a:endParaRPr lang="uk-UA" i="1" dirty="0" smtClean="0"/>
          </a:p>
          <a:p>
            <a:pPr algn="just"/>
            <a:r>
              <a:rPr lang="vi-VN" i="1" dirty="0" smtClean="0"/>
              <a:t>Ф’є́золе</a:t>
            </a:r>
            <a:r>
              <a:rPr lang="vi-VN" i="1" dirty="0" smtClean="0"/>
              <a:t>, Монтеск’є́, Руж’є́, Фур’є́.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Після </a:t>
            </a:r>
            <a:r>
              <a:rPr lang="vi-VN" dirty="0" smtClean="0"/>
              <a:t>кінцевого приголосного в префіксах: </a:t>
            </a:r>
            <a:endParaRPr lang="uk-UA" dirty="0" smtClean="0"/>
          </a:p>
          <a:p>
            <a:r>
              <a:rPr lang="vi-VN" i="1" dirty="0" smtClean="0"/>
              <a:t>ад’ю́нкт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ад’юта́нт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ін’є́кція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кон’ю́нктура</a:t>
            </a:r>
            <a:r>
              <a:rPr lang="vi-VN" i="1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800" b="0" dirty="0" smtClean="0"/>
              <a:t>Апостроф не пишеться:</a:t>
            </a:r>
            <a:endParaRPr lang="uk-UA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vi-VN" dirty="0" smtClean="0"/>
              <a:t>Перед</a:t>
            </a:r>
            <a:r>
              <a:rPr lang="vi-VN" dirty="0" smtClean="0"/>
              <a:t> </a:t>
            </a:r>
            <a:r>
              <a:rPr lang="vi-VN" b="1" dirty="0" smtClean="0"/>
              <a:t>йо</a:t>
            </a:r>
            <a:r>
              <a:rPr lang="vi-VN" dirty="0" smtClean="0"/>
              <a:t>: </a:t>
            </a:r>
            <a:endParaRPr lang="uk-UA" dirty="0" smtClean="0"/>
          </a:p>
          <a:p>
            <a:r>
              <a:rPr lang="vi-VN" i="1" dirty="0" smtClean="0"/>
              <a:t>курйо́з</a:t>
            </a:r>
            <a:r>
              <a:rPr lang="vi-VN" i="1" dirty="0" smtClean="0"/>
              <a:t>, серйо́зний</a:t>
            </a:r>
            <a:r>
              <a:rPr lang="vi-VN" i="1" dirty="0" smtClean="0"/>
              <a:t>.</a:t>
            </a:r>
            <a:endParaRPr lang="uk-UA" i="1" dirty="0" smtClean="0"/>
          </a:p>
          <a:p>
            <a:endParaRPr lang="uk-UA" i="1" dirty="0" smtClean="0"/>
          </a:p>
          <a:p>
            <a:pPr algn="just"/>
            <a:r>
              <a:rPr lang="vi-VN" dirty="0" smtClean="0"/>
              <a:t>Коли</a:t>
            </a:r>
            <a:r>
              <a:rPr lang="vi-VN" dirty="0" smtClean="0"/>
              <a:t> </a:t>
            </a:r>
            <a:r>
              <a:rPr lang="vi-VN" b="1" dirty="0" smtClean="0"/>
              <a:t>я</a:t>
            </a:r>
            <a:r>
              <a:rPr lang="vi-VN" dirty="0" smtClean="0"/>
              <a:t>, </a:t>
            </a:r>
            <a:r>
              <a:rPr lang="vi-VN" b="1" dirty="0" smtClean="0"/>
              <a:t>ю</a:t>
            </a:r>
            <a:r>
              <a:rPr lang="vi-VN" dirty="0" smtClean="0"/>
              <a:t> позначають пом’якшення попереднього приголосного перед </a:t>
            </a:r>
            <a:r>
              <a:rPr lang="vi-VN" b="1" dirty="0" smtClean="0"/>
              <a:t>а, у</a:t>
            </a:r>
            <a:r>
              <a:rPr lang="vi-VN" dirty="0" smtClean="0"/>
              <a:t>: </a:t>
            </a:r>
            <a:endParaRPr lang="uk-UA" dirty="0" smtClean="0"/>
          </a:p>
          <a:p>
            <a:pPr algn="just"/>
            <a:r>
              <a:rPr lang="vi-VN" i="1" dirty="0" smtClean="0"/>
              <a:t>бязь</a:t>
            </a:r>
            <a:r>
              <a:rPr lang="vi-VN" i="1" dirty="0" smtClean="0"/>
              <a:t>; бюдже́т, бюро́, </a:t>
            </a:r>
            <a:endParaRPr lang="uk-UA" i="1" dirty="0" smtClean="0"/>
          </a:p>
          <a:p>
            <a:pPr algn="just"/>
            <a:r>
              <a:rPr lang="vi-VN" i="1" dirty="0" smtClean="0"/>
              <a:t>пюпі́тр</a:t>
            </a:r>
            <a:r>
              <a:rPr lang="vi-VN" i="1" dirty="0" smtClean="0"/>
              <a:t>, мюри́д, фюзеля́ж, </a:t>
            </a:r>
            <a:endParaRPr lang="uk-UA" i="1" dirty="0" smtClean="0"/>
          </a:p>
          <a:p>
            <a:pPr algn="just"/>
            <a:r>
              <a:rPr lang="vi-VN" i="1" dirty="0" smtClean="0"/>
              <a:t>кюве́т</a:t>
            </a:r>
            <a:r>
              <a:rPr lang="vi-VN" i="1" dirty="0" smtClean="0"/>
              <a:t>, рюкза́к, рюш; </a:t>
            </a:r>
            <a:endParaRPr lang="uk-UA" i="1" dirty="0" smtClean="0"/>
          </a:p>
          <a:p>
            <a:pPr algn="just"/>
            <a:r>
              <a:rPr lang="vi-VN" i="1" dirty="0" smtClean="0"/>
              <a:t>Барбю́с</a:t>
            </a:r>
            <a:r>
              <a:rPr lang="vi-VN" i="1" dirty="0" smtClean="0"/>
              <a:t>, Бюффо́н, Вю́ртемберг, </a:t>
            </a:r>
            <a:endParaRPr lang="uk-UA" i="1" smtClean="0"/>
          </a:p>
          <a:p>
            <a:pPr algn="just"/>
            <a:r>
              <a:rPr lang="vi-VN" i="1" smtClean="0"/>
              <a:t>Мю́ллер</a:t>
            </a:r>
            <a:r>
              <a:rPr lang="vi-VN" i="1" dirty="0" smtClean="0"/>
              <a:t>, Гюго́, Кюв’є́, Рю́дберг.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</TotalTime>
  <Words>84</Words>
  <Application>Microsoft Office PowerPoint</Application>
  <PresentationFormat>Экран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Апекс</vt:lpstr>
      <vt:lpstr>Апостроф  у словах іншомовного походження та похідних від них</vt:lpstr>
      <vt:lpstr>Апостроф у словах іншомовного походження та похідних від них пишеться перед я, ю,є, ї: </vt:lpstr>
      <vt:lpstr>Слайд 3</vt:lpstr>
      <vt:lpstr>Апостроф не пишеться: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Апостроф  у словах іншомовного походження та похідних від них</dc:title>
  <dc:creator>1</dc:creator>
  <cp:lastModifiedBy>1</cp:lastModifiedBy>
  <cp:revision>1</cp:revision>
  <dcterms:created xsi:type="dcterms:W3CDTF">2017-04-11T05:53:43Z</dcterms:created>
  <dcterms:modified xsi:type="dcterms:W3CDTF">2017-04-11T06:02:27Z</dcterms:modified>
</cp:coreProperties>
</file>