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F1CBB-1B97-429D-B0AD-80127D1B61F8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2D13E-63AA-4D48-B08A-13EBC30949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B72E-7752-4DA1-8EE0-859030CF7FA7}" type="datetime1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0F39-4EDE-476F-8731-DC4C4A7C8BD9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E17E-5661-4DB5-A6FB-58A16CF78278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C8BC-31A7-4411-B7C5-9B504BBC98E7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4F2D-906A-4E6A-9384-A186F276B0B6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6ADD-BF0D-4621-96A0-58105D31E9C9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B7E-85FE-4B82-80EB-F474170277FF}" type="datetime1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CE28-919C-4840-A1FA-47757741E5C9}" type="datetime1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195F-EC4F-457B-987D-4EE062A2A6FD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41CF-383B-4EA6-92C7-37E56F9EE5AF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7B2B-8DF7-486D-9DC0-13973DC43F98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D2E172-CE2D-4488-A459-465A70E5ADB6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0B294F-4B2E-4C7A-943E-AC20087296C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вказівних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16257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cap="small" dirty="0" smtClean="0"/>
              <a:t>Однина</a:t>
            </a:r>
            <a:r>
              <a:rPr lang="uk-UA" cap="small" dirty="0" smtClean="0"/>
              <a:t>.					</a:t>
            </a:r>
            <a:r>
              <a:rPr lang="vi-VN" cap="small" dirty="0" smtClean="0"/>
              <a:t>Множина</a:t>
            </a:r>
            <a:endParaRPr lang="uk-UA" cap="small" dirty="0" smtClean="0"/>
          </a:p>
          <a:p>
            <a:r>
              <a:rPr lang="vi-VN" b="1" dirty="0" smtClean="0"/>
              <a:t>Чол</a:t>
            </a:r>
            <a:r>
              <a:rPr lang="vi-VN" b="1" dirty="0" smtClean="0"/>
              <a:t>. і </a:t>
            </a:r>
            <a:r>
              <a:rPr lang="vi-VN" b="1" dirty="0" smtClean="0"/>
              <a:t>середн.рід</a:t>
            </a:r>
            <a:r>
              <a:rPr lang="uk-UA" b="1" dirty="0" smtClean="0"/>
              <a:t>	</a:t>
            </a:r>
            <a:r>
              <a:rPr lang="vi-VN" b="1" dirty="0" smtClean="0"/>
              <a:t>Жіночий</a:t>
            </a:r>
            <a:r>
              <a:rPr lang="vi-VN" dirty="0" smtClean="0"/>
              <a:t> </a:t>
            </a:r>
            <a:r>
              <a:rPr lang="vi-VN" b="1" dirty="0" smtClean="0"/>
              <a:t>рід</a:t>
            </a:r>
            <a:endParaRPr lang="uk-UA" b="1" dirty="0" smtClean="0"/>
          </a:p>
          <a:p>
            <a:r>
              <a:rPr lang="vi-VN" i="1" dirty="0" smtClean="0"/>
              <a:t>Н.</a:t>
            </a:r>
            <a:r>
              <a:rPr lang="uk-UA" i="1" dirty="0" smtClean="0"/>
              <a:t> </a:t>
            </a:r>
            <a:r>
              <a:rPr lang="vi-VN" dirty="0" smtClean="0"/>
              <a:t>той те</a:t>
            </a:r>
            <a:r>
              <a:rPr lang="uk-UA" dirty="0" smtClean="0"/>
              <a:t> 		</a:t>
            </a:r>
            <a:r>
              <a:rPr lang="vi-VN" dirty="0" smtClean="0"/>
              <a:t>та</a:t>
            </a:r>
            <a:r>
              <a:rPr lang="uk-UA" dirty="0" smtClean="0"/>
              <a:t>			</a:t>
            </a:r>
            <a:r>
              <a:rPr lang="vi-VN" dirty="0" smtClean="0"/>
              <a:t>ті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 </a:t>
            </a:r>
            <a:r>
              <a:rPr lang="vi-VN" dirty="0" smtClean="0"/>
              <a:t>того́</a:t>
            </a:r>
            <a:r>
              <a:rPr lang="uk-UA" dirty="0" smtClean="0"/>
              <a:t> 			</a:t>
            </a:r>
            <a:r>
              <a:rPr lang="vi-VN" dirty="0" smtClean="0"/>
              <a:t>тіє́ї </a:t>
            </a:r>
            <a:r>
              <a:rPr lang="vi-VN" dirty="0" smtClean="0"/>
              <a:t>(</a:t>
            </a:r>
            <a:r>
              <a:rPr lang="vi-VN" dirty="0" smtClean="0"/>
              <a:t>то́ї)</a:t>
            </a:r>
            <a:r>
              <a:rPr lang="uk-UA" dirty="0" smtClean="0"/>
              <a:t>		</a:t>
            </a:r>
            <a:r>
              <a:rPr lang="vi-VN" dirty="0" smtClean="0"/>
              <a:t>тих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 </a:t>
            </a:r>
            <a:r>
              <a:rPr lang="vi-VN" dirty="0" smtClean="0"/>
              <a:t>тому́</a:t>
            </a:r>
            <a:r>
              <a:rPr lang="uk-UA" dirty="0" smtClean="0"/>
              <a:t> 			</a:t>
            </a:r>
            <a:r>
              <a:rPr lang="vi-VN" dirty="0" smtClean="0"/>
              <a:t>тій</a:t>
            </a:r>
            <a:r>
              <a:rPr lang="uk-UA" dirty="0" smtClean="0"/>
              <a:t>			</a:t>
            </a:r>
            <a:r>
              <a:rPr lang="vi-VN" dirty="0" smtClean="0"/>
              <a:t>тим</a:t>
            </a:r>
            <a:endParaRPr lang="uk-UA" dirty="0" smtClean="0"/>
          </a:p>
          <a:p>
            <a:r>
              <a:rPr lang="vi-VN" i="1" dirty="0" smtClean="0"/>
              <a:t>Зн</a:t>
            </a:r>
            <a:r>
              <a:rPr lang="vi-VN" i="1" dirty="0" smtClean="0"/>
              <a:t>.</a:t>
            </a:r>
            <a:r>
              <a:rPr lang="vi-VN" dirty="0" smtClean="0"/>
              <a:t>= Н. або Р. </a:t>
            </a:r>
            <a:r>
              <a:rPr lang="vi-VN" dirty="0" smtClean="0"/>
              <a:t>те</a:t>
            </a:r>
            <a:r>
              <a:rPr lang="uk-UA" dirty="0" smtClean="0"/>
              <a:t>	</a:t>
            </a:r>
            <a:r>
              <a:rPr lang="vi-VN" dirty="0" smtClean="0"/>
              <a:t>ту</a:t>
            </a:r>
            <a:r>
              <a:rPr lang="uk-UA" dirty="0" smtClean="0"/>
              <a:t>			</a:t>
            </a:r>
            <a:r>
              <a:rPr lang="vi-VN" dirty="0" smtClean="0"/>
              <a:t>= </a:t>
            </a:r>
            <a:r>
              <a:rPr lang="vi-VN" dirty="0" smtClean="0"/>
              <a:t>Н. або Р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тим</a:t>
            </a:r>
            <a:r>
              <a:rPr lang="uk-UA" dirty="0" smtClean="0"/>
              <a:t>			</a:t>
            </a:r>
            <a:r>
              <a:rPr lang="vi-VN" dirty="0" smtClean="0"/>
              <a:t>тіє́ю </a:t>
            </a:r>
            <a:r>
              <a:rPr lang="vi-VN" dirty="0" smtClean="0"/>
              <a:t>(</a:t>
            </a:r>
            <a:r>
              <a:rPr lang="vi-VN" dirty="0" smtClean="0"/>
              <a:t>то́ю)</a:t>
            </a:r>
            <a:r>
              <a:rPr lang="uk-UA" dirty="0" smtClean="0"/>
              <a:t>		</a:t>
            </a:r>
            <a:r>
              <a:rPr lang="vi-VN" dirty="0" smtClean="0"/>
              <a:t>ти́ми</a:t>
            </a:r>
            <a:endParaRPr lang="uk-UA" dirty="0" smtClean="0"/>
          </a:p>
          <a:p>
            <a:r>
              <a:rPr lang="vi-VN" i="1" dirty="0" smtClean="0"/>
              <a:t>М</a:t>
            </a:r>
            <a:r>
              <a:rPr lang="uk-UA" i="1" dirty="0" smtClean="0"/>
              <a:t> </a:t>
            </a:r>
            <a:r>
              <a:rPr lang="vi-VN" i="1" dirty="0" smtClean="0"/>
              <a:t>.</a:t>
            </a:r>
            <a:r>
              <a:rPr lang="vi-VN" dirty="0" smtClean="0"/>
              <a:t>...то́му </a:t>
            </a:r>
            <a:r>
              <a:rPr lang="vi-VN" dirty="0" smtClean="0"/>
              <a:t>(тім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...тій</a:t>
            </a:r>
            <a:r>
              <a:rPr lang="uk-UA" dirty="0" smtClean="0"/>
              <a:t>			</a:t>
            </a:r>
            <a:r>
              <a:rPr lang="vi-VN" dirty="0" smtClean="0"/>
              <a:t>...тих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Так само відмінюється займенник </a:t>
            </a:r>
            <a:r>
              <a:rPr lang="vi-VN" i="1" dirty="0" smtClean="0"/>
              <a:t>ото́й.</a:t>
            </a:r>
            <a:endParaRPr lang="vi-VN" dirty="0" smtClean="0"/>
          </a:p>
          <a:p>
            <a:r>
              <a:rPr lang="vi-VN" i="1" dirty="0" smtClean="0"/>
              <a:t>Н</a:t>
            </a:r>
            <a:r>
              <a:rPr lang="vi-VN" i="1" dirty="0" smtClean="0"/>
              <a:t>.</a:t>
            </a:r>
            <a:r>
              <a:rPr lang="uk-UA" i="1" dirty="0" smtClean="0"/>
              <a:t>	 </a:t>
            </a:r>
            <a:r>
              <a:rPr lang="vi-VN" dirty="0" smtClean="0"/>
              <a:t>цей </a:t>
            </a:r>
            <a:r>
              <a:rPr lang="uk-UA" dirty="0" smtClean="0"/>
              <a:t>	</a:t>
            </a:r>
            <a:r>
              <a:rPr lang="vi-VN" dirty="0" smtClean="0"/>
              <a:t>це</a:t>
            </a:r>
            <a:r>
              <a:rPr lang="uk-UA" dirty="0" smtClean="0"/>
              <a:t>		</a:t>
            </a:r>
            <a:r>
              <a:rPr lang="vi-VN" dirty="0" smtClean="0"/>
              <a:t>ця</a:t>
            </a:r>
            <a:r>
              <a:rPr lang="uk-UA" dirty="0" smtClean="0"/>
              <a:t>		</a:t>
            </a:r>
            <a:r>
              <a:rPr lang="vi-VN" dirty="0" smtClean="0"/>
              <a:t>ці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 </a:t>
            </a:r>
            <a:r>
              <a:rPr lang="vi-VN" dirty="0" smtClean="0"/>
              <a:t>цього́</a:t>
            </a:r>
            <a:r>
              <a:rPr lang="uk-UA" dirty="0" smtClean="0"/>
              <a:t>			</a:t>
            </a:r>
            <a:r>
              <a:rPr lang="vi-VN" dirty="0" smtClean="0"/>
              <a:t>ціє́ї</a:t>
            </a:r>
            <a:r>
              <a:rPr lang="uk-UA" dirty="0" smtClean="0"/>
              <a:t>		</a:t>
            </a:r>
            <a:r>
              <a:rPr lang="vi-VN" dirty="0" smtClean="0"/>
              <a:t>цих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 </a:t>
            </a:r>
            <a:r>
              <a:rPr lang="vi-VN" dirty="0" smtClean="0"/>
              <a:t>цьому́</a:t>
            </a:r>
            <a:r>
              <a:rPr lang="uk-UA" dirty="0" smtClean="0"/>
              <a:t>		</a:t>
            </a:r>
            <a:r>
              <a:rPr lang="vi-VN" dirty="0" smtClean="0"/>
              <a:t>цій</a:t>
            </a:r>
            <a:r>
              <a:rPr lang="uk-UA" dirty="0" smtClean="0"/>
              <a:t>		</a:t>
            </a:r>
            <a:r>
              <a:rPr lang="vi-VN" dirty="0" smtClean="0"/>
              <a:t>цим</a:t>
            </a:r>
            <a:endParaRPr lang="uk-UA" dirty="0" smtClean="0"/>
          </a:p>
          <a:p>
            <a:r>
              <a:rPr lang="vi-VN" i="1" dirty="0" smtClean="0"/>
              <a:t>Зн</a:t>
            </a:r>
            <a:r>
              <a:rPr lang="vi-VN" i="1" dirty="0" smtClean="0"/>
              <a:t>.</a:t>
            </a:r>
            <a:r>
              <a:rPr lang="vi-VN" dirty="0" smtClean="0"/>
              <a:t>= Н. або Р. </a:t>
            </a:r>
            <a:r>
              <a:rPr lang="vi-VN" dirty="0" smtClean="0"/>
              <a:t>це</a:t>
            </a:r>
            <a:r>
              <a:rPr lang="uk-UA" dirty="0" smtClean="0"/>
              <a:t>       </a:t>
            </a:r>
            <a:r>
              <a:rPr lang="vi-VN" dirty="0" smtClean="0"/>
              <a:t>цю</a:t>
            </a:r>
            <a:r>
              <a:rPr lang="uk-UA" dirty="0" smtClean="0"/>
              <a:t>		</a:t>
            </a:r>
            <a:r>
              <a:rPr lang="vi-VN" dirty="0" smtClean="0"/>
              <a:t>= </a:t>
            </a:r>
            <a:r>
              <a:rPr lang="vi-VN" dirty="0" smtClean="0"/>
              <a:t>Н. або Р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цим</a:t>
            </a:r>
            <a:r>
              <a:rPr lang="uk-UA" dirty="0" smtClean="0"/>
              <a:t>			</a:t>
            </a:r>
            <a:r>
              <a:rPr lang="vi-VN" dirty="0" smtClean="0"/>
              <a:t>ціє́ю</a:t>
            </a:r>
            <a:r>
              <a:rPr lang="uk-UA" dirty="0" smtClean="0"/>
              <a:t>		</a:t>
            </a:r>
            <a:r>
              <a:rPr lang="vi-VN" dirty="0" smtClean="0"/>
              <a:t>ци́ми</a:t>
            </a:r>
            <a:endParaRPr lang="uk-UA" dirty="0" smtClean="0"/>
          </a:p>
          <a:p>
            <a:r>
              <a:rPr lang="vi-VN" i="1" dirty="0" smtClean="0"/>
              <a:t>М</a:t>
            </a:r>
            <a:r>
              <a:rPr lang="uk-UA" i="1" dirty="0" smtClean="0"/>
              <a:t> </a:t>
            </a:r>
            <a:r>
              <a:rPr lang="vi-VN" i="1" dirty="0" smtClean="0"/>
              <a:t>.</a:t>
            </a:r>
            <a:r>
              <a:rPr lang="vi-VN" dirty="0" smtClean="0"/>
              <a:t>...цьо́му </a:t>
            </a:r>
            <a:r>
              <a:rPr lang="vi-VN" dirty="0" smtClean="0"/>
              <a:t>(цім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...цій</a:t>
            </a:r>
            <a:r>
              <a:rPr lang="uk-UA" dirty="0" smtClean="0"/>
              <a:t>  	</a:t>
            </a:r>
            <a:r>
              <a:rPr lang="vi-VN" dirty="0" smtClean="0"/>
              <a:t>...цих</a:t>
            </a:r>
            <a:endParaRPr lang="vi-VN" dirty="0" smtClean="0"/>
          </a:p>
          <a:p>
            <a:endParaRPr lang="uk-UA" smtClean="0"/>
          </a:p>
          <a:p>
            <a:r>
              <a:rPr lang="vi-VN" smtClean="0"/>
              <a:t>Так </a:t>
            </a:r>
            <a:r>
              <a:rPr lang="vi-VN" dirty="0" smtClean="0"/>
              <a:t>само відмінюються </a:t>
            </a:r>
            <a:r>
              <a:rPr lang="vi-VN" i="1" dirty="0" smtClean="0"/>
              <a:t>оце́й</a:t>
            </a:r>
            <a:r>
              <a:rPr lang="vi-VN" dirty="0" smtClean="0"/>
              <a:t> та рідковживаний варіант </a:t>
            </a:r>
            <a:r>
              <a:rPr lang="vi-VN" i="1" dirty="0" smtClean="0"/>
              <a:t>сей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63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Відмінювання вказівних займенників</vt:lpstr>
      <vt:lpstr>Слайд 2</vt:lpstr>
      <vt:lpstr>Слайд 3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вказівних займенників</dc:title>
  <dc:creator>1</dc:creator>
  <cp:lastModifiedBy>1</cp:lastModifiedBy>
  <cp:revision>2</cp:revision>
  <dcterms:created xsi:type="dcterms:W3CDTF">2017-03-02T06:54:26Z</dcterms:created>
  <dcterms:modified xsi:type="dcterms:W3CDTF">2017-03-02T07:05:02Z</dcterms:modified>
</cp:coreProperties>
</file>