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BD6124-89C2-410D-A538-66ADC08966A6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5A1B46-F477-44E7-AA52-8854FA2691E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F807-4BAC-4C1E-AE69-4E95BEACEDBD}" type="datetime1">
              <a:rPr lang="ru-RU" smtClean="0"/>
              <a:t>02.03.2017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D02FA-B14C-43BF-8BB0-BE46A704218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B4410-BA9A-4517-BFB5-BB74E80EB088}" type="datetime1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D02FA-B14C-43BF-8BB0-BE46A70421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A2A5F-7E3B-4106-ADC3-DABC6FDCE510}" type="datetime1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D02FA-B14C-43BF-8BB0-BE46A70421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788C-6A50-4E7E-A39A-1E74E08D3A26}" type="datetime1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D02FA-B14C-43BF-8BB0-BE46A70421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C8C8-3C0A-4997-BE49-3C9793DE782F}" type="datetime1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DFD02FA-B14C-43BF-8BB0-BE46A704218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B951-4386-44EC-8EED-1D03DAC8612B}" type="datetime1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D02FA-B14C-43BF-8BB0-BE46A70421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42A9E-C54A-4BF0-B7EB-8848D3AC15D5}" type="datetime1">
              <a:rPr lang="ru-RU" smtClean="0"/>
              <a:t>02.03.2017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D02FA-B14C-43BF-8BB0-BE46A70421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8153F-1E25-4473-B06F-CEBED39A5832}" type="datetime1">
              <a:rPr lang="ru-RU" smtClean="0"/>
              <a:t>02.03.2017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D02FA-B14C-43BF-8BB0-BE46A70421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BEB5C-6922-45B8-A41D-00C174AAD1B9}" type="datetime1">
              <a:rPr lang="ru-RU" smtClean="0"/>
              <a:t>02.03.2017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D02FA-B14C-43BF-8BB0-BE46A70421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4516E-C025-46ED-986A-DA0F97F9ADD6}" type="datetime1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D02FA-B14C-43BF-8BB0-BE46A70421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4B8B2-1804-47C7-AD13-126350810DC0}" type="datetime1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D02FA-B14C-43BF-8BB0-BE46A70421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769359E-9BE0-4D11-B81C-85402DBB9B75}" type="datetime1">
              <a:rPr lang="ru-RU" smtClean="0"/>
              <a:t>02.03.2017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DFD02FA-B14C-43BF-8BB0-BE46A7042181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2628904"/>
          </a:xfrm>
        </p:spPr>
        <p:txBody>
          <a:bodyPr/>
          <a:lstStyle/>
          <a:p>
            <a:r>
              <a:rPr lang="ru-RU" b="0" dirty="0" err="1" smtClean="0"/>
              <a:t>Відмінювання</a:t>
            </a:r>
            <a:r>
              <a:rPr lang="ru-RU" b="0" smtClean="0"/>
              <a:t> </a:t>
            </a:r>
            <a:r>
              <a:rPr lang="ru-RU" b="0" smtClean="0"/>
              <a:t>ОСОБОВИХ займенників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00570"/>
            <a:ext cx="6400800" cy="58372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vi-VN" dirty="0" smtClean="0"/>
              <a:t>Однина</a:t>
            </a:r>
            <a:r>
              <a:rPr lang="uk-UA" dirty="0" smtClean="0"/>
              <a:t>. </a:t>
            </a:r>
            <a:r>
              <a:rPr lang="vi-VN" dirty="0" smtClean="0"/>
              <a:t>Множина</a:t>
            </a:r>
            <a:endParaRPr lang="uk-UA" dirty="0" smtClean="0"/>
          </a:p>
          <a:p>
            <a:r>
              <a:rPr lang="vi-VN" i="1" dirty="0" smtClean="0"/>
              <a:t>Н.</a:t>
            </a:r>
            <a:r>
              <a:rPr lang="uk-UA" i="1" dirty="0" smtClean="0"/>
              <a:t>	</a:t>
            </a:r>
            <a:r>
              <a:rPr lang="vi-VN" dirty="0" smtClean="0"/>
              <a:t>я</a:t>
            </a:r>
            <a:r>
              <a:rPr lang="uk-UA" dirty="0" smtClean="0"/>
              <a:t>		</a:t>
            </a:r>
            <a:r>
              <a:rPr lang="vi-VN" dirty="0" smtClean="0"/>
              <a:t>ти</a:t>
            </a:r>
            <a:r>
              <a:rPr lang="uk-UA" dirty="0" smtClean="0"/>
              <a:t>		</a:t>
            </a:r>
            <a:r>
              <a:rPr lang="vi-VN" dirty="0" smtClean="0"/>
              <a:t>ми</a:t>
            </a:r>
            <a:r>
              <a:rPr lang="uk-UA" dirty="0" smtClean="0"/>
              <a:t>		</a:t>
            </a:r>
            <a:r>
              <a:rPr lang="vi-VN" dirty="0" smtClean="0"/>
              <a:t>ви</a:t>
            </a:r>
            <a:endParaRPr lang="uk-UA" dirty="0" smtClean="0"/>
          </a:p>
          <a:p>
            <a:r>
              <a:rPr lang="vi-VN" i="1" dirty="0" smtClean="0"/>
              <a:t>Р.</a:t>
            </a:r>
            <a:r>
              <a:rPr lang="uk-UA" i="1" dirty="0" smtClean="0"/>
              <a:t>	</a:t>
            </a:r>
            <a:r>
              <a:rPr lang="vi-VN" dirty="0" smtClean="0"/>
              <a:t>мене́</a:t>
            </a:r>
            <a:r>
              <a:rPr lang="uk-UA" dirty="0" smtClean="0"/>
              <a:t>		</a:t>
            </a:r>
            <a:r>
              <a:rPr lang="vi-VN" dirty="0" smtClean="0"/>
              <a:t>тебе́</a:t>
            </a:r>
            <a:r>
              <a:rPr lang="uk-UA" dirty="0" smtClean="0"/>
              <a:t>		</a:t>
            </a:r>
            <a:r>
              <a:rPr lang="vi-VN" dirty="0" smtClean="0"/>
              <a:t>нас</a:t>
            </a:r>
            <a:r>
              <a:rPr lang="uk-UA" dirty="0" smtClean="0"/>
              <a:t>		</a:t>
            </a:r>
            <a:r>
              <a:rPr lang="vi-VN" dirty="0" smtClean="0"/>
              <a:t>вас</a:t>
            </a:r>
            <a:endParaRPr lang="uk-UA" dirty="0" smtClean="0"/>
          </a:p>
          <a:p>
            <a:r>
              <a:rPr lang="vi-VN" i="1" dirty="0" smtClean="0"/>
              <a:t>Д.</a:t>
            </a:r>
            <a:r>
              <a:rPr lang="uk-UA" i="1" dirty="0" smtClean="0"/>
              <a:t>	</a:t>
            </a:r>
            <a:r>
              <a:rPr lang="vi-VN" dirty="0" smtClean="0"/>
              <a:t>мені́</a:t>
            </a:r>
            <a:r>
              <a:rPr lang="uk-UA" dirty="0" smtClean="0"/>
              <a:t>		</a:t>
            </a:r>
            <a:r>
              <a:rPr lang="vi-VN" dirty="0" smtClean="0"/>
              <a:t>тобі́</a:t>
            </a:r>
            <a:r>
              <a:rPr lang="uk-UA" dirty="0" smtClean="0"/>
              <a:t>		</a:t>
            </a:r>
            <a:r>
              <a:rPr lang="vi-VN" dirty="0" smtClean="0"/>
              <a:t>нам</a:t>
            </a:r>
            <a:r>
              <a:rPr lang="uk-UA" dirty="0" smtClean="0"/>
              <a:t>		</a:t>
            </a:r>
            <a:r>
              <a:rPr lang="vi-VN" dirty="0" smtClean="0"/>
              <a:t>вам</a:t>
            </a:r>
            <a:endParaRPr lang="uk-UA" dirty="0" smtClean="0"/>
          </a:p>
          <a:p>
            <a:r>
              <a:rPr lang="vi-VN" i="1" dirty="0" smtClean="0"/>
              <a:t>Зн.</a:t>
            </a:r>
            <a:r>
              <a:rPr lang="uk-UA" i="1" dirty="0" smtClean="0"/>
              <a:t> </a:t>
            </a:r>
            <a:r>
              <a:rPr lang="vi-VN" dirty="0" smtClean="0"/>
              <a:t>мене́</a:t>
            </a:r>
            <a:r>
              <a:rPr lang="uk-UA" dirty="0" smtClean="0"/>
              <a:t> 	</a:t>
            </a:r>
            <a:r>
              <a:rPr lang="vi-VN" dirty="0" smtClean="0"/>
              <a:t>тебе́</a:t>
            </a:r>
            <a:r>
              <a:rPr lang="uk-UA" dirty="0" smtClean="0"/>
              <a:t> 		</a:t>
            </a:r>
            <a:r>
              <a:rPr lang="vi-VN" dirty="0" smtClean="0"/>
              <a:t>нас</a:t>
            </a:r>
            <a:r>
              <a:rPr lang="uk-UA" dirty="0" smtClean="0"/>
              <a:t> 		</a:t>
            </a:r>
            <a:r>
              <a:rPr lang="vi-VN" dirty="0" smtClean="0"/>
              <a:t>вас</a:t>
            </a:r>
            <a:endParaRPr lang="uk-UA" dirty="0" smtClean="0"/>
          </a:p>
          <a:p>
            <a:r>
              <a:rPr lang="vi-VN" i="1" dirty="0" smtClean="0"/>
              <a:t>Ор.</a:t>
            </a:r>
            <a:r>
              <a:rPr lang="uk-UA" i="1" dirty="0" smtClean="0"/>
              <a:t> </a:t>
            </a:r>
            <a:r>
              <a:rPr lang="vi-VN" dirty="0" smtClean="0"/>
              <a:t>мно́ю</a:t>
            </a:r>
            <a:r>
              <a:rPr lang="uk-UA" dirty="0" smtClean="0"/>
              <a:t> 	</a:t>
            </a:r>
            <a:r>
              <a:rPr lang="vi-VN" dirty="0" smtClean="0"/>
              <a:t>тобо́ю</a:t>
            </a:r>
            <a:r>
              <a:rPr lang="uk-UA" dirty="0" smtClean="0"/>
              <a:t> 	</a:t>
            </a:r>
            <a:r>
              <a:rPr lang="vi-VN" dirty="0" smtClean="0"/>
              <a:t>на́ми</a:t>
            </a:r>
            <a:r>
              <a:rPr lang="uk-UA" dirty="0" smtClean="0"/>
              <a:t> 		</a:t>
            </a:r>
            <a:r>
              <a:rPr lang="vi-VN" dirty="0" smtClean="0"/>
              <a:t>ва́ми</a:t>
            </a:r>
            <a:endParaRPr lang="uk-UA" dirty="0" smtClean="0"/>
          </a:p>
          <a:p>
            <a:r>
              <a:rPr lang="vi-VN" i="1" dirty="0" smtClean="0"/>
              <a:t>М</a:t>
            </a:r>
            <a:r>
              <a:rPr lang="uk-UA" i="1" dirty="0" smtClean="0"/>
              <a:t> </a:t>
            </a:r>
            <a:r>
              <a:rPr lang="vi-VN" i="1" dirty="0" smtClean="0"/>
              <a:t>.</a:t>
            </a:r>
            <a:r>
              <a:rPr lang="vi-VN" dirty="0" smtClean="0"/>
              <a:t>...мені́</a:t>
            </a:r>
            <a:r>
              <a:rPr lang="uk-UA" dirty="0" smtClean="0"/>
              <a:t> 	</a:t>
            </a:r>
            <a:r>
              <a:rPr lang="vi-VN" dirty="0" smtClean="0"/>
              <a:t>...тобі́</a:t>
            </a:r>
            <a:r>
              <a:rPr lang="uk-UA" dirty="0" smtClean="0"/>
              <a:t> 	</a:t>
            </a:r>
            <a:r>
              <a:rPr lang="vi-VN" dirty="0" smtClean="0"/>
              <a:t>...нас</a:t>
            </a:r>
            <a:r>
              <a:rPr lang="uk-UA" dirty="0" smtClean="0"/>
              <a:t> 		</a:t>
            </a:r>
            <a:r>
              <a:rPr lang="vi-VN" dirty="0" smtClean="0"/>
              <a:t>...</a:t>
            </a:r>
            <a:r>
              <a:rPr lang="ru-RU" dirty="0" smtClean="0"/>
              <a:t>В</a:t>
            </a:r>
            <a:r>
              <a:rPr lang="vi-VN" dirty="0" smtClean="0"/>
              <a:t>ас</a:t>
            </a:r>
            <a:endParaRPr lang="uk-UA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7689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vi-VN" dirty="0" smtClean="0"/>
              <a:t>Однина</a:t>
            </a:r>
            <a:r>
              <a:rPr lang="uk-UA" dirty="0" smtClean="0"/>
              <a:t>.</a:t>
            </a:r>
            <a:r>
              <a:rPr lang="vi-VN" dirty="0" smtClean="0"/>
              <a:t>Множина</a:t>
            </a:r>
            <a:endParaRPr lang="uk-UA" dirty="0" smtClean="0"/>
          </a:p>
          <a:p>
            <a:r>
              <a:rPr lang="vi-VN" i="1" dirty="0" smtClean="0"/>
              <a:t>Н.</a:t>
            </a:r>
            <a:r>
              <a:rPr lang="uk-UA" i="1" dirty="0" smtClean="0"/>
              <a:t> </a:t>
            </a:r>
            <a:r>
              <a:rPr lang="vi-VN" dirty="0" smtClean="0"/>
              <a:t>він воно́</a:t>
            </a:r>
            <a:r>
              <a:rPr lang="uk-UA" dirty="0" smtClean="0"/>
              <a:t>		</a:t>
            </a:r>
            <a:r>
              <a:rPr lang="vi-VN" dirty="0" smtClean="0"/>
              <a:t>вона́</a:t>
            </a:r>
            <a:r>
              <a:rPr lang="uk-UA" dirty="0" smtClean="0"/>
              <a:t>		</a:t>
            </a:r>
            <a:r>
              <a:rPr lang="vi-VN" dirty="0" smtClean="0"/>
              <a:t>вони́</a:t>
            </a:r>
            <a:endParaRPr lang="uk-UA" dirty="0" smtClean="0"/>
          </a:p>
          <a:p>
            <a:r>
              <a:rPr lang="vi-VN" i="1" dirty="0" smtClean="0"/>
              <a:t>Р.</a:t>
            </a:r>
            <a:r>
              <a:rPr lang="uk-UA" i="1" dirty="0" smtClean="0"/>
              <a:t>	</a:t>
            </a:r>
            <a:r>
              <a:rPr lang="vi-VN" dirty="0" smtClean="0"/>
              <a:t>його́ </a:t>
            </a:r>
            <a:r>
              <a:rPr lang="vi-VN" dirty="0" smtClean="0"/>
              <a:t>(ньо́го</a:t>
            </a:r>
            <a:r>
              <a:rPr lang="vi-VN" dirty="0" smtClean="0"/>
              <a:t>)</a:t>
            </a:r>
            <a:r>
              <a:rPr lang="uk-UA" dirty="0" smtClean="0"/>
              <a:t>	</a:t>
            </a:r>
            <a:r>
              <a:rPr lang="vi-VN" dirty="0" smtClean="0"/>
              <a:t>її́ </a:t>
            </a:r>
            <a:r>
              <a:rPr lang="vi-VN" dirty="0" smtClean="0"/>
              <a:t>(не́ї</a:t>
            </a:r>
            <a:r>
              <a:rPr lang="vi-VN" dirty="0" smtClean="0"/>
              <a:t>)</a:t>
            </a:r>
            <a:r>
              <a:rPr lang="uk-UA" dirty="0" smtClean="0"/>
              <a:t>	</a:t>
            </a:r>
            <a:r>
              <a:rPr lang="vi-VN" dirty="0" smtClean="0"/>
              <a:t>їх</a:t>
            </a:r>
            <a:r>
              <a:rPr lang="vi-VN" dirty="0" smtClean="0"/>
              <a:t> (них</a:t>
            </a:r>
            <a:r>
              <a:rPr lang="vi-VN" dirty="0" smtClean="0"/>
              <a:t>)</a:t>
            </a:r>
            <a:endParaRPr lang="uk-UA" dirty="0" smtClean="0"/>
          </a:p>
          <a:p>
            <a:r>
              <a:rPr lang="vi-VN" i="1" dirty="0" smtClean="0"/>
              <a:t>Д.</a:t>
            </a:r>
            <a:r>
              <a:rPr lang="uk-UA" i="1" dirty="0" smtClean="0"/>
              <a:t>	</a:t>
            </a:r>
            <a:r>
              <a:rPr lang="vi-VN" dirty="0" smtClean="0"/>
              <a:t>йому́</a:t>
            </a:r>
            <a:r>
              <a:rPr lang="uk-UA" dirty="0" smtClean="0"/>
              <a:t>			</a:t>
            </a:r>
            <a:r>
              <a:rPr lang="vi-VN" dirty="0" smtClean="0"/>
              <a:t>їй</a:t>
            </a:r>
            <a:r>
              <a:rPr lang="uk-UA" dirty="0" smtClean="0"/>
              <a:t>		</a:t>
            </a:r>
            <a:r>
              <a:rPr lang="vi-VN" dirty="0" smtClean="0"/>
              <a:t>їм</a:t>
            </a:r>
            <a:endParaRPr lang="uk-UA" dirty="0" smtClean="0"/>
          </a:p>
          <a:p>
            <a:r>
              <a:rPr lang="vi-VN" i="1" dirty="0" smtClean="0"/>
              <a:t>Зн.</a:t>
            </a:r>
            <a:r>
              <a:rPr lang="uk-UA" i="1" dirty="0" smtClean="0"/>
              <a:t> </a:t>
            </a:r>
            <a:r>
              <a:rPr lang="vi-VN" dirty="0" smtClean="0"/>
              <a:t>його́ </a:t>
            </a:r>
            <a:r>
              <a:rPr lang="vi-VN" dirty="0" smtClean="0"/>
              <a:t>(ньо́го</a:t>
            </a:r>
            <a:r>
              <a:rPr lang="vi-VN" dirty="0" smtClean="0"/>
              <a:t>)</a:t>
            </a:r>
            <a:r>
              <a:rPr lang="uk-UA" dirty="0" smtClean="0"/>
              <a:t> 	</a:t>
            </a:r>
            <a:r>
              <a:rPr lang="vi-VN" dirty="0" smtClean="0"/>
              <a:t>її́ </a:t>
            </a:r>
            <a:r>
              <a:rPr lang="vi-VN" dirty="0" smtClean="0"/>
              <a:t>(не́ї</a:t>
            </a:r>
            <a:r>
              <a:rPr lang="vi-VN" dirty="0" smtClean="0"/>
              <a:t>)</a:t>
            </a:r>
            <a:r>
              <a:rPr lang="uk-UA" dirty="0" smtClean="0"/>
              <a:t>	</a:t>
            </a:r>
            <a:r>
              <a:rPr lang="vi-VN" dirty="0" smtClean="0"/>
              <a:t>їх</a:t>
            </a:r>
            <a:r>
              <a:rPr lang="vi-VN" dirty="0" smtClean="0"/>
              <a:t> (них</a:t>
            </a:r>
            <a:r>
              <a:rPr lang="vi-VN" dirty="0" smtClean="0"/>
              <a:t>)</a:t>
            </a:r>
            <a:endParaRPr lang="uk-UA" dirty="0" smtClean="0"/>
          </a:p>
          <a:p>
            <a:r>
              <a:rPr lang="vi-VN" i="1" dirty="0" smtClean="0"/>
              <a:t>Ор.</a:t>
            </a:r>
            <a:r>
              <a:rPr lang="uk-UA" i="1" dirty="0" smtClean="0"/>
              <a:t> </a:t>
            </a:r>
            <a:r>
              <a:rPr lang="vi-VN" dirty="0" smtClean="0"/>
              <a:t>ним</a:t>
            </a:r>
            <a:r>
              <a:rPr lang="uk-UA" dirty="0" smtClean="0"/>
              <a:t>			</a:t>
            </a:r>
            <a:r>
              <a:rPr lang="vi-VN" dirty="0" smtClean="0"/>
              <a:t>не́ю</a:t>
            </a:r>
            <a:r>
              <a:rPr lang="uk-UA" dirty="0" smtClean="0"/>
              <a:t>		</a:t>
            </a:r>
            <a:r>
              <a:rPr lang="vi-VN" dirty="0" smtClean="0"/>
              <a:t>ни́ми</a:t>
            </a:r>
            <a:endParaRPr lang="uk-UA" dirty="0" smtClean="0"/>
          </a:p>
          <a:p>
            <a:r>
              <a:rPr lang="vi-VN" i="1" dirty="0" smtClean="0"/>
              <a:t>М</a:t>
            </a:r>
            <a:r>
              <a:rPr lang="uk-UA" i="1" dirty="0" smtClean="0"/>
              <a:t>	</a:t>
            </a:r>
            <a:r>
              <a:rPr lang="vi-VN" i="1" dirty="0" smtClean="0"/>
              <a:t>.</a:t>
            </a:r>
            <a:r>
              <a:rPr lang="vi-VN" dirty="0" smtClean="0"/>
              <a:t>...ньо́му </a:t>
            </a:r>
            <a:r>
              <a:rPr lang="vi-VN" dirty="0" smtClean="0"/>
              <a:t>(нім</a:t>
            </a:r>
            <a:r>
              <a:rPr lang="vi-VN" dirty="0" smtClean="0"/>
              <a:t>)</a:t>
            </a:r>
            <a:r>
              <a:rPr lang="uk-UA" dirty="0" smtClean="0"/>
              <a:t>	</a:t>
            </a:r>
            <a:r>
              <a:rPr lang="vi-VN" dirty="0" smtClean="0"/>
              <a:t>...</a:t>
            </a:r>
            <a:r>
              <a:rPr lang="ru-RU" dirty="0" err="1" smtClean="0"/>
              <a:t>н</a:t>
            </a:r>
            <a:r>
              <a:rPr lang="vi-VN" dirty="0" smtClean="0"/>
              <a:t>ій</a:t>
            </a:r>
            <a:r>
              <a:rPr lang="uk-UA" dirty="0" smtClean="0"/>
              <a:t>		</a:t>
            </a:r>
            <a:r>
              <a:rPr lang="vi-VN" dirty="0" smtClean="0"/>
              <a:t>...них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0545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Форми займенника третьої особи </a:t>
            </a:r>
            <a:r>
              <a:rPr lang="uk-UA" i="1" dirty="0" smtClean="0"/>
              <a:t>(він, </a:t>
            </a:r>
            <a:r>
              <a:rPr lang="uk-UA" i="1" dirty="0" err="1" smtClean="0"/>
              <a:t>вона́</a:t>
            </a:r>
            <a:r>
              <a:rPr lang="uk-UA" i="1" dirty="0" smtClean="0"/>
              <a:t>, </a:t>
            </a:r>
            <a:r>
              <a:rPr lang="uk-UA" i="1" dirty="0" err="1" smtClean="0"/>
              <a:t>воно́</a:t>
            </a:r>
            <a:r>
              <a:rPr lang="uk-UA" i="1" dirty="0" smtClean="0"/>
              <a:t>, </a:t>
            </a:r>
            <a:r>
              <a:rPr lang="uk-UA" i="1" dirty="0" err="1" smtClean="0"/>
              <a:t>вони́</a:t>
            </a:r>
            <a:r>
              <a:rPr lang="uk-UA" i="1" dirty="0" smtClean="0"/>
              <a:t>)</a:t>
            </a:r>
            <a:r>
              <a:rPr lang="uk-UA" dirty="0" smtClean="0"/>
              <a:t> після прийменників уживаються з приставним </a:t>
            </a:r>
            <a:r>
              <a:rPr lang="uk-UA" b="1" dirty="0" smtClean="0"/>
              <a:t>н</a:t>
            </a:r>
            <a:r>
              <a:rPr lang="uk-UA" dirty="0" smtClean="0"/>
              <a:t>: </a:t>
            </a:r>
          </a:p>
          <a:p>
            <a:pPr algn="just"/>
            <a:r>
              <a:rPr lang="uk-UA" i="1" dirty="0" smtClean="0"/>
              <a:t>до </a:t>
            </a:r>
            <a:r>
              <a:rPr lang="uk-UA" i="1" dirty="0" err="1" smtClean="0"/>
              <a:t>ньо́го</a:t>
            </a:r>
            <a:r>
              <a:rPr lang="uk-UA" i="1" dirty="0" smtClean="0"/>
              <a:t>, на </a:t>
            </a:r>
            <a:r>
              <a:rPr lang="uk-UA" i="1" dirty="0" err="1" smtClean="0"/>
              <a:t>не́ї</a:t>
            </a:r>
            <a:r>
              <a:rPr lang="uk-UA" i="1" dirty="0" smtClean="0"/>
              <a:t>, з них.</a:t>
            </a:r>
            <a:r>
              <a:rPr lang="uk-UA" dirty="0" smtClean="0"/>
              <a:t> </a:t>
            </a:r>
          </a:p>
          <a:p>
            <a:pPr algn="just"/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Орудний відмінок має форму з </a:t>
            </a:r>
            <a:r>
              <a:rPr lang="uk-UA" b="1" dirty="0" smtClean="0"/>
              <a:t>н</a:t>
            </a:r>
            <a:r>
              <a:rPr lang="uk-UA" dirty="0" smtClean="0"/>
              <a:t> і без прийменника: </a:t>
            </a:r>
          </a:p>
          <a:p>
            <a:pPr algn="just"/>
            <a:r>
              <a:rPr lang="uk-UA" i="1" dirty="0" smtClean="0"/>
              <a:t>ним, </a:t>
            </a:r>
            <a:r>
              <a:rPr lang="uk-UA" i="1" dirty="0" err="1" smtClean="0"/>
              <a:t>не́ю</a:t>
            </a:r>
            <a:r>
              <a:rPr lang="uk-UA" i="1" dirty="0" smtClean="0"/>
              <a:t>, </a:t>
            </a:r>
            <a:r>
              <a:rPr lang="uk-UA" i="1" dirty="0" err="1" smtClean="0"/>
              <a:t>ни́ми</a:t>
            </a:r>
            <a:r>
              <a:rPr lang="uk-UA" i="1" dirty="0" smtClean="0"/>
              <a:t>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</TotalTime>
  <Words>91</Words>
  <Application>Microsoft Office PowerPoint</Application>
  <PresentationFormat>Экран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Відмінювання ОСОБОВИХ займенників</vt:lpstr>
      <vt:lpstr>Слайд 2</vt:lpstr>
      <vt:lpstr>Слайд 3</vt:lpstr>
      <vt:lpstr>Слайд 4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Відмінювання ОСОБОВИХ займенників</dc:title>
  <dc:creator>1</dc:creator>
  <cp:lastModifiedBy>1</cp:lastModifiedBy>
  <cp:revision>1</cp:revision>
  <dcterms:created xsi:type="dcterms:W3CDTF">2017-03-02T06:25:08Z</dcterms:created>
  <dcterms:modified xsi:type="dcterms:W3CDTF">2017-03-02T06:33:58Z</dcterms:modified>
</cp:coreProperties>
</file>