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A7EE0-CF87-4847-8AF1-D58B6F672014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EF6D1-6826-40DF-B848-412C0ED224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AB65-0A9B-4EFB-92CD-A0879725B132}" type="datetime1">
              <a:rPr lang="ru-RU" smtClean="0"/>
              <a:t>12.04.2017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BF75-D361-40FF-BEB4-2F2B47910F99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0471-2190-4323-9ABD-F7D15B829D69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E33-8C1D-46F6-896A-DF78353B3823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5F2B-A325-4CAD-9759-C88A6C89B2FC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4758-C7B3-47AF-AE38-F155F7F53B17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C851-CA01-4A07-A888-8F8690BF7525}" type="datetime1">
              <a:rPr lang="ru-RU" smtClean="0"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D017-F75D-4120-B337-AFCF61274C05}" type="datetime1">
              <a:rPr lang="ru-RU" smtClean="0"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9E5A-8E0F-4E21-9B8B-846819800F5D}" type="datetime1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1374-236E-4CA0-A06C-BE27CB47EE82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D368-72E2-47BA-AAA1-C95E70059767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45D6A0-8560-4FC2-895B-2F76EB1F0AA0}" type="datetime1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33F219-A075-43D5-B571-227A7B18421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14590"/>
          </a:xfrm>
        </p:spPr>
        <p:txBody>
          <a:bodyPr/>
          <a:lstStyle/>
          <a:p>
            <a:r>
              <a:rPr lang="uk-UA" b="0" dirty="0" smtClean="0"/>
              <a:t>Чергування </a:t>
            </a:r>
            <a:br>
              <a:rPr lang="uk-UA" b="0" dirty="0" smtClean="0"/>
            </a:br>
            <a:r>
              <a:rPr lang="uk-UA" b="0" dirty="0" smtClean="0"/>
              <a:t>З — ІЗ – ЗІ (ЗО)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7266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 </a:t>
            </a:r>
            <a:r>
              <a:rPr lang="ru-RU" dirty="0" smtClean="0"/>
              <a:t>З</a:t>
            </a:r>
            <a:r>
              <a:rPr lang="ru-RU" b="0" dirty="0" smtClean="0"/>
              <a:t> </a:t>
            </a:r>
            <a:r>
              <a:rPr lang="ru-RU" b="0" dirty="0" err="1" smtClean="0"/>
              <a:t>уживається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Перед голосним на початку слова незалежно від паузи та закінчення попереднього слова: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З одним рибалкою він дуже подружив</a:t>
            </a:r>
            <a:r>
              <a:rPr lang="uk-UA" dirty="0" smtClean="0"/>
              <a:t> (Глібов).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 </a:t>
            </a:r>
            <a:r>
              <a:rPr lang="uk-UA" i="1" dirty="0" smtClean="0"/>
              <a:t>Диктант з української мови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Перед приголосним (крім </a:t>
            </a:r>
            <a:r>
              <a:rPr lang="uk-UA" b="1" dirty="0" smtClean="0"/>
              <a:t>с</a:t>
            </a:r>
            <a:r>
              <a:rPr lang="uk-UA" dirty="0" smtClean="0"/>
              <a:t>, </a:t>
            </a:r>
            <a:r>
              <a:rPr lang="uk-UA" b="1" dirty="0" smtClean="0"/>
              <a:t>ш</a:t>
            </a:r>
            <a:r>
              <a:rPr lang="uk-UA" dirty="0" smtClean="0"/>
              <a:t>), рідше — сполученням приголосних початку слова, якщо попереднє слово закінчується голосним, а також на початку речення, після паузи:</a:t>
            </a:r>
          </a:p>
          <a:p>
            <a:pPr algn="just"/>
            <a:endParaRPr lang="uk-UA" dirty="0" smtClean="0"/>
          </a:p>
          <a:p>
            <a:pPr algn="just"/>
            <a:r>
              <a:rPr lang="uk-UA" i="1" dirty="0" smtClean="0"/>
              <a:t>Плугатарі з плугами йдуть</a:t>
            </a:r>
            <a:r>
              <a:rPr lang="uk-UA" dirty="0" smtClean="0"/>
              <a:t> (Шевченко).</a:t>
            </a:r>
          </a:p>
          <a:p>
            <a:pPr algn="just"/>
            <a:endParaRPr lang="uk-UA" dirty="0" smtClean="0"/>
          </a:p>
          <a:p>
            <a:pPr algn="just"/>
            <a:r>
              <a:rPr lang="uk-UA" i="1" dirty="0" smtClean="0"/>
              <a:t>З її приїздом якось повеселіла хата</a:t>
            </a:r>
            <a:r>
              <a:rPr lang="uk-UA" dirty="0" smtClean="0"/>
              <a:t> (Леся Українка).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 </a:t>
            </a:r>
            <a:r>
              <a:rPr lang="uk-UA" i="1" dirty="0" smtClean="0"/>
              <a:t>Як сонях той до сонця, до Вкраїни свій погляд я з любов’ю повертав </a:t>
            </a:r>
            <a:r>
              <a:rPr lang="uk-UA" dirty="0" smtClean="0"/>
              <a:t>(</a:t>
            </a:r>
            <a:r>
              <a:rPr lang="uk-UA" dirty="0" err="1" smtClean="0"/>
              <a:t>Малицький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pPr algn="just"/>
            <a:r>
              <a:rPr lang="uk-UA" sz="2800" b="0" dirty="0" smtClean="0"/>
              <a:t>Варіант </a:t>
            </a:r>
            <a:r>
              <a:rPr lang="uk-UA" sz="2800" dirty="0" smtClean="0"/>
              <a:t>із</a:t>
            </a:r>
            <a:r>
              <a:rPr lang="uk-UA" sz="2800" b="0" dirty="0" smtClean="0"/>
              <a:t> уживається переважно між свистячими й шиплячими звуками (</a:t>
            </a:r>
            <a:r>
              <a:rPr lang="uk-UA" sz="2800" dirty="0" smtClean="0"/>
              <a:t>з</a:t>
            </a:r>
            <a:r>
              <a:rPr lang="uk-UA" sz="2800" b="0" dirty="0" smtClean="0"/>
              <a:t>, </a:t>
            </a:r>
            <a:r>
              <a:rPr lang="uk-UA" sz="2800" dirty="0" smtClean="0"/>
              <a:t>с</a:t>
            </a:r>
            <a:r>
              <a:rPr lang="uk-UA" sz="2800" b="0" dirty="0" smtClean="0"/>
              <a:t>, </a:t>
            </a:r>
            <a:r>
              <a:rPr lang="uk-UA" sz="2800" dirty="0" smtClean="0"/>
              <a:t>ц</a:t>
            </a:r>
            <a:r>
              <a:rPr lang="uk-UA" sz="2800" b="0" dirty="0" smtClean="0"/>
              <a:t>, </a:t>
            </a:r>
            <a:r>
              <a:rPr lang="uk-UA" sz="2800" dirty="0" smtClean="0"/>
              <a:t>ч</a:t>
            </a:r>
            <a:r>
              <a:rPr lang="uk-UA" sz="2800" b="0" dirty="0" smtClean="0"/>
              <a:t>, </a:t>
            </a:r>
            <a:r>
              <a:rPr lang="uk-UA" sz="2800" dirty="0" smtClean="0"/>
              <a:t>ш</a:t>
            </a:r>
            <a:r>
              <a:rPr lang="uk-UA" sz="2800" b="0" dirty="0" smtClean="0"/>
              <a:t>,</a:t>
            </a:r>
            <a:r>
              <a:rPr lang="uk-UA" sz="2800" dirty="0" smtClean="0"/>
              <a:t>щ</a:t>
            </a:r>
            <a:r>
              <a:rPr lang="uk-UA" sz="2800" b="0" dirty="0" smtClean="0"/>
              <a:t>) та між групами приголосних (після них або перед ними):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662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 err="1" smtClean="0"/>
              <a:t>Тихович</a:t>
            </a:r>
            <a:r>
              <a:rPr lang="ru-RU" i="1" dirty="0" smtClean="0"/>
              <a:t> разом </a:t>
            </a:r>
            <a:r>
              <a:rPr lang="ru-RU" i="1" dirty="0" err="1" smtClean="0"/>
              <a:t>із</a:t>
            </a:r>
            <a:r>
              <a:rPr lang="ru-RU" i="1" dirty="0" smtClean="0"/>
              <a:t> сходом </a:t>
            </a:r>
            <a:r>
              <a:rPr lang="ru-RU" i="1" dirty="0" err="1" smtClean="0"/>
              <a:t>сонця</a:t>
            </a:r>
            <a:r>
              <a:rPr lang="ru-RU" i="1" dirty="0" smtClean="0"/>
              <a:t> </a:t>
            </a:r>
            <a:r>
              <a:rPr lang="ru-RU" i="1" dirty="0" err="1" smtClean="0"/>
              <a:t>зірвався</a:t>
            </a:r>
            <a:r>
              <a:rPr lang="ru-RU" i="1" dirty="0" smtClean="0"/>
              <a:t> на </a:t>
            </a:r>
            <a:r>
              <a:rPr lang="ru-RU" i="1" dirty="0" err="1" smtClean="0"/>
              <a:t>рівні</a:t>
            </a:r>
            <a:r>
              <a:rPr lang="ru-RU" i="1" dirty="0" smtClean="0"/>
              <a:t> ноги</a:t>
            </a:r>
            <a:r>
              <a:rPr lang="ru-RU" dirty="0" smtClean="0"/>
              <a:t> (</a:t>
            </a:r>
            <a:r>
              <a:rPr lang="ru-RU" dirty="0" err="1" smtClean="0"/>
              <a:t>Коцюбинський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 </a:t>
            </a:r>
            <a:r>
              <a:rPr lang="ru-RU" i="1" dirty="0" smtClean="0"/>
              <a:t>Лист </a:t>
            </a:r>
            <a:r>
              <a:rPr lang="ru-RU" i="1" dirty="0" err="1" smtClean="0"/>
              <a:t>із</a:t>
            </a:r>
            <a:r>
              <a:rPr lang="ru-RU" i="1" dirty="0" smtClean="0"/>
              <a:t> </a:t>
            </a:r>
            <a:r>
              <a:rPr lang="ru-RU" i="1" dirty="0" err="1" smtClean="0"/>
              <a:t>Бразилії</a:t>
            </a:r>
            <a:r>
              <a:rPr lang="ru-RU" dirty="0" smtClean="0"/>
              <a:t> (Франко</a:t>
            </a:r>
            <a:r>
              <a:rPr lang="ru-RU" dirty="0" smtClean="0"/>
              <a:t>).</a:t>
            </a:r>
          </a:p>
          <a:p>
            <a:pPr algn="just"/>
            <a:r>
              <a:rPr lang="pl-PL" i="1" dirty="0" smtClean="0"/>
              <a:t>I</a:t>
            </a:r>
            <a:r>
              <a:rPr lang="pl-PL" i="1" dirty="0" smtClean="0"/>
              <a:t> </a:t>
            </a:r>
            <a:r>
              <a:rPr lang="ru-RU" i="1" dirty="0" err="1" smtClean="0"/>
              <a:t>місив</a:t>
            </a:r>
            <a:r>
              <a:rPr lang="ru-RU" i="1" dirty="0" smtClean="0"/>
              <a:t> </a:t>
            </a:r>
            <a:r>
              <a:rPr lang="ru-RU" i="1" dirty="0" err="1" smtClean="0"/>
              <a:t>новий</a:t>
            </a:r>
            <a:r>
              <a:rPr lang="ru-RU" i="1" dirty="0" smtClean="0"/>
              <a:t> </a:t>
            </a:r>
            <a:r>
              <a:rPr lang="ru-RU" i="1" dirty="0" err="1" smtClean="0"/>
              <a:t>заміс</a:t>
            </a:r>
            <a:r>
              <a:rPr lang="ru-RU" i="1" dirty="0" smtClean="0"/>
              <a:t> </a:t>
            </a:r>
            <a:r>
              <a:rPr lang="ru-RU" i="1" dirty="0" err="1" smtClean="0"/>
              <a:t>із</a:t>
            </a:r>
            <a:r>
              <a:rPr lang="ru-RU" i="1" dirty="0" smtClean="0"/>
              <a:t> </a:t>
            </a:r>
            <a:r>
              <a:rPr lang="ru-RU" i="1" dirty="0" err="1" smtClean="0"/>
              <a:t>тіста</a:t>
            </a:r>
            <a:r>
              <a:rPr lang="ru-RU" i="1" dirty="0" smtClean="0"/>
              <a:t> старого</a:t>
            </a:r>
            <a:r>
              <a:rPr lang="ru-RU" dirty="0" smtClean="0"/>
              <a:t> (Драч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 </a:t>
            </a:r>
            <a:r>
              <a:rPr lang="ru-RU" i="1" dirty="0" smtClean="0"/>
              <a:t>Родина </a:t>
            </a:r>
            <a:r>
              <a:rPr lang="ru-RU" i="1" dirty="0" err="1" smtClean="0"/>
              <a:t>із</a:t>
            </a:r>
            <a:r>
              <a:rPr lang="ru-RU" i="1" dirty="0" smtClean="0"/>
              <a:t> семи </a:t>
            </a:r>
            <a:r>
              <a:rPr lang="ru-RU" i="1" dirty="0" err="1" smtClean="0"/>
              <a:t>чоловік</a:t>
            </a:r>
            <a:r>
              <a:rPr lang="ru-RU" i="1" dirty="0" smtClean="0"/>
              <a:t>.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 err="1" smtClean="0"/>
              <a:t>Гнат</a:t>
            </a:r>
            <a:r>
              <a:rPr lang="ru-RU" i="1" dirty="0" smtClean="0"/>
              <a:t>... </a:t>
            </a:r>
            <a:r>
              <a:rPr lang="ru-RU" i="1" dirty="0" err="1" smtClean="0"/>
              <a:t>запріг</a:t>
            </a:r>
            <a:r>
              <a:rPr lang="ru-RU" i="1" dirty="0" smtClean="0"/>
              <a:t> </a:t>
            </a:r>
            <a:r>
              <a:rPr lang="ru-RU" i="1" dirty="0" err="1" smtClean="0"/>
              <a:t>коні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 так </a:t>
            </a:r>
            <a:r>
              <a:rPr lang="ru-RU" i="1" dirty="0" err="1" smtClean="0"/>
              <a:t>їх</a:t>
            </a:r>
            <a:r>
              <a:rPr lang="ru-RU" i="1" dirty="0" smtClean="0"/>
              <a:t> гнав </a:t>
            </a:r>
            <a:r>
              <a:rPr lang="ru-RU" i="1" dirty="0" err="1" smtClean="0"/>
              <a:t>із</a:t>
            </a:r>
            <a:r>
              <a:rPr lang="ru-RU" i="1" dirty="0" smtClean="0"/>
              <a:t> села, </a:t>
            </a:r>
            <a:r>
              <a:rPr lang="ru-RU" i="1" dirty="0" err="1" smtClean="0"/>
              <a:t>що</a:t>
            </a:r>
            <a:r>
              <a:rPr lang="ru-RU" i="1" dirty="0" smtClean="0"/>
              <a:t> вони </a:t>
            </a:r>
            <a:r>
              <a:rPr lang="ru-RU" i="1" dirty="0" err="1" smtClean="0"/>
              <a:t>із</a:t>
            </a:r>
            <a:r>
              <a:rPr lang="ru-RU" i="1" dirty="0" smtClean="0"/>
              <a:t> </a:t>
            </a:r>
            <a:r>
              <a:rPr lang="ru-RU" i="1" dirty="0" err="1" smtClean="0"/>
              <a:t>шкури</a:t>
            </a:r>
            <a:r>
              <a:rPr lang="ru-RU" i="1" dirty="0" smtClean="0"/>
              <a:t> </a:t>
            </a:r>
            <a:r>
              <a:rPr lang="ru-RU" i="1" dirty="0" err="1" smtClean="0"/>
              <a:t>вилазили</a:t>
            </a:r>
            <a:r>
              <a:rPr lang="ru-RU" dirty="0" smtClean="0"/>
              <a:t> (Стельмах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 </a:t>
            </a:r>
            <a:r>
              <a:rPr lang="ru-RU" i="1" dirty="0" smtClean="0"/>
              <a:t>А </a:t>
            </a:r>
            <a:r>
              <a:rPr lang="ru-RU" i="1" dirty="0" err="1" smtClean="0"/>
              <a:t>вже</a:t>
            </a:r>
            <a:r>
              <a:rPr lang="ru-RU" i="1" dirty="0" smtClean="0"/>
              <a:t> весна, а </a:t>
            </a:r>
            <a:r>
              <a:rPr lang="ru-RU" i="1" dirty="0" err="1" smtClean="0"/>
              <a:t>вже</a:t>
            </a:r>
            <a:r>
              <a:rPr lang="ru-RU" i="1" dirty="0" smtClean="0"/>
              <a:t> красна! </a:t>
            </a:r>
            <a:r>
              <a:rPr lang="ru-RU" i="1" dirty="0" err="1" smtClean="0"/>
              <a:t>Із</a:t>
            </a:r>
            <a:r>
              <a:rPr lang="ru-RU" i="1" dirty="0" smtClean="0"/>
              <a:t> </a:t>
            </a:r>
            <a:r>
              <a:rPr lang="ru-RU" i="1" dirty="0" err="1" smtClean="0"/>
              <a:t>стріх</a:t>
            </a:r>
            <a:r>
              <a:rPr lang="ru-RU" i="1" dirty="0" smtClean="0"/>
              <a:t> вода капле</a:t>
            </a:r>
            <a:r>
              <a:rPr lang="ru-RU" dirty="0" smtClean="0"/>
              <a:t> </a:t>
            </a:r>
            <a:r>
              <a:rPr lang="ru-RU" dirty="0" smtClean="0"/>
              <a:t>(нар</a:t>
            </a:r>
            <a:r>
              <a:rPr lang="ru-RU" dirty="0" smtClean="0"/>
              <a:t>. </a:t>
            </a:r>
            <a:r>
              <a:rPr lang="ru-RU" dirty="0" err="1" smtClean="0"/>
              <a:t>пісня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 </a:t>
            </a:r>
            <a:r>
              <a:rPr lang="ru-RU" i="1" dirty="0" err="1" smtClean="0"/>
              <a:t>Із</a:t>
            </a:r>
            <a:r>
              <a:rPr lang="ru-RU" i="1" dirty="0" smtClean="0"/>
              <a:t> </a:t>
            </a:r>
            <a:r>
              <a:rPr lang="ru-RU" i="1" dirty="0" err="1" smtClean="0"/>
              <a:t>шовку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виготовили</a:t>
            </a:r>
            <a:r>
              <a:rPr lang="ru-RU" i="1" dirty="0" smtClean="0"/>
              <a:t> </a:t>
            </a:r>
            <a:r>
              <a:rPr lang="ru-RU" i="1" dirty="0" err="1" smtClean="0"/>
              <a:t>вітрила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Зі</a:t>
            </a:r>
            <a:r>
              <a:rPr lang="uk-UA" sz="2800" b="0" dirty="0" smtClean="0"/>
              <a:t> вживається перед сполученням приголосних початку слова, зокрема коли початковими виступають </a:t>
            </a:r>
            <a:r>
              <a:rPr lang="uk-UA" sz="2800" dirty="0" smtClean="0"/>
              <a:t>з</a:t>
            </a:r>
            <a:r>
              <a:rPr lang="uk-UA" sz="2800" b="0" dirty="0" smtClean="0"/>
              <a:t>, </a:t>
            </a:r>
            <a:r>
              <a:rPr lang="uk-UA" sz="2800" dirty="0" smtClean="0"/>
              <a:t>с</a:t>
            </a:r>
            <a:r>
              <a:rPr lang="uk-UA" sz="2800" b="0" dirty="0" smtClean="0"/>
              <a:t>, </a:t>
            </a:r>
            <a:r>
              <a:rPr lang="uk-UA" sz="2800" dirty="0" smtClean="0"/>
              <a:t>ш</a:t>
            </a:r>
            <a:r>
              <a:rPr lang="uk-UA" sz="2800" b="0" dirty="0" smtClean="0"/>
              <a:t>, </a:t>
            </a:r>
            <a:r>
              <a:rPr lang="uk-UA" sz="2800" dirty="0" smtClean="0"/>
              <a:t>щ</a:t>
            </a:r>
            <a:r>
              <a:rPr lang="uk-UA" sz="2800" b="0" dirty="0" smtClean="0"/>
              <a:t> і т. ін., незалежно від паузи та закінчення попереднього слова: 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5193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i="1" dirty="0" smtClean="0"/>
              <a:t>Бере книжку зі стола</a:t>
            </a:r>
            <a:r>
              <a:rPr lang="uk-UA" dirty="0" smtClean="0"/>
              <a:t> (Леся Українка).</a:t>
            </a:r>
          </a:p>
          <a:p>
            <a:pPr algn="just"/>
            <a:endParaRPr lang="uk-UA" dirty="0" smtClean="0"/>
          </a:p>
          <a:p>
            <a:pPr algn="just"/>
            <a:r>
              <a:rPr lang="uk-UA" i="1" dirty="0" smtClean="0"/>
              <a:t>Ви зустріли ворога з палаючою ненавистю в очах, зі зброєю в руках</a:t>
            </a:r>
            <a:r>
              <a:rPr lang="uk-UA" dirty="0" smtClean="0"/>
              <a:t> (Яновський).</a:t>
            </a:r>
          </a:p>
          <a:p>
            <a:pPr algn="just"/>
            <a:endParaRPr lang="uk-UA" dirty="0" smtClean="0"/>
          </a:p>
          <a:p>
            <a:pPr algn="just"/>
            <a:r>
              <a:rPr lang="uk-UA" i="1" dirty="0" smtClean="0"/>
              <a:t>Зі школи на майдан вивалила дітвора</a:t>
            </a:r>
            <a:r>
              <a:rPr lang="uk-UA" dirty="0" smtClean="0"/>
              <a:t> (Головко).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 </a:t>
            </a:r>
            <a:r>
              <a:rPr lang="uk-UA" i="1" dirty="0" smtClean="0"/>
              <a:t>Війнув зі Сходу легіт волі</a:t>
            </a:r>
            <a:r>
              <a:rPr lang="uk-UA" dirty="0" smtClean="0"/>
              <a:t> (Павличко).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 </a:t>
            </a:r>
            <a:r>
              <a:rPr lang="uk-UA" i="1" dirty="0" smtClean="0"/>
              <a:t>Балада зі знаком запитання</a:t>
            </a:r>
            <a:r>
              <a:rPr lang="uk-UA" dirty="0" smtClean="0"/>
              <a:t> (Драч).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dirty="0" smtClean="0"/>
              <a:t>Примітка.</a:t>
            </a:r>
            <a:r>
              <a:rPr lang="uk-UA" dirty="0" smtClean="0"/>
              <a:t> </a:t>
            </a:r>
            <a:r>
              <a:rPr lang="uk-UA" b="1" dirty="0" smtClean="0"/>
              <a:t>Зо</a:t>
            </a:r>
            <a:r>
              <a:rPr lang="uk-UA" dirty="0" smtClean="0"/>
              <a:t> як фонетичний варіант прийменника </a:t>
            </a:r>
            <a:r>
              <a:rPr lang="uk-UA" b="1" dirty="0" smtClean="0"/>
              <a:t>зі</a:t>
            </a:r>
            <a:r>
              <a:rPr lang="uk-UA" dirty="0" smtClean="0"/>
              <a:t> завжди виступає при числівниках </a:t>
            </a:r>
            <a:r>
              <a:rPr lang="uk-UA" b="1" dirty="0" smtClean="0"/>
              <a:t>два</a:t>
            </a:r>
            <a:r>
              <a:rPr lang="uk-UA" dirty="0" smtClean="0"/>
              <a:t>, </a:t>
            </a:r>
            <a:r>
              <a:rPr lang="uk-UA" b="1" dirty="0" smtClean="0"/>
              <a:t>три</a:t>
            </a:r>
            <a:r>
              <a:rPr lang="uk-UA" dirty="0" smtClean="0"/>
              <a:t>:</a:t>
            </a:r>
          </a:p>
          <a:p>
            <a:pPr algn="just"/>
            <a:r>
              <a:rPr lang="uk-UA" i="1" dirty="0" smtClean="0"/>
              <a:t>позичив зо дві сотні</a:t>
            </a:r>
            <a:r>
              <a:rPr lang="uk-UA" dirty="0" smtClean="0"/>
              <a:t>; 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може виступати й при займеннику </a:t>
            </a:r>
            <a:r>
              <a:rPr lang="uk-UA" b="1" dirty="0" smtClean="0"/>
              <a:t>мною</a:t>
            </a:r>
            <a:r>
              <a:rPr lang="uk-UA" dirty="0" smtClean="0"/>
              <a:t>: </a:t>
            </a:r>
          </a:p>
          <a:p>
            <a:pPr algn="just"/>
            <a:r>
              <a:rPr lang="uk-UA" i="1" dirty="0" smtClean="0"/>
              <a:t>зі (зо) мною</a:t>
            </a:r>
            <a:r>
              <a:rPr lang="uk-UA" dirty="0" smtClean="0"/>
              <a:t>, </a:t>
            </a:r>
          </a:p>
          <a:p>
            <a:pPr algn="just"/>
            <a:endParaRPr lang="uk-UA" smtClean="0"/>
          </a:p>
          <a:p>
            <a:pPr algn="just"/>
            <a:r>
              <a:rPr lang="uk-UA" smtClean="0"/>
              <a:t>але </a:t>
            </a:r>
            <a:r>
              <a:rPr lang="uk-UA" dirty="0" smtClean="0"/>
              <a:t>тільки </a:t>
            </a:r>
            <a:r>
              <a:rPr lang="uk-UA" i="1" dirty="0" smtClean="0"/>
              <a:t>зі Львова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</TotalTime>
  <Words>126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Чергування  З — ІЗ – ЗІ (ЗО)</vt:lpstr>
      <vt:lpstr> З уживається:</vt:lpstr>
      <vt:lpstr>Слайд 3</vt:lpstr>
      <vt:lpstr>Варіант із уживається переважно між свистячими й шиплячими звуками (з, с, ц, ч, ш,щ) та між групами приголосних (після них або перед ними):</vt:lpstr>
      <vt:lpstr>Зі вживається перед сполученням приголосних початку слова, зокрема коли початковими виступають з, с, ш, щ і т. ін., незалежно від паузи та закінчення попереднього слова: </vt:lpstr>
      <vt:lpstr>Слайд 6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Чергування  З — ІЗ – ЗІ (ЗО)</dc:title>
  <dc:creator>1</dc:creator>
  <cp:lastModifiedBy>1</cp:lastModifiedBy>
  <cp:revision>1</cp:revision>
  <dcterms:created xsi:type="dcterms:W3CDTF">2017-04-12T11:37:09Z</dcterms:created>
  <dcterms:modified xsi:type="dcterms:W3CDTF">2017-04-12T11:46:56Z</dcterms:modified>
</cp:coreProperties>
</file>