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A08EE-F35C-44DD-89C8-AA4F2C7162DB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1D8CE-CD97-4F40-82CE-652C4BA65F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C468-7759-4F60-ABB4-44BBF0C27E4E}" type="datetime1">
              <a:rPr lang="ru-RU" smtClean="0"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8C4-8C20-423C-9CE4-14F13D42FE4A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AFCE-B998-48F5-9622-608994005D71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383D-1A97-4ACC-BDD6-EB6CCECBD8C7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FB05-05CC-47D9-88EB-A27F2D130E94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CDD77-91D2-4CD4-9C73-EB1D06A2AD31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B3CD-CB07-4918-A655-D4E50158B07D}" type="datetime1">
              <a:rPr lang="ru-RU" smtClean="0"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D86D-FA45-415A-8E9A-DB4502CF4D2E}" type="datetime1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0B57-E1C7-4521-868E-D9E57E7C1698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B1D2-0208-4988-9146-09013ADA018C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C2AC-DC92-4AA9-B0EC-085DA0168948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142CE0-C6B8-4575-999F-A4B86E737061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7F0D7B-282B-428B-9CAD-42DB6E907D1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86028"/>
          </a:xfrm>
        </p:spPr>
        <p:txBody>
          <a:bodyPr/>
          <a:lstStyle/>
          <a:p>
            <a:r>
              <a:rPr lang="ru-RU" b="0" dirty="0" err="1" smtClean="0"/>
              <a:t>Чергування</a:t>
            </a:r>
            <a:r>
              <a:rPr lang="ru-RU" b="0" dirty="0" smtClean="0"/>
              <a:t> 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І </a:t>
            </a:r>
            <a:r>
              <a:rPr lang="ru-RU" b="0" dirty="0" smtClean="0"/>
              <a:t>— 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297976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І</a:t>
            </a:r>
            <a:r>
              <a:rPr lang="ru-RU" b="0" dirty="0" smtClean="0"/>
              <a:t> </a:t>
            </a:r>
            <a:r>
              <a:rPr lang="ru-RU" b="0" dirty="0" err="1" smtClean="0"/>
              <a:t>вживається</a:t>
            </a:r>
            <a:r>
              <a:rPr lang="ru-RU" b="0" dirty="0" smtClean="0"/>
              <a:t>, </a:t>
            </a:r>
            <a:r>
              <a:rPr lang="ru-RU" b="0" dirty="0" err="1" smtClean="0"/>
              <a:t>щоб</a:t>
            </a:r>
            <a:r>
              <a:rPr lang="ru-RU" b="0" dirty="0" smtClean="0"/>
              <a:t> </a:t>
            </a:r>
            <a:r>
              <a:rPr lang="ru-RU" b="0" dirty="0" err="1" smtClean="0"/>
              <a:t>уникнути</a:t>
            </a:r>
            <a:r>
              <a:rPr lang="ru-RU" b="0" dirty="0" smtClean="0"/>
              <a:t> </a:t>
            </a:r>
            <a:r>
              <a:rPr lang="ru-RU" b="0" dirty="0" err="1" smtClean="0"/>
              <a:t>збігу</a:t>
            </a:r>
            <a:r>
              <a:rPr lang="ru-RU" b="0" dirty="0" smtClean="0"/>
              <a:t> </a:t>
            </a:r>
            <a:r>
              <a:rPr lang="ru-RU" b="0" dirty="0" err="1" smtClean="0"/>
              <a:t>приголосних</a:t>
            </a:r>
            <a:r>
              <a:rPr lang="ru-RU" b="0" dirty="0" smtClean="0"/>
              <a:t>, </a:t>
            </a:r>
            <a:r>
              <a:rPr lang="ru-RU" b="0" dirty="0" err="1" smtClean="0"/>
              <a:t>важких</a:t>
            </a:r>
            <a:r>
              <a:rPr lang="ru-RU" b="0" dirty="0" smtClean="0"/>
              <a:t> для </a:t>
            </a:r>
            <a:r>
              <a:rPr lang="ru-RU" b="0" dirty="0" err="1" smtClean="0"/>
              <a:t>вимови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Після приголосного або паузи, що на письмі позначається крапкою, комою, крапкою з комою, двокрапкою, крапками, перед словами з початковим приголосним звуком: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Нема вже тієї хатини. І я в сивині, як у сні</a:t>
            </a:r>
            <a:r>
              <a:rPr lang="uk-UA" dirty="0" smtClean="0"/>
              <a:t> (Павличко).</a:t>
            </a:r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Вірю в пам’ять і серце людське </a:t>
            </a:r>
            <a:r>
              <a:rPr lang="uk-UA" dirty="0" smtClean="0"/>
              <a:t>(Б. Олійник).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На початку речення: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І долом геть собі село Понад водою простяглось</a:t>
            </a:r>
            <a:r>
              <a:rPr lang="uk-UA" dirty="0" smtClean="0"/>
              <a:t> (Шевченко).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І приковують</a:t>
            </a:r>
            <a:r>
              <a:rPr lang="uk-UA" dirty="0" smtClean="0"/>
              <a:t> [гори] </a:t>
            </a:r>
            <a:r>
              <a:rPr lang="uk-UA" i="1" dirty="0" smtClean="0"/>
              <a:t>до себе очі, і ваблять у свою далечінь імлисту</a:t>
            </a:r>
            <a:r>
              <a:rPr lang="uk-UA" dirty="0" smtClean="0"/>
              <a:t> (Коцюбинський).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Й</a:t>
            </a:r>
            <a:r>
              <a:rPr lang="ru-RU" b="0" dirty="0" smtClean="0"/>
              <a:t> </a:t>
            </a:r>
            <a:r>
              <a:rPr lang="ru-RU" b="0" dirty="0" err="1" smtClean="0"/>
              <a:t>уживається</a:t>
            </a:r>
            <a:r>
              <a:rPr lang="ru-RU" b="0" dirty="0" smtClean="0"/>
              <a:t>, </a:t>
            </a:r>
            <a:r>
              <a:rPr lang="ru-RU" b="0" dirty="0" err="1" smtClean="0"/>
              <a:t>щоб</a:t>
            </a:r>
            <a:r>
              <a:rPr lang="ru-RU" b="0" dirty="0" smtClean="0"/>
              <a:t> </a:t>
            </a:r>
            <a:r>
              <a:rPr lang="ru-RU" b="0" dirty="0" err="1" smtClean="0"/>
              <a:t>уникнути</a:t>
            </a:r>
            <a:r>
              <a:rPr lang="ru-RU" b="0" dirty="0" smtClean="0"/>
              <a:t> </a:t>
            </a:r>
            <a:r>
              <a:rPr lang="ru-RU" b="0" dirty="0" err="1" smtClean="0"/>
              <a:t>збігу</a:t>
            </a:r>
            <a:r>
              <a:rPr lang="ru-RU" b="0" dirty="0" smtClean="0"/>
              <a:t> </a:t>
            </a:r>
            <a:r>
              <a:rPr lang="ru-RU" b="0" dirty="0" err="1" smtClean="0"/>
              <a:t>голосних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Між голосними: 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У садку співали Ольга й Андрій.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Оце й уся врода</a:t>
            </a:r>
            <a:r>
              <a:rPr lang="uk-UA" dirty="0" smtClean="0"/>
              <a:t> (Панас Мирний).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err="1" smtClean="0"/>
              <a:t>Квітли</a:t>
            </a:r>
            <a:r>
              <a:rPr lang="uk-UA" i="1" dirty="0" smtClean="0"/>
              <a:t> вишні й одцвітали</a:t>
            </a:r>
            <a:r>
              <a:rPr lang="uk-UA" dirty="0" smtClean="0"/>
              <a:t> (</a:t>
            </a:r>
            <a:r>
              <a:rPr lang="uk-UA" dirty="0" err="1" smtClean="0"/>
              <a:t>Малицький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Після голосного перед приголосним: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Навчає баєчка великого й малого</a:t>
            </a:r>
            <a:r>
              <a:rPr lang="uk-UA" dirty="0" smtClean="0"/>
              <a:t> (Глібов).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На траві й квітках росинки, шелестіння й гомін гілки, щебетання й пісня пташки </a:t>
            </a:r>
            <a:r>
              <a:rPr lang="uk-UA" dirty="0" smtClean="0"/>
              <a:t>(</a:t>
            </a:r>
            <a:r>
              <a:rPr lang="uk-UA" dirty="0" err="1" smtClean="0"/>
              <a:t>Щоголів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b="1" dirty="0" smtClean="0"/>
              <a:t>Примітка</a:t>
            </a:r>
            <a:endParaRPr lang="uk-UA" dirty="0" smtClean="0"/>
          </a:p>
          <a:p>
            <a:pPr algn="just"/>
            <a:r>
              <a:rPr lang="vi-VN" dirty="0" smtClean="0"/>
              <a:t>Так </a:t>
            </a:r>
            <a:r>
              <a:rPr lang="vi-VN" dirty="0" smtClean="0"/>
              <a:t>само чергується початковий ненаголошений </a:t>
            </a:r>
            <a:r>
              <a:rPr lang="vi-VN" b="1" dirty="0" smtClean="0"/>
              <a:t>і</a:t>
            </a:r>
            <a:r>
              <a:rPr lang="vi-VN" dirty="0" smtClean="0"/>
              <a:t> з </a:t>
            </a:r>
            <a:r>
              <a:rPr lang="vi-VN" b="1" dirty="0" smtClean="0"/>
              <a:t>й</a:t>
            </a:r>
            <a:r>
              <a:rPr lang="vi-VN" dirty="0" smtClean="0"/>
              <a:t> у словах: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іме́ння</a:t>
            </a:r>
            <a:r>
              <a:rPr lang="vi-VN" i="1" dirty="0" smtClean="0"/>
              <a:t> — йме́ння, </a:t>
            </a:r>
            <a:endParaRPr lang="uk-UA" i="1" dirty="0" smtClean="0"/>
          </a:p>
          <a:p>
            <a:pPr algn="just"/>
            <a:r>
              <a:rPr lang="vi-VN" i="1" dirty="0" smtClean="0"/>
              <a:t>імові́рний</a:t>
            </a:r>
            <a:r>
              <a:rPr lang="vi-VN" i="1" dirty="0" smtClean="0"/>
              <a:t> — ймові́рний, </a:t>
            </a:r>
            <a:endParaRPr lang="uk-UA" i="1" dirty="0" smtClean="0"/>
          </a:p>
          <a:p>
            <a:pPr algn="just"/>
            <a:r>
              <a:rPr lang="vi-VN" i="1" dirty="0" smtClean="0"/>
              <a:t>іти́</a:t>
            </a:r>
            <a:r>
              <a:rPr lang="vi-VN" i="1" dirty="0" smtClean="0"/>
              <a:t> — йти́, </a:t>
            </a:r>
            <a:endParaRPr lang="uk-UA" i="1" dirty="0" smtClean="0"/>
          </a:p>
          <a:p>
            <a:pPr algn="just"/>
            <a:r>
              <a:rPr lang="vi-VN" i="1" dirty="0" smtClean="0"/>
              <a:t>іти́ся</a:t>
            </a:r>
            <a:r>
              <a:rPr lang="vi-VN" i="1" dirty="0" smtClean="0"/>
              <a:t> — йти́ся (іде́ться — йде́ться)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 </a:t>
            </a:r>
            <a:r>
              <a:rPr lang="ru-RU" b="0" dirty="0" err="1" smtClean="0"/>
              <a:t>Чергування</a:t>
            </a:r>
            <a:r>
              <a:rPr lang="ru-RU" b="0" dirty="0" smtClean="0"/>
              <a:t> </a:t>
            </a:r>
            <a:r>
              <a:rPr lang="ru-RU" dirty="0" err="1" smtClean="0"/>
              <a:t>і</a:t>
            </a:r>
            <a:r>
              <a:rPr lang="ru-RU" b="0" dirty="0" smtClean="0"/>
              <a:t> — </a:t>
            </a:r>
            <a:r>
              <a:rPr lang="ru-RU" dirty="0" err="1" smtClean="0"/>
              <a:t>й</a:t>
            </a:r>
            <a:r>
              <a:rPr lang="ru-RU" b="0" dirty="0" smtClean="0"/>
              <a:t> не </a:t>
            </a:r>
            <a:r>
              <a:rPr lang="ru-RU" b="0" dirty="0" err="1" smtClean="0"/>
              <a:t>буває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При зіставленні понять: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Дні і ночі.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Батьки і діти.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Війна і мир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Перед словом, що починається на </a:t>
            </a:r>
            <a:r>
              <a:rPr lang="uk-UA" b="1" dirty="0" smtClean="0"/>
              <a:t>й</a:t>
            </a:r>
            <a:r>
              <a:rPr lang="uk-UA" dirty="0" smtClean="0"/>
              <a:t>, </a:t>
            </a:r>
            <a:r>
              <a:rPr lang="uk-UA" b="1" dirty="0" smtClean="0"/>
              <a:t>е</a:t>
            </a:r>
            <a:r>
              <a:rPr lang="uk-UA" dirty="0" smtClean="0"/>
              <a:t>, </a:t>
            </a:r>
            <a:r>
              <a:rPr lang="uk-UA" b="1" dirty="0" smtClean="0"/>
              <a:t>ї</a:t>
            </a:r>
            <a:r>
              <a:rPr lang="uk-UA" dirty="0" smtClean="0"/>
              <a:t>, </a:t>
            </a:r>
            <a:r>
              <a:rPr lang="uk-UA" b="1" dirty="0" smtClean="0"/>
              <a:t>ю</a:t>
            </a:r>
            <a:r>
              <a:rPr lang="uk-UA" dirty="0" smtClean="0"/>
              <a:t>, </a:t>
            </a:r>
            <a:r>
              <a:rPr lang="uk-UA" b="1" dirty="0" smtClean="0"/>
              <a:t>я</a:t>
            </a:r>
            <a:r>
              <a:rPr lang="uk-UA" dirty="0" smtClean="0"/>
              <a:t>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Ольга і Йосип — друзі.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І раптом людська тінь майнула. Куди, для чого, хто і як?</a:t>
            </a:r>
            <a:r>
              <a:rPr lang="uk-UA" dirty="0" smtClean="0"/>
              <a:t> (Рильський).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Після паузи: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Щось </a:t>
            </a:r>
            <a:r>
              <a:rPr lang="uk-UA" i="1" dirty="0" err="1" smtClean="0"/>
              <a:t>такеє</a:t>
            </a:r>
            <a:r>
              <a:rPr lang="uk-UA" i="1" dirty="0" smtClean="0"/>
              <a:t> бачить око, І серце жде чогось</a:t>
            </a:r>
            <a:r>
              <a:rPr lang="uk-UA" dirty="0" smtClean="0"/>
              <a:t> (Шевченко).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197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Чергування  І — Й</vt:lpstr>
      <vt:lpstr>І вживається, щоб уникнути збігу приголосних, важких для вимови:</vt:lpstr>
      <vt:lpstr>Слайд 3</vt:lpstr>
      <vt:lpstr>Й уживається, щоб уникнути збігу голосних:</vt:lpstr>
      <vt:lpstr>Слайд 5</vt:lpstr>
      <vt:lpstr>Слайд 6</vt:lpstr>
      <vt:lpstr> Чергування і — й не буває:</vt:lpstr>
      <vt:lpstr>Слайд 8</vt:lpstr>
      <vt:lpstr>Слайд 9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Чергування  І — Й</dc:title>
  <dc:creator>1</dc:creator>
  <cp:lastModifiedBy>1</cp:lastModifiedBy>
  <cp:revision>2</cp:revision>
  <dcterms:created xsi:type="dcterms:W3CDTF">2017-04-12T11:22:31Z</dcterms:created>
  <dcterms:modified xsi:type="dcterms:W3CDTF">2017-04-12T11:34:08Z</dcterms:modified>
</cp:coreProperties>
</file>