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E80CC-06C7-4BA2-8FCD-EAB23C7CD82B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7AB3C-C4A3-461A-BA29-B64108DD7A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E647-5578-4A93-99B1-CF243E1E4572}" type="datetime1">
              <a:rPr lang="ru-RU" smtClean="0"/>
              <a:t>12.04.2017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0166-2ACD-43A5-9DF6-A945F4FC4B00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D9A-A9A8-47F0-8C0F-4F29014FA380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00F2-137D-4E44-81ED-D957D3C2ACFA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B5AD-B54A-4957-9E6E-F67E0E60E22E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E197-8025-4597-9D18-99405C1893A3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F50C-E43C-4494-9224-DF26E0E7AF94}" type="datetime1">
              <a:rPr lang="ru-RU" smtClean="0"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55DB-2229-4DB3-B2F5-9F2C00B2619B}" type="datetime1">
              <a:rPr lang="ru-RU" smtClean="0"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71C2-0394-439C-A306-62A89F8AD1E2}" type="datetime1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A954-A952-4246-B096-21CB5DA03A2E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683-713A-4729-B48C-2F944C4A87D7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34FD83-DFC6-485F-BCF9-C514FA93FC16}" type="datetime1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D0EE6A-287E-483F-8EEB-3A1BF97A770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628904"/>
          </a:xfrm>
        </p:spPr>
        <p:txBody>
          <a:bodyPr/>
          <a:lstStyle/>
          <a:p>
            <a:r>
              <a:rPr lang="uk-UA" b="0" dirty="0" smtClean="0"/>
              <a:t>Чергування </a:t>
            </a:r>
            <a:br>
              <a:rPr lang="uk-UA" b="0" dirty="0" smtClean="0"/>
            </a:br>
            <a:r>
              <a:rPr lang="uk-UA" b="0" dirty="0" smtClean="0"/>
              <a:t>У — 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512290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 algn="just"/>
            <a:r>
              <a:rPr lang="ru-RU" b="0" dirty="0" smtClean="0"/>
              <a:t> </a:t>
            </a:r>
            <a:r>
              <a:rPr lang="ru-RU" dirty="0" smtClean="0"/>
              <a:t>У — В </a:t>
            </a:r>
            <a:r>
              <a:rPr lang="ru-RU" b="0" dirty="0" smtClean="0"/>
              <a:t>не </a:t>
            </a:r>
            <a:r>
              <a:rPr lang="ru-RU" b="0" dirty="0" err="1" smtClean="0"/>
              <a:t>чергуються</a:t>
            </a:r>
            <a:r>
              <a:rPr lang="ru-RU" b="0" dirty="0" smtClean="0"/>
              <a:t>:</a:t>
            </a:r>
            <a:br>
              <a:rPr lang="ru-RU" b="0" dirty="0" smtClean="0"/>
            </a:br>
            <a:r>
              <a:rPr lang="vi-VN" sz="3100" dirty="0" smtClean="0"/>
              <a:t>а</a:t>
            </a:r>
            <a:r>
              <a:rPr lang="vi-VN" sz="3100" dirty="0" smtClean="0"/>
              <a:t>)</a:t>
            </a:r>
            <a:r>
              <a:rPr lang="uk-UA" sz="3100" dirty="0" smtClean="0"/>
              <a:t> </a:t>
            </a:r>
            <a:r>
              <a:rPr lang="vi-VN" sz="3100" dirty="0" smtClean="0"/>
              <a:t>У</a:t>
            </a:r>
            <a:r>
              <a:rPr lang="vi-VN" sz="3100" dirty="0" smtClean="0"/>
              <a:t> словах, що вживаються тільки з в або тільки з у: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vi-VN" i="1" dirty="0" smtClean="0"/>
              <a:t>вда́ча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вклад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впра́ва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ru-RU" i="1" dirty="0" smtClean="0"/>
              <a:t>в</a:t>
            </a:r>
            <a:r>
              <a:rPr lang="vi-VN" i="1" dirty="0" smtClean="0"/>
              <a:t>ступ</a:t>
            </a:r>
            <a:r>
              <a:rPr lang="uk-UA" i="1" dirty="0" smtClean="0"/>
              <a:t> </a:t>
            </a:r>
          </a:p>
          <a:p>
            <a:pPr algn="just"/>
            <a:r>
              <a:rPr lang="vi-VN" dirty="0" smtClean="0"/>
              <a:t>(і</a:t>
            </a:r>
            <a:r>
              <a:rPr lang="vi-VN" dirty="0" smtClean="0"/>
              <a:t> </a:t>
            </a:r>
            <a:r>
              <a:rPr lang="vi-VN" i="1" dirty="0" smtClean="0"/>
              <a:t>уда́ча, укла́д, упра́ва, усту́п</a:t>
            </a:r>
            <a:r>
              <a:rPr lang="vi-VN" dirty="0" smtClean="0"/>
              <a:t> — з іншими значеннями);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взає́мини</a:t>
            </a:r>
            <a:r>
              <a:rPr lang="vi-VN" i="1" dirty="0" smtClean="0"/>
              <a:t>, вла́да, вла́сний, власти́вість, вплив</a:t>
            </a:r>
            <a:r>
              <a:rPr lang="vi-VN" dirty="0" smtClean="0"/>
              <a:t> і т. ін.;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ува́га</a:t>
            </a:r>
            <a:r>
              <a:rPr lang="vi-VN" i="1" dirty="0" smtClean="0"/>
              <a:t>, уда́рник, узбере́жжя, ука́з, умо́ва, уста́лення, устано́ва, уя́ва</a:t>
            </a:r>
            <a:r>
              <a:rPr lang="vi-VN" dirty="0" smtClean="0"/>
              <a:t>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у похідних утвореннях: </a:t>
            </a:r>
            <a:r>
              <a:rPr lang="vi-VN" i="1" dirty="0" smtClean="0"/>
              <a:t>вступни́й, вла́да́р, ува́жність, уда́рницький, умо́вний</a:t>
            </a:r>
            <a:r>
              <a:rPr lang="vi-VN" dirty="0" smtClean="0"/>
              <a:t> та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 smtClean="0"/>
              <a:t>б</a:t>
            </a:r>
            <a:r>
              <a:rPr lang="uk-UA" sz="2800" dirty="0" smtClean="0"/>
              <a:t>) У</a:t>
            </a:r>
            <a:r>
              <a:rPr lang="uk-UA" sz="2800" dirty="0" smtClean="0"/>
              <a:t> власних іменах і в словах іншомовного походження: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i="1" dirty="0" err="1" smtClean="0"/>
              <a:t>Вдове́нко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Вру́бель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Владивосто́к</a:t>
            </a:r>
            <a:r>
              <a:rPr lang="uk-UA" i="1" dirty="0" smtClean="0"/>
              <a:t>; </a:t>
            </a:r>
          </a:p>
          <a:p>
            <a:pPr algn="just"/>
            <a:r>
              <a:rPr lang="uk-UA" i="1" dirty="0" err="1" smtClean="0"/>
              <a:t>Уго́рщина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Удовиче́нко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Ура́л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увертю́ра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ультима́тум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уто́пія</a:t>
            </a:r>
            <a:r>
              <a:rPr lang="uk-UA" dirty="0" smtClean="0"/>
              <a:t> та ін.</a:t>
            </a:r>
          </a:p>
          <a:p>
            <a:pPr algn="just"/>
            <a:endParaRPr lang="uk-UA" b="1" dirty="0" smtClean="0"/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Примітка.</a:t>
            </a:r>
            <a:r>
              <a:rPr lang="uk-UA" dirty="0" smtClean="0"/>
              <a:t> У поезії поряд із звичайною формою </a:t>
            </a:r>
            <a:r>
              <a:rPr lang="uk-UA" i="1" dirty="0" err="1" smtClean="0"/>
              <a:t>Украї́на</a:t>
            </a:r>
            <a:r>
              <a:rPr lang="uk-UA" dirty="0" smtClean="0"/>
              <a:t> іноді вживається </a:t>
            </a:r>
            <a:r>
              <a:rPr lang="uk-UA" i="1" dirty="0" err="1" smtClean="0"/>
              <a:t>Вкраї́на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0551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algn="just"/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/>
          <a:lstStyle/>
          <a:p>
            <a:pPr algn="just"/>
            <a:r>
              <a:rPr lang="uk-UA" dirty="0" smtClean="0"/>
              <a:t>В українській мові чергуються як прийменники </a:t>
            </a:r>
            <a:r>
              <a:rPr lang="uk-UA" b="1" dirty="0" smtClean="0"/>
              <a:t>у</a:t>
            </a:r>
            <a:r>
              <a:rPr lang="uk-UA" dirty="0" smtClean="0"/>
              <a:t>, </a:t>
            </a:r>
            <a:r>
              <a:rPr lang="uk-UA" b="1" dirty="0" smtClean="0"/>
              <a:t>в</a:t>
            </a:r>
            <a:r>
              <a:rPr lang="uk-UA" dirty="0" smtClean="0"/>
              <a:t>, так і префікси </a:t>
            </a:r>
            <a:r>
              <a:rPr lang="uk-UA" b="1" dirty="0" smtClean="0"/>
              <a:t>у</a:t>
            </a:r>
            <a:r>
              <a:rPr lang="uk-UA" dirty="0" smtClean="0"/>
              <a:t>-, </a:t>
            </a:r>
            <a:r>
              <a:rPr lang="uk-UA" b="1" dirty="0" smtClean="0"/>
              <a:t>в</a:t>
            </a:r>
            <a:r>
              <a:rPr lang="uk-UA" dirty="0" smtClean="0"/>
              <a:t>- у словах.</a:t>
            </a:r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У</a:t>
            </a:r>
            <a:r>
              <a:rPr lang="uk-UA" dirty="0" smtClean="0"/>
              <a:t> вживається для того, щоб уникнути збігу приголосних, важких для вимови: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uk-UA" dirty="0" smtClean="0"/>
              <a:t>а) Між приголосними: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 </a:t>
            </a:r>
            <a:r>
              <a:rPr lang="uk-UA" i="1" dirty="0" smtClean="0"/>
              <a:t>Наш учитель.</a:t>
            </a:r>
          </a:p>
          <a:p>
            <a:endParaRPr lang="uk-UA" i="1" dirty="0" smtClean="0"/>
          </a:p>
          <a:p>
            <a:r>
              <a:rPr lang="uk-UA" i="1" dirty="0" smtClean="0"/>
              <a:t>Десь у хлібах кричав перепел.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dirty="0" smtClean="0"/>
              <a:t>б) На початку речення перед приголосним: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i="1" dirty="0" smtClean="0"/>
              <a:t>У присмерку літають ластівки так низько </a:t>
            </a:r>
            <a:r>
              <a:rPr lang="uk-UA" dirty="0" smtClean="0"/>
              <a:t>(Павличко).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 </a:t>
            </a:r>
            <a:r>
              <a:rPr lang="uk-UA" i="1" dirty="0" smtClean="0"/>
              <a:t>Увійшли до хати.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 У лісі стояв гамір, пахло квітами.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в) Незалежно від закінчення попереднього слова перед наступними в, ф, а також перед сполученнями літер </a:t>
            </a:r>
            <a:r>
              <a:rPr lang="uk-UA" sz="2800" dirty="0" err="1" smtClean="0"/>
              <a:t>льв</a:t>
            </a:r>
            <a:r>
              <a:rPr lang="uk-UA" sz="2800" dirty="0" smtClean="0"/>
              <a:t>, </a:t>
            </a:r>
            <a:r>
              <a:rPr lang="uk-UA" sz="2800" dirty="0" err="1" smtClean="0"/>
              <a:t>св</a:t>
            </a:r>
            <a:r>
              <a:rPr lang="uk-UA" sz="2800" dirty="0" smtClean="0"/>
              <a:t>, </a:t>
            </a:r>
            <a:r>
              <a:rPr lang="uk-UA" sz="2800" dirty="0" err="1" smtClean="0"/>
              <a:t>тв</a:t>
            </a:r>
            <a:r>
              <a:rPr lang="uk-UA" sz="2800" dirty="0" smtClean="0"/>
              <a:t>, </a:t>
            </a:r>
            <a:r>
              <a:rPr lang="uk-UA" sz="2800" dirty="0" err="1" smtClean="0"/>
              <a:t>хв</a:t>
            </a:r>
            <a:r>
              <a:rPr lang="uk-UA" sz="2800" dirty="0" smtClean="0"/>
              <a:t> і под.: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5947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 </a:t>
            </a:r>
            <a:r>
              <a:rPr lang="uk-UA" i="1" dirty="0" smtClean="0"/>
              <a:t>Сидимо у вагоні.</a:t>
            </a:r>
          </a:p>
          <a:p>
            <a:pPr algn="just"/>
            <a:r>
              <a:rPr lang="uk-UA" i="1" dirty="0" smtClean="0"/>
              <a:t> </a:t>
            </a:r>
          </a:p>
          <a:p>
            <a:pPr algn="just"/>
            <a:r>
              <a:rPr lang="uk-UA" i="1" dirty="0" smtClean="0"/>
              <a:t>Не спитавши броду, не сунься у воду</a:t>
            </a:r>
            <a:r>
              <a:rPr lang="uk-UA" dirty="0" smtClean="0"/>
              <a:t> (приказка).</a:t>
            </a:r>
          </a:p>
          <a:p>
            <a:pPr algn="just"/>
            <a:r>
              <a:rPr lang="uk-UA" dirty="0" smtClean="0"/>
              <a:t> </a:t>
            </a:r>
          </a:p>
          <a:p>
            <a:pPr algn="just"/>
            <a:r>
              <a:rPr lang="uk-UA" i="1" dirty="0" smtClean="0"/>
              <a:t>Велике значення у формуванні характеру має самовиховання.</a:t>
            </a:r>
          </a:p>
          <a:p>
            <a:pPr algn="just"/>
            <a:r>
              <a:rPr lang="uk-UA" i="1" dirty="0" smtClean="0"/>
              <a:t> </a:t>
            </a:r>
          </a:p>
          <a:p>
            <a:pPr algn="just"/>
            <a:r>
              <a:rPr lang="uk-UA" i="1" dirty="0" smtClean="0"/>
              <a:t>Одягнена у хвою, шумить дрімуча тайга.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800" dirty="0" smtClean="0"/>
              <a:t>г) Після паузи, що на письмі позначається комою, крапкою з комою, двокрапкою, тире, дужкою й крапками, перед приголосним: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i="1" dirty="0" smtClean="0"/>
              <a:t>Стоїть на видноколі мати — у неї вчись </a:t>
            </a:r>
            <a:r>
              <a:rPr lang="uk-UA" dirty="0" smtClean="0"/>
              <a:t>(Б. Олійник).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Це було... у Києві.</a:t>
            </a:r>
          </a:p>
          <a:p>
            <a:pPr algn="just"/>
            <a:r>
              <a:rPr lang="uk-UA" i="1" dirty="0" smtClean="0"/>
              <a:t> </a:t>
            </a:r>
          </a:p>
          <a:p>
            <a:pPr algn="just"/>
            <a:r>
              <a:rPr lang="uk-UA" i="1" dirty="0" smtClean="0"/>
              <a:t>До мене зайшла товаришка, учителька із сусіднього села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pPr algn="just"/>
            <a:r>
              <a:rPr lang="uk-UA" sz="2800" dirty="0" smtClean="0"/>
              <a:t>В</a:t>
            </a:r>
            <a:r>
              <a:rPr lang="uk-UA" sz="2800" b="0" dirty="0" smtClean="0"/>
              <a:t> уживається для того, щоб уникнути збігу голосних:</a:t>
            </a:r>
            <a:br>
              <a:rPr lang="uk-UA" sz="2800" b="0" dirty="0" smtClean="0"/>
            </a:br>
            <a:r>
              <a:rPr lang="ru-RU" sz="2800" dirty="0" smtClean="0"/>
              <a:t>а)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голосними</a:t>
            </a:r>
            <a:r>
              <a:rPr lang="ru-RU" sz="2800" dirty="0" smtClean="0"/>
              <a:t>:</a:t>
            </a:r>
            <a:r>
              <a:rPr lang="uk-UA" sz="2800" b="0" dirty="0" smtClean="0"/>
              <a:t>: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/>
          <a:lstStyle/>
          <a:p>
            <a:r>
              <a:rPr lang="uk-UA" dirty="0" smtClean="0"/>
              <a:t> </a:t>
            </a:r>
            <a:r>
              <a:rPr lang="uk-UA" i="1" dirty="0" smtClean="0"/>
              <a:t>У нього в очах засвітилась відрада</a:t>
            </a:r>
            <a:r>
              <a:rPr lang="uk-UA" dirty="0" smtClean="0"/>
              <a:t> (Панас Мирний).</a:t>
            </a:r>
          </a:p>
          <a:p>
            <a:r>
              <a:rPr lang="uk-UA" dirty="0" smtClean="0"/>
              <a:t> </a:t>
            </a:r>
          </a:p>
          <a:p>
            <a:r>
              <a:rPr lang="uk-UA" i="1" dirty="0" smtClean="0"/>
              <a:t>Була в Одесі.</a:t>
            </a:r>
          </a:p>
          <a:p>
            <a:endParaRPr lang="uk-UA" i="1" dirty="0" smtClean="0"/>
          </a:p>
          <a:p>
            <a:r>
              <a:rPr lang="uk-UA" i="1" dirty="0" smtClean="0"/>
              <a:t> Прочитала в оголошенні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б</a:t>
            </a:r>
            <a:r>
              <a:rPr lang="uk-UA" sz="2800" dirty="0" smtClean="0"/>
              <a:t>) На</a:t>
            </a:r>
            <a:r>
              <a:rPr lang="uk-UA" sz="2800" dirty="0" smtClean="0"/>
              <a:t> початку речення перед голосними: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 </a:t>
            </a:r>
            <a:r>
              <a:rPr lang="uk-UA" i="1" dirty="0" smtClean="0"/>
              <a:t>В очах його світилась надія.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 В Антарктиді працюють наукові експедиції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 smtClean="0"/>
              <a:t>в) Після голосного перед більшістю приголосних (крім в, ф, </a:t>
            </a:r>
            <a:r>
              <a:rPr lang="uk-UA" sz="2800" dirty="0" err="1" smtClean="0"/>
              <a:t>льв</a:t>
            </a:r>
            <a:r>
              <a:rPr lang="uk-UA" sz="2800" dirty="0" smtClean="0"/>
              <a:t>, </a:t>
            </a:r>
            <a:r>
              <a:rPr lang="uk-UA" sz="2800" dirty="0" err="1" smtClean="0"/>
              <a:t>св</a:t>
            </a:r>
            <a:r>
              <a:rPr lang="uk-UA" sz="2800" dirty="0" smtClean="0"/>
              <a:t>, </a:t>
            </a:r>
            <a:r>
              <a:rPr lang="uk-UA" sz="2800" dirty="0" err="1" smtClean="0"/>
              <a:t>хв</a:t>
            </a:r>
            <a:r>
              <a:rPr lang="uk-UA" sz="2800" dirty="0" smtClean="0"/>
              <a:t> і под.):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uk-UA" dirty="0" smtClean="0"/>
          </a:p>
          <a:p>
            <a:pPr algn="just"/>
            <a:r>
              <a:rPr lang="uk-UA" dirty="0" smtClean="0"/>
              <a:t> </a:t>
            </a:r>
            <a:r>
              <a:rPr lang="uk-UA" i="1" dirty="0" smtClean="0"/>
              <a:t>Пішла в садок вишневий</a:t>
            </a:r>
            <a:r>
              <a:rPr lang="uk-UA" dirty="0" smtClean="0"/>
              <a:t> (Шевченко).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 </a:t>
            </a:r>
            <a:r>
              <a:rPr lang="uk-UA" i="1" dirty="0" smtClean="0"/>
              <a:t>Люди врозкид розляглися в траві</a:t>
            </a:r>
            <a:r>
              <a:rPr lang="uk-UA" dirty="0" smtClean="0"/>
              <a:t> (Гордієнко).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269</Words>
  <Application>Microsoft Office PowerPoint</Application>
  <PresentationFormat>Экран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Чергування  У — В</vt:lpstr>
      <vt:lpstr>Слайд 2</vt:lpstr>
      <vt:lpstr>а) Між приголосними:</vt:lpstr>
      <vt:lpstr>б) На початку речення перед приголосним:</vt:lpstr>
      <vt:lpstr>в) Незалежно від закінчення попереднього слова перед наступними в, ф, а також перед сполученнями літер льв, св, тв, хв і под.:</vt:lpstr>
      <vt:lpstr>г) Після паузи, що на письмі позначається комою, крапкою з комою, двокрапкою, тире, дужкою й крапками, перед приголосним:</vt:lpstr>
      <vt:lpstr>В уживається для того, щоб уникнути збігу голосних: а) Між голосними::</vt:lpstr>
      <vt:lpstr>б) На початку речення перед голосними:</vt:lpstr>
      <vt:lpstr>в) Після голосного перед більшістю приголосних (крім в, ф, льв, св, хв і под.):</vt:lpstr>
      <vt:lpstr> У — В не чергуються: а) У словах, що вживаються тільки з в або тільки з у:</vt:lpstr>
      <vt:lpstr>б) У власних іменах і в словах іншомовного походження: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Чергування  У — В</dc:title>
  <dc:creator>1</dc:creator>
  <cp:lastModifiedBy>1</cp:lastModifiedBy>
  <cp:revision>3</cp:revision>
  <dcterms:created xsi:type="dcterms:W3CDTF">2017-04-12T09:21:56Z</dcterms:created>
  <dcterms:modified xsi:type="dcterms:W3CDTF">2017-04-12T09:40:21Z</dcterms:modified>
</cp:coreProperties>
</file>