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12F56-FAD1-4091-83D0-EA6560E3903C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FD100-903D-409F-9FFD-039B3F26169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5A32-17AF-4338-A59C-0C57A5149830}" type="datetime1">
              <a:rPr lang="ru-RU" smtClean="0"/>
              <a:t>18.04.2017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A374-92BF-4BB9-A5EE-1CC3818A68C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2F0F-78CC-43D5-B2E7-E32E2E095128}" type="datetime1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A374-92BF-4BB9-A5EE-1CC3818A6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08CD-0B9A-42CD-8B74-787D84907B31}" type="datetime1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A374-92BF-4BB9-A5EE-1CC3818A6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E6E8-89FA-4BCC-8D75-B4DD34732B47}" type="datetime1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A374-92BF-4BB9-A5EE-1CC3818A6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0DFF4-5506-4A8A-AADD-A119CC7DC745}" type="datetime1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028A374-92BF-4BB9-A5EE-1CC3818A68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9D54B-CE57-4C5C-9EAB-ED9708311C96}" type="datetime1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A374-92BF-4BB9-A5EE-1CC3818A6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DEA6-804D-403E-B07F-5564D680C4D7}" type="datetime1">
              <a:rPr lang="ru-RU" smtClean="0"/>
              <a:t>18.04.2017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A374-92BF-4BB9-A5EE-1CC3818A6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D5527-B205-490D-B943-F25767D1E26E}" type="datetime1">
              <a:rPr lang="ru-RU" smtClean="0"/>
              <a:t>18.04.2017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A374-92BF-4BB9-A5EE-1CC3818A6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8157-9E9A-40BE-A82C-545883EBDDED}" type="datetime1">
              <a:rPr lang="ru-RU" smtClean="0"/>
              <a:t>18.04.2017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A374-92BF-4BB9-A5EE-1CC3818A6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2EBA-5651-4094-A1C2-55FEAE201B6D}" type="datetime1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A374-92BF-4BB9-A5EE-1CC3818A6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66FB-54BE-4A48-812E-833D844A44E4}" type="datetime1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A374-92BF-4BB9-A5EE-1CC3818A68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4E80EE-6A41-46AA-A2EB-7DEAEDF4E06D}" type="datetime1">
              <a:rPr lang="ru-RU" smtClean="0"/>
              <a:t>18.04.2017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028A374-92BF-4BB9-A5EE-1CC3818A68C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843218"/>
          </a:xfrm>
        </p:spPr>
        <p:txBody>
          <a:bodyPr/>
          <a:lstStyle/>
          <a:p>
            <a:r>
              <a:rPr lang="ru-RU" b="0" dirty="0" err="1" smtClean="0"/>
              <a:t>Поділ</a:t>
            </a:r>
            <a:r>
              <a:rPr lang="ru-RU" b="0" dirty="0" smtClean="0"/>
              <a:t> </a:t>
            </a:r>
            <a:r>
              <a:rPr lang="uk-UA" b="0" dirty="0" smtClean="0"/>
              <a:t>іменників </a:t>
            </a:r>
            <a:br>
              <a:rPr lang="uk-UA" b="0" dirty="0" smtClean="0"/>
            </a:br>
            <a:r>
              <a:rPr lang="ru-RU" b="0" dirty="0" smtClean="0"/>
              <a:t>на </a:t>
            </a:r>
            <a:r>
              <a:rPr lang="ru-RU" b="0" dirty="0" err="1" smtClean="0"/>
              <a:t>відміни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6551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80551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uk-UA" sz="4000" dirty="0" smtClean="0"/>
          </a:p>
          <a:p>
            <a:pPr algn="ctr"/>
            <a:r>
              <a:rPr lang="uk-UA" sz="4000" dirty="0" smtClean="0"/>
              <a:t>За належністю до роду та за відмінковими закінченнями всі іменники поділяються на чотири відміни.</a:t>
            </a:r>
            <a:endParaRPr lang="uk-UA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І відміна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vi-VN" dirty="0" smtClean="0"/>
              <a:t>іменники </a:t>
            </a:r>
            <a:r>
              <a:rPr lang="vi-VN" dirty="0" smtClean="0"/>
              <a:t>переважно жін. й деякі іменники чол. роду, а також спільного роду із закінченнями -</a:t>
            </a:r>
            <a:r>
              <a:rPr lang="vi-VN" b="1" dirty="0" smtClean="0"/>
              <a:t>а</a:t>
            </a:r>
            <a:r>
              <a:rPr lang="vi-VN" dirty="0" smtClean="0"/>
              <a:t>,-</a:t>
            </a:r>
            <a:r>
              <a:rPr lang="vi-VN" b="1" dirty="0" smtClean="0"/>
              <a:t>я</a:t>
            </a:r>
            <a:r>
              <a:rPr lang="vi-VN" dirty="0" smtClean="0"/>
              <a:t> в називному відмінку однини: </a:t>
            </a:r>
            <a:endParaRPr lang="uk-UA" dirty="0" smtClean="0"/>
          </a:p>
          <a:p>
            <a:pPr algn="just"/>
            <a:r>
              <a:rPr lang="vi-VN" i="1" dirty="0" smtClean="0"/>
              <a:t>вага́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ги́ря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маши́на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па́ртія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пра́ця;</a:t>
            </a:r>
            <a:endParaRPr lang="uk-UA" i="1" dirty="0" smtClean="0"/>
          </a:p>
          <a:p>
            <a:pPr algn="just"/>
            <a:r>
              <a:rPr lang="vi-VN" i="1" dirty="0" smtClean="0"/>
              <a:t> </a:t>
            </a:r>
            <a:r>
              <a:rPr lang="vi-VN" i="1" dirty="0" smtClean="0"/>
              <a:t>воєво́да, </a:t>
            </a:r>
            <a:endParaRPr lang="uk-UA" i="1" dirty="0" smtClean="0"/>
          </a:p>
          <a:p>
            <a:pPr algn="just"/>
            <a:r>
              <a:rPr lang="vi-VN" i="1" dirty="0" smtClean="0"/>
              <a:t>дя́дя;</a:t>
            </a:r>
            <a:endParaRPr lang="uk-UA" i="1" dirty="0" smtClean="0"/>
          </a:p>
          <a:p>
            <a:pPr algn="just"/>
            <a:r>
              <a:rPr lang="vi-VN" i="1" dirty="0" smtClean="0"/>
              <a:t>голова́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сирота́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уби́вця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II </a:t>
            </a:r>
            <a:r>
              <a:rPr lang="vi-VN" dirty="0" smtClean="0"/>
              <a:t>відміна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vi-VN" dirty="0" smtClean="0"/>
              <a:t>а</a:t>
            </a:r>
            <a:r>
              <a:rPr lang="vi-VN" dirty="0" smtClean="0"/>
              <a:t>) іменники чол. роду з кінцевим приголосним основи та з закінченням </a:t>
            </a:r>
            <a:r>
              <a:rPr lang="vi-VN" b="1" dirty="0" smtClean="0"/>
              <a:t>-о</a:t>
            </a:r>
            <a:r>
              <a:rPr lang="vi-VN" dirty="0" smtClean="0"/>
              <a:t>в наз. відмінку (переважно назви осіб): </a:t>
            </a:r>
            <a:endParaRPr lang="uk-UA" dirty="0" smtClean="0"/>
          </a:p>
          <a:p>
            <a:pPr algn="just"/>
            <a:r>
              <a:rPr lang="vi-VN" i="1" dirty="0" smtClean="0"/>
              <a:t>бік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ве́летень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заво́д,</a:t>
            </a:r>
            <a:endParaRPr lang="uk-UA" i="1" dirty="0" smtClean="0"/>
          </a:p>
          <a:p>
            <a:pPr algn="just"/>
            <a:r>
              <a:rPr lang="vi-VN" i="1" dirty="0" smtClean="0"/>
              <a:t> </a:t>
            </a:r>
            <a:r>
              <a:rPr lang="vi-VN" i="1" dirty="0" smtClean="0"/>
              <a:t>край, </a:t>
            </a:r>
            <a:endParaRPr lang="uk-UA" i="1" dirty="0" smtClean="0"/>
          </a:p>
          <a:p>
            <a:pPr algn="just"/>
            <a:r>
              <a:rPr lang="vi-VN" i="1" dirty="0" smtClean="0"/>
              <a:t>ма́йстер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това́риш</a:t>
            </a:r>
            <a:r>
              <a:rPr lang="vi-VN" i="1" dirty="0" smtClean="0"/>
              <a:t>; </a:t>
            </a:r>
            <a:endParaRPr lang="uk-UA" i="1" dirty="0" smtClean="0"/>
          </a:p>
          <a:p>
            <a:pPr algn="just"/>
            <a:r>
              <a:rPr lang="vi-VN" i="1" dirty="0" smtClean="0"/>
              <a:t>ба́тько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Дніпро́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Петро́</a:t>
            </a:r>
            <a:r>
              <a:rPr lang="vi-VN" i="1" dirty="0" smtClean="0"/>
              <a:t>; </a:t>
            </a:r>
            <a:endParaRPr lang="uk-UA" i="1" dirty="0" smtClean="0"/>
          </a:p>
          <a:p>
            <a:pPr algn="just"/>
            <a:r>
              <a:rPr lang="vi-VN" i="1" dirty="0" smtClean="0"/>
              <a:t>тату́ньо</a:t>
            </a:r>
            <a:r>
              <a:rPr lang="vi-VN" i="1" dirty="0" smtClean="0"/>
              <a:t>;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dirty="0" smtClean="0"/>
              <a:t>б) іменники середн. роду з закінченнями -</a:t>
            </a:r>
            <a:r>
              <a:rPr lang="vi-VN" b="1" dirty="0" smtClean="0"/>
              <a:t>о</a:t>
            </a:r>
            <a:r>
              <a:rPr lang="vi-VN" dirty="0" smtClean="0"/>
              <a:t>, -</a:t>
            </a:r>
            <a:r>
              <a:rPr lang="vi-VN" b="1" dirty="0" smtClean="0"/>
              <a:t>е</a:t>
            </a:r>
            <a:r>
              <a:rPr lang="vi-VN" dirty="0" smtClean="0"/>
              <a:t>, -</a:t>
            </a:r>
            <a:r>
              <a:rPr lang="vi-VN" b="1" dirty="0" smtClean="0"/>
              <a:t>я</a:t>
            </a:r>
            <a:r>
              <a:rPr lang="vi-VN" dirty="0" smtClean="0"/>
              <a:t> (крім іменників із суфіксами -</a:t>
            </a:r>
            <a:r>
              <a:rPr lang="vi-VN" b="1" dirty="0" smtClean="0"/>
              <a:t>ат</a:t>
            </a:r>
            <a:r>
              <a:rPr lang="vi-VN" dirty="0" smtClean="0"/>
              <a:t>-, -</a:t>
            </a:r>
            <a:r>
              <a:rPr lang="vi-VN" b="1" dirty="0" smtClean="0"/>
              <a:t>ят</a:t>
            </a:r>
            <a:r>
              <a:rPr lang="vi-VN" dirty="0" smtClean="0"/>
              <a:t>-, -</a:t>
            </a:r>
            <a:r>
              <a:rPr lang="vi-VN" b="1" dirty="0" smtClean="0"/>
              <a:t>ен</a:t>
            </a:r>
            <a:r>
              <a:rPr lang="vi-VN" dirty="0" smtClean="0"/>
              <a:t>- при відмінюванні): </a:t>
            </a:r>
            <a:endParaRPr lang="uk-UA" dirty="0" smtClean="0"/>
          </a:p>
          <a:p>
            <a:pPr algn="just"/>
            <a:r>
              <a:rPr lang="vi-VN" i="1" dirty="0" smtClean="0"/>
              <a:t>вікно́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мі́сто</a:t>
            </a:r>
            <a:r>
              <a:rPr lang="vi-VN" i="1" dirty="0" smtClean="0"/>
              <a:t>; </a:t>
            </a:r>
            <a:endParaRPr lang="uk-UA" i="1" dirty="0" smtClean="0"/>
          </a:p>
          <a:p>
            <a:pPr algn="just"/>
            <a:r>
              <a:rPr lang="vi-VN" i="1" dirty="0" smtClean="0"/>
              <a:t>мо́ре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по́ле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прі́звище</a:t>
            </a:r>
            <a:r>
              <a:rPr lang="vi-VN" i="1" dirty="0" smtClean="0"/>
              <a:t>; </a:t>
            </a:r>
            <a:endParaRPr lang="uk-UA" i="1" dirty="0" smtClean="0"/>
          </a:p>
          <a:p>
            <a:pPr algn="just"/>
            <a:r>
              <a:rPr lang="vi-VN" i="1" dirty="0" smtClean="0"/>
              <a:t>весі́лля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життя́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знання́</a:t>
            </a:r>
            <a:r>
              <a:rPr lang="vi-VN" i="1" dirty="0" smtClean="0"/>
              <a:t>;</a:t>
            </a:r>
            <a:r>
              <a:rPr lang="vi-VN" dirty="0" smtClean="0"/>
              <a:t> 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 також іменники із суфіксами згрубілості -</a:t>
            </a:r>
            <a:r>
              <a:rPr lang="vi-VN" b="1" dirty="0" smtClean="0"/>
              <a:t>ище</a:t>
            </a:r>
            <a:r>
              <a:rPr lang="vi-VN" dirty="0" smtClean="0"/>
              <a:t>, -</a:t>
            </a:r>
            <a:r>
              <a:rPr lang="vi-VN" b="1" dirty="0" smtClean="0"/>
              <a:t>исько</a:t>
            </a:r>
            <a:r>
              <a:rPr lang="vi-VN" dirty="0" smtClean="0"/>
              <a:t>, утворювані від іменників усіх родів</a:t>
            </a:r>
            <a:r>
              <a:rPr lang="vi-VN" dirty="0" smtClean="0"/>
              <a:t>:</a:t>
            </a:r>
            <a:endParaRPr lang="uk-UA" dirty="0" smtClean="0"/>
          </a:p>
          <a:p>
            <a:pPr algn="just"/>
            <a:r>
              <a:rPr lang="vi-VN" i="1" dirty="0" smtClean="0"/>
              <a:t>вітри́ще</a:t>
            </a:r>
            <a:r>
              <a:rPr lang="vi-VN" dirty="0" smtClean="0"/>
              <a:t> (від </a:t>
            </a:r>
            <a:r>
              <a:rPr lang="vi-VN" i="1" dirty="0" smtClean="0"/>
              <a:t>ві́тер</a:t>
            </a:r>
            <a:r>
              <a:rPr lang="vi-VN" dirty="0" smtClean="0"/>
              <a:t>)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дівчи́сько</a:t>
            </a:r>
            <a:r>
              <a:rPr lang="vi-VN" dirty="0" smtClean="0"/>
              <a:t> (від </a:t>
            </a:r>
            <a:r>
              <a:rPr lang="vi-VN" i="1" dirty="0" smtClean="0"/>
              <a:t>дівча́</a:t>
            </a:r>
            <a:r>
              <a:rPr lang="vi-VN" dirty="0" smtClean="0"/>
              <a:t>)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свекру́шисько</a:t>
            </a:r>
            <a:r>
              <a:rPr lang="vi-VN" dirty="0" smtClean="0"/>
              <a:t> (від </a:t>
            </a:r>
            <a:r>
              <a:rPr lang="vi-VN" i="1" dirty="0" smtClean="0"/>
              <a:t>свекру́ха</a:t>
            </a:r>
            <a:r>
              <a:rPr lang="vi-VN" dirty="0" smtClean="0"/>
              <a:t>)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II</a:t>
            </a:r>
            <a:r>
              <a:rPr lang="uk-UA" dirty="0" smtClean="0"/>
              <a:t>І</a:t>
            </a:r>
            <a:r>
              <a:rPr lang="vi-VN" dirty="0" smtClean="0"/>
              <a:t> відміна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іменники </a:t>
            </a:r>
            <a:r>
              <a:rPr lang="vi-VN" dirty="0" smtClean="0"/>
              <a:t>жін. роду з кінцевим приголосним основи: </a:t>
            </a:r>
            <a:endParaRPr lang="uk-UA" dirty="0" smtClean="0"/>
          </a:p>
          <a:p>
            <a:pPr algn="just"/>
            <a:r>
              <a:rPr lang="vi-VN" i="1" dirty="0" smtClean="0"/>
              <a:t>вість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любо́в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міць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річ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ро́зкіш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сіль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тінь</a:t>
            </a:r>
            <a:r>
              <a:rPr lang="vi-VN" i="1" dirty="0" smtClean="0"/>
              <a:t>,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а</a:t>
            </a:r>
            <a:r>
              <a:rPr lang="vi-VN" dirty="0" smtClean="0"/>
              <a:t> також слово </a:t>
            </a:r>
            <a:r>
              <a:rPr lang="vi-VN" i="1" dirty="0" smtClean="0"/>
              <a:t>ма́ти,</a:t>
            </a:r>
            <a:r>
              <a:rPr lang="vi-VN" dirty="0" smtClean="0"/>
              <a:t> в якому при відмінюванні з’являється суфікс -</a:t>
            </a:r>
            <a:r>
              <a:rPr lang="vi-VN" b="1" dirty="0" smtClean="0"/>
              <a:t>ер</a:t>
            </a:r>
            <a:r>
              <a:rPr lang="vi-VN" dirty="0" smtClean="0"/>
              <a:t>-.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IV </a:t>
            </a:r>
            <a:r>
              <a:rPr lang="vi-VN" dirty="0" smtClean="0"/>
              <a:t>відміна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іменники </a:t>
            </a:r>
            <a:r>
              <a:rPr lang="vi-VN" dirty="0" smtClean="0"/>
              <a:t>середн. роду:</a:t>
            </a:r>
          </a:p>
          <a:p>
            <a:pPr algn="just"/>
            <a:r>
              <a:rPr lang="vi-VN" dirty="0" smtClean="0"/>
              <a:t>а) з закінченнями -</a:t>
            </a:r>
            <a:r>
              <a:rPr lang="vi-VN" b="1" dirty="0" smtClean="0"/>
              <a:t>а</a:t>
            </a:r>
            <a:r>
              <a:rPr lang="vi-VN" dirty="0" smtClean="0"/>
              <a:t>, -</a:t>
            </a:r>
            <a:r>
              <a:rPr lang="vi-VN" b="1" dirty="0" smtClean="0"/>
              <a:t>я</a:t>
            </a:r>
            <a:r>
              <a:rPr lang="vi-VN" dirty="0" smtClean="0"/>
              <a:t>, що приймають перед більшістю відмінкових закінчень суфікси -</a:t>
            </a:r>
            <a:r>
              <a:rPr lang="vi-VN" b="1" dirty="0" smtClean="0"/>
              <a:t>ат</a:t>
            </a:r>
            <a:r>
              <a:rPr lang="vi-VN" dirty="0" smtClean="0"/>
              <a:t>, -</a:t>
            </a:r>
            <a:r>
              <a:rPr lang="vi-VN" b="1" dirty="0" smtClean="0"/>
              <a:t>ят</a:t>
            </a:r>
            <a:r>
              <a:rPr lang="vi-VN" dirty="0" smtClean="0"/>
              <a:t>:</a:t>
            </a:r>
            <a:endParaRPr lang="uk-UA" dirty="0" smtClean="0"/>
          </a:p>
          <a:p>
            <a:pPr algn="just"/>
            <a:r>
              <a:rPr lang="vi-VN" i="1" dirty="0" smtClean="0"/>
              <a:t>гуся́ </a:t>
            </a:r>
            <a:r>
              <a:rPr lang="vi-VN" i="1" dirty="0" smtClean="0"/>
              <a:t>(гуся́ти), </a:t>
            </a:r>
            <a:endParaRPr lang="uk-UA" i="1" dirty="0" smtClean="0"/>
          </a:p>
          <a:p>
            <a:pPr algn="just"/>
            <a:r>
              <a:rPr lang="vi-VN" i="1" dirty="0" smtClean="0"/>
              <a:t>дівча́ </a:t>
            </a:r>
            <a:r>
              <a:rPr lang="vi-VN" i="1" dirty="0" smtClean="0"/>
              <a:t>(дівча́ти), </a:t>
            </a:r>
            <a:endParaRPr lang="uk-UA" i="1" dirty="0" smtClean="0"/>
          </a:p>
          <a:p>
            <a:pPr algn="just"/>
            <a:r>
              <a:rPr lang="vi-VN" i="1" dirty="0" smtClean="0"/>
              <a:t>лоша́ </a:t>
            </a:r>
            <a:r>
              <a:rPr lang="vi-VN" i="1" dirty="0" smtClean="0"/>
              <a:t>(лоша́ти), </a:t>
            </a:r>
            <a:endParaRPr lang="uk-UA" i="1" dirty="0" smtClean="0"/>
          </a:p>
          <a:p>
            <a:pPr algn="just"/>
            <a:r>
              <a:rPr lang="vi-VN" i="1" dirty="0" smtClean="0"/>
              <a:t>теля́ </a:t>
            </a:r>
            <a:r>
              <a:rPr lang="vi-VN" i="1" dirty="0" smtClean="0"/>
              <a:t>(теля́ти);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б</a:t>
            </a:r>
            <a:r>
              <a:rPr lang="vi-VN" dirty="0" smtClean="0"/>
              <a:t>) з закінченням -</a:t>
            </a:r>
            <a:r>
              <a:rPr lang="vi-VN" b="1" dirty="0" smtClean="0"/>
              <a:t>я</a:t>
            </a:r>
            <a:r>
              <a:rPr lang="vi-VN" dirty="0" smtClean="0"/>
              <a:t> (із суфіксом -</a:t>
            </a:r>
            <a:r>
              <a:rPr lang="vi-VN" b="1" dirty="0" smtClean="0"/>
              <a:t>ен</a:t>
            </a:r>
            <a:r>
              <a:rPr lang="vi-VN" dirty="0" smtClean="0"/>
              <a:t>- при відмінюванні): </a:t>
            </a:r>
            <a:endParaRPr lang="uk-UA" dirty="0" smtClean="0"/>
          </a:p>
          <a:p>
            <a:pPr algn="just"/>
            <a:r>
              <a:rPr lang="vi-VN" i="1" dirty="0" smtClean="0"/>
              <a:t>ім’я́ </a:t>
            </a:r>
            <a:r>
              <a:rPr lang="vi-VN" i="1" dirty="0" smtClean="0"/>
              <a:t>(і́мені), </a:t>
            </a:r>
            <a:endParaRPr lang="uk-UA" i="1" smtClean="0"/>
          </a:p>
          <a:p>
            <a:pPr algn="just"/>
            <a:r>
              <a:rPr lang="vi-VN" i="1" smtClean="0"/>
              <a:t>пле́м’я </a:t>
            </a:r>
            <a:r>
              <a:rPr lang="vi-VN" i="1" dirty="0" smtClean="0"/>
              <a:t>(пле́мені).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</TotalTime>
  <Words>182</Words>
  <Application>Microsoft Office PowerPoint</Application>
  <PresentationFormat>Экран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Поділ іменників  на відміни</vt:lpstr>
      <vt:lpstr>Слайд 2</vt:lpstr>
      <vt:lpstr>І відміна</vt:lpstr>
      <vt:lpstr>II відміна</vt:lpstr>
      <vt:lpstr>Слайд 5</vt:lpstr>
      <vt:lpstr>Слайд 6</vt:lpstr>
      <vt:lpstr>IIІ відміна</vt:lpstr>
      <vt:lpstr>IV відміна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Поділ іменників  на відміни</dc:title>
  <dc:creator>1</dc:creator>
  <cp:lastModifiedBy>1</cp:lastModifiedBy>
  <cp:revision>1</cp:revision>
  <dcterms:created xsi:type="dcterms:W3CDTF">2017-04-18T05:55:46Z</dcterms:created>
  <dcterms:modified xsi:type="dcterms:W3CDTF">2017-04-18T06:04:50Z</dcterms:modified>
</cp:coreProperties>
</file>