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54705-B0F3-45BC-8B98-5122666FB653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D724D-AA30-46C7-B5FB-AB7255A2D5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9881-27D6-49FF-878D-99924FAF5FCE}" type="datetime1">
              <a:rPr lang="ru-RU" smtClean="0"/>
              <a:t>01.03.2017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9A32-E9E5-4306-8EDA-D8FFD574960F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5C9-2B73-4119-9508-1B417A832E65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C39A-5821-4CA1-9E71-FB3B531912C0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410A-EDAA-4AF1-B3E1-57E4BDF3F5FA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99C1-B965-4A5B-90D4-90063C45D983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5F41-3301-4823-8AC2-33E630793FCD}" type="datetime1">
              <a:rPr lang="ru-RU" smtClean="0"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B7D9-ACAF-4B48-9E18-847262B487BF}" type="datetime1">
              <a:rPr lang="ru-RU" smtClean="0"/>
              <a:t>01.03.2017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9CE10-4E06-44F9-AA3D-7CDE8FEF4175}" type="datetime1">
              <a:rPr lang="ru-RU" smtClean="0"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2BC-661C-4ACD-B457-293574A712B1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B7C2-6329-4F69-8B28-A5E9EC053C0A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6171C8-ACF6-479D-9672-6782CBB6D71D}" type="datetime1">
              <a:rPr lang="ru-RU" smtClean="0"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D731968-C31A-4133-903C-83FDD72AA09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err="1" smtClean="0"/>
              <a:t>Ненаголошений</a:t>
            </a:r>
            <a:r>
              <a:rPr lang="ru-RU" b="0" dirty="0" smtClean="0"/>
              <a:t> 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1. У складах із ненаголошеним </a:t>
            </a:r>
            <a:r>
              <a:rPr lang="vi-VN" b="1" dirty="0" smtClean="0"/>
              <a:t>о</a:t>
            </a:r>
            <a:r>
              <a:rPr lang="vi-VN" dirty="0" smtClean="0"/>
              <a:t> пишеться та сама літера (буква) </a:t>
            </a:r>
            <a:r>
              <a:rPr lang="vi-VN" b="1" dirty="0" smtClean="0"/>
              <a:t>о</a:t>
            </a:r>
            <a:r>
              <a:rPr lang="vi-VN" dirty="0" smtClean="0"/>
              <a:t>, що й під наголосом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бої́ться</a:t>
            </a:r>
            <a:r>
              <a:rPr lang="vi-VN" i="1" dirty="0" smtClean="0"/>
              <a:t>, бо бо́язко; </a:t>
            </a:r>
            <a:endParaRPr lang="uk-UA" i="1" dirty="0" smtClean="0"/>
          </a:p>
          <a:p>
            <a:pPr algn="just"/>
            <a:r>
              <a:rPr lang="vi-VN" i="1" dirty="0" smtClean="0"/>
              <a:t>голу́бка</a:t>
            </a:r>
            <a:r>
              <a:rPr lang="vi-VN" i="1" dirty="0" smtClean="0"/>
              <a:t>, бо го́луб; </a:t>
            </a:r>
            <a:endParaRPr lang="uk-UA" i="1" dirty="0" smtClean="0"/>
          </a:p>
          <a:p>
            <a:pPr algn="just"/>
            <a:r>
              <a:rPr lang="vi-VN" i="1" dirty="0" smtClean="0"/>
              <a:t>дощу́</a:t>
            </a:r>
            <a:r>
              <a:rPr lang="vi-VN" i="1" dirty="0" smtClean="0"/>
              <a:t>, бо дощ; </a:t>
            </a:r>
            <a:endParaRPr lang="uk-UA" i="1" dirty="0" smtClean="0"/>
          </a:p>
          <a:p>
            <a:pPr algn="just"/>
            <a:r>
              <a:rPr lang="vi-VN" i="1" dirty="0" smtClean="0"/>
              <a:t>робі́ть</a:t>
            </a:r>
            <a:r>
              <a:rPr lang="vi-VN" i="1" dirty="0" smtClean="0"/>
              <a:t>, бо ро́бить; </a:t>
            </a:r>
            <a:endParaRPr lang="uk-UA" i="1" dirty="0" smtClean="0"/>
          </a:p>
          <a:p>
            <a:pPr algn="just"/>
            <a:r>
              <a:rPr lang="vi-VN" i="1" dirty="0" smtClean="0"/>
              <a:t>розу́мний</a:t>
            </a:r>
            <a:r>
              <a:rPr lang="vi-VN" i="1" dirty="0" smtClean="0"/>
              <a:t>, бо ро́зум.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dirty="0" smtClean="0"/>
              <a:t>О</a:t>
            </a:r>
            <a:r>
              <a:rPr lang="uk-UA" dirty="0" smtClean="0"/>
              <a:t> пишеться й у таких словах, де сумнівний із правописного погляду звук наголосом не перевіряється: </a:t>
            </a:r>
            <a:r>
              <a:rPr lang="uk-UA" i="1" dirty="0" err="1" smtClean="0"/>
              <a:t>лопу́х</a:t>
            </a:r>
            <a:r>
              <a:rPr lang="uk-UA" dirty="0" smtClean="0"/>
              <a:t>, </a:t>
            </a:r>
            <a:r>
              <a:rPr lang="uk-UA" i="1" dirty="0" err="1" smtClean="0"/>
              <a:t>соки́ра</a:t>
            </a:r>
            <a:r>
              <a:rPr lang="uk-UA" i="1" dirty="0" smtClean="0"/>
              <a:t>, </a:t>
            </a:r>
            <a:r>
              <a:rPr lang="uk-UA" i="1" dirty="0" err="1" smtClean="0"/>
              <a:t>сою́з</a:t>
            </a:r>
            <a:r>
              <a:rPr lang="uk-UA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2. У деяких словах на місці </a:t>
            </a:r>
            <a:r>
              <a:rPr lang="vi-VN" b="1" dirty="0" smtClean="0"/>
              <a:t>о</a:t>
            </a:r>
            <a:r>
              <a:rPr lang="vi-VN" dirty="0" smtClean="0"/>
              <a:t> перед постійно наголошеним </a:t>
            </a:r>
            <a:r>
              <a:rPr lang="vi-VN" b="1" dirty="0" smtClean="0"/>
              <a:t>а</a:t>
            </a:r>
            <a:r>
              <a:rPr lang="vi-VN" dirty="0" smtClean="0"/>
              <a:t> (</a:t>
            </a:r>
            <a:r>
              <a:rPr lang="vi-VN" b="1" dirty="0" smtClean="0"/>
              <a:t>я</a:t>
            </a:r>
            <a:r>
              <a:rPr lang="vi-VN" dirty="0" smtClean="0"/>
              <a:t>) маємо у вимові й на письмі </a:t>
            </a:r>
            <a:r>
              <a:rPr lang="vi-VN" b="1" dirty="0" smtClean="0"/>
              <a:t>а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бага́тий</a:t>
            </a:r>
            <a:r>
              <a:rPr lang="vi-VN" i="1" dirty="0" smtClean="0"/>
              <a:t>, бага́то, бага́тство, бага́ття, бага́ч, гаря́чий, гаря́чка</a:t>
            </a:r>
            <a:r>
              <a:rPr lang="vi-VN" dirty="0" smtClean="0"/>
              <a:t> (пор.</a:t>
            </a:r>
            <a:r>
              <a:rPr lang="vi-VN" i="1" dirty="0" smtClean="0"/>
              <a:t>горі́ти</a:t>
            </a:r>
            <a:r>
              <a:rPr lang="vi-VN" dirty="0" smtClean="0"/>
              <a:t>), </a:t>
            </a:r>
            <a:r>
              <a:rPr lang="vi-VN" i="1" dirty="0" smtClean="0"/>
              <a:t>гара́зд, кажа́н, кала́ч, кача́н, хазя́їн,</a:t>
            </a:r>
            <a:r>
              <a:rPr lang="vi-VN" dirty="0" smtClean="0"/>
              <a:t> а також у деяких похідних з іншим наголосом: </a:t>
            </a:r>
            <a:r>
              <a:rPr lang="vi-VN" i="1" dirty="0" smtClean="0"/>
              <a:t>багати́р</a:t>
            </a:r>
            <a:r>
              <a:rPr lang="vi-VN" dirty="0" smtClean="0"/>
              <a:t> (багач), </a:t>
            </a:r>
            <a:r>
              <a:rPr lang="vi-VN" i="1" dirty="0" smtClean="0"/>
              <a:t>га́ряче́.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Але: </a:t>
            </a:r>
          </a:p>
          <a:p>
            <a:pPr algn="just"/>
            <a:r>
              <a:rPr lang="uk-UA" i="1" dirty="0" err="1" smtClean="0"/>
              <a:t>гонча́р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коря́вий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лопа́та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пога́ний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ропа́</a:t>
            </a:r>
            <a:r>
              <a:rPr lang="uk-UA" i="1" dirty="0" smtClean="0"/>
              <a:t>, с</a:t>
            </a:r>
          </a:p>
          <a:p>
            <a:pPr algn="just"/>
            <a:r>
              <a:rPr lang="uk-UA" i="1" dirty="0" err="1" smtClean="0"/>
              <a:t>олда́т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това́р</a:t>
            </a:r>
            <a:r>
              <a:rPr lang="uk-UA" i="1" dirty="0" smtClean="0"/>
              <a:t>,</a:t>
            </a:r>
            <a:r>
              <a:rPr lang="uk-UA" dirty="0" smtClean="0"/>
              <a:t> </a:t>
            </a:r>
          </a:p>
          <a:p>
            <a:pPr algn="just"/>
            <a:r>
              <a:rPr lang="uk-UA" dirty="0" smtClean="0"/>
              <a:t>а також </a:t>
            </a:r>
            <a:r>
              <a:rPr lang="uk-UA" i="1" dirty="0" err="1" smtClean="0"/>
              <a:t>богати́р</a:t>
            </a:r>
            <a:r>
              <a:rPr lang="uk-UA" dirty="0" smtClean="0"/>
              <a:t> (велетень, герой),</a:t>
            </a:r>
            <a:r>
              <a:rPr lang="uk-UA" smtClean="0"/>
              <a:t> </a:t>
            </a:r>
          </a:p>
          <a:p>
            <a:pPr algn="just"/>
            <a:r>
              <a:rPr lang="uk-UA" i="1" smtClean="0"/>
              <a:t>монасти́р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80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Ненаголошений О</vt:lpstr>
      <vt:lpstr>Слайд 2</vt:lpstr>
      <vt:lpstr>Слайд 3</vt:lpstr>
      <vt:lpstr>Слайд 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Ненаголошений О</dc:title>
  <dc:creator>1</dc:creator>
  <cp:lastModifiedBy>1</cp:lastModifiedBy>
  <cp:revision>1</cp:revision>
  <dcterms:created xsi:type="dcterms:W3CDTF">2017-03-01T12:34:17Z</dcterms:created>
  <dcterms:modified xsi:type="dcterms:W3CDTF">2017-03-01T12:38:26Z</dcterms:modified>
</cp:coreProperties>
</file>