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33329-E520-472B-B774-FCB9210964C7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0403F-D39F-4246-B66E-8493A5BD84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6E89F-7DE8-40C1-A294-4218E7997C47}" type="datetime1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6DC3-489B-48DC-A1B4-18C327D76A4C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20B-EA8E-4D07-A6A6-16BA139005CB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4FA5-1932-460E-8F62-C37FA99780A7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F475-2617-43BC-A691-DEA7E3698DC2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904C-F0F8-4409-B1B2-5C4D5CE7608C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5A04-90B9-444C-AB85-68DDAD8A1693}" type="datetime1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D3C9-5326-401A-8DA2-30DBED64E876}" type="datetime1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7E08-AAB3-4070-AFBF-A8690F13B65E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EA0C-1A37-45C1-82E3-80C59CEBDA28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6C5E-08F4-477F-A243-CF790F1B7331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ACC1DE-CE09-4996-B10B-EFF0B8859A96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2852A-2C90-464E-A1C4-165A96E90B6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ВЖИВАННЯ АПОСТРОФА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Апостроф ставиться перед </a:t>
            </a:r>
            <a:r>
              <a:rPr lang="ru-RU" b="1" i="1" dirty="0" smtClean="0"/>
              <a:t>я, </a:t>
            </a:r>
            <a:r>
              <a:rPr lang="ru-RU" b="1" i="1" dirty="0" err="1" smtClean="0"/>
              <a:t>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є</a:t>
            </a:r>
            <a:r>
              <a:rPr lang="ru-RU" b="1" i="1" dirty="0" smtClean="0"/>
              <a:t>, </a:t>
            </a:r>
            <a:r>
              <a:rPr lang="ru-RU" b="1" i="1" dirty="0" err="1" smtClean="0"/>
              <a:t>ї</a:t>
            </a:r>
            <a:r>
              <a:rPr lang="ru-RU" b="1" i="1" dirty="0" smtClean="0"/>
              <a:t>,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два звуки [</a:t>
            </a:r>
            <a:r>
              <a:rPr lang="ru-RU" dirty="0" err="1" smtClean="0"/>
              <a:t>й</a:t>
            </a:r>
            <a:r>
              <a:rPr lang="ru-RU" dirty="0" smtClean="0"/>
              <a:t> + а; </a:t>
            </a:r>
            <a:r>
              <a:rPr lang="ru-RU" dirty="0" err="1" smtClean="0"/>
              <a:t>й</a:t>
            </a:r>
            <a:r>
              <a:rPr lang="ru-RU" dirty="0" smtClean="0"/>
              <a:t> + у; </a:t>
            </a:r>
            <a:r>
              <a:rPr lang="ru-RU" dirty="0" err="1" smtClean="0"/>
              <a:t>й</a:t>
            </a:r>
            <a:r>
              <a:rPr lang="ru-RU" dirty="0" smtClean="0"/>
              <a:t> + е; </a:t>
            </a:r>
            <a:r>
              <a:rPr lang="ru-RU" dirty="0" err="1" smtClean="0"/>
              <a:t>й</a:t>
            </a:r>
            <a:r>
              <a:rPr lang="ru-RU" dirty="0" smtClean="0"/>
              <a:t> + </a:t>
            </a:r>
            <a:r>
              <a:rPr lang="ru-RU" dirty="0" err="1" smtClean="0"/>
              <a:t>і</a:t>
            </a:r>
            <a:r>
              <a:rPr lang="ru-RU" dirty="0" smtClean="0"/>
              <a:t>],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роздільної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у таких </a:t>
            </a:r>
            <a:r>
              <a:rPr lang="ru-RU" dirty="0" err="1" smtClean="0"/>
              <a:t>випадках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b="1" dirty="0" smtClean="0"/>
              <a:t>б, </a:t>
            </a:r>
            <a:r>
              <a:rPr lang="ru-RU" b="1" dirty="0" err="1" smtClean="0"/>
              <a:t>п</a:t>
            </a:r>
            <a:r>
              <a:rPr lang="ru-RU" b="1" dirty="0" smtClean="0"/>
              <a:t>, в, м, ф</a:t>
            </a:r>
            <a:r>
              <a:rPr lang="ru-RU" dirty="0" smtClean="0"/>
              <a:t>: </a:t>
            </a:r>
            <a:r>
              <a:rPr lang="ru-RU" i="1" dirty="0" err="1" smtClean="0"/>
              <a:t>б'є</a:t>
            </a:r>
            <a:r>
              <a:rPr lang="ru-RU" i="1" dirty="0" smtClean="0"/>
              <a:t>, </a:t>
            </a:r>
            <a:r>
              <a:rPr lang="ru-RU" i="1" dirty="0" err="1" smtClean="0"/>
              <a:t>в'ється</a:t>
            </a:r>
            <a:r>
              <a:rPr lang="ru-RU" i="1" dirty="0" smtClean="0"/>
              <a:t>, </a:t>
            </a:r>
            <a:r>
              <a:rPr lang="ru-RU" i="1" dirty="0" err="1" smtClean="0"/>
              <a:t>в'ялий</a:t>
            </a:r>
            <a:r>
              <a:rPr lang="ru-RU" i="1" dirty="0" smtClean="0"/>
              <a:t>, </a:t>
            </a:r>
            <a:r>
              <a:rPr lang="ru-RU" i="1" dirty="0" err="1" smtClean="0"/>
              <a:t>п'ють</a:t>
            </a:r>
            <a:r>
              <a:rPr lang="ru-RU" i="1" dirty="0" smtClean="0"/>
              <a:t>, </a:t>
            </a:r>
            <a:r>
              <a:rPr lang="ru-RU" i="1" dirty="0" err="1" smtClean="0"/>
              <a:t>м'ятний</a:t>
            </a:r>
            <a:r>
              <a:rPr lang="ru-RU" i="1" dirty="0" smtClean="0"/>
              <a:t>, </a:t>
            </a:r>
            <a:r>
              <a:rPr lang="ru-RU" i="1" dirty="0" err="1" smtClean="0"/>
              <a:t>солов'ї</a:t>
            </a:r>
            <a:r>
              <a:rPr lang="ru-RU" i="1" dirty="0" smtClean="0"/>
              <a:t>, </a:t>
            </a:r>
            <a:r>
              <a:rPr lang="ru-RU" i="1" dirty="0" err="1" smtClean="0"/>
              <a:t>кав'ярня</a:t>
            </a:r>
            <a:r>
              <a:rPr lang="ru-RU" i="1" dirty="0" smtClean="0"/>
              <a:t>, </a:t>
            </a:r>
            <a:r>
              <a:rPr lang="ru-RU" i="1" dirty="0" err="1" smtClean="0"/>
              <a:t>полум'яний</a:t>
            </a:r>
            <a:r>
              <a:rPr lang="ru-RU" i="1" dirty="0" smtClean="0"/>
              <a:t>, </a:t>
            </a:r>
            <a:r>
              <a:rPr lang="ru-RU" i="1" dirty="0" err="1" smtClean="0"/>
              <a:t>пам'ять</a:t>
            </a:r>
            <a:r>
              <a:rPr lang="ru-RU" i="1" dirty="0" smtClean="0"/>
              <a:t>, </a:t>
            </a:r>
            <a:r>
              <a:rPr lang="ru-RU" i="1" dirty="0" err="1" smtClean="0"/>
              <a:t>Прип'ять</a:t>
            </a:r>
            <a:r>
              <a:rPr lang="ru-RU" i="1" dirty="0" smtClean="0"/>
              <a:t>, </a:t>
            </a:r>
            <a:r>
              <a:rPr lang="ru-RU" i="1" dirty="0" err="1" smtClean="0"/>
              <a:t>торф'яний</a:t>
            </a:r>
            <a:r>
              <a:rPr lang="ru-RU" i="1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Після</a:t>
            </a:r>
            <a:r>
              <a:rPr lang="ru-RU" dirty="0" smtClean="0"/>
              <a:t> твердого </a:t>
            </a:r>
            <a:r>
              <a:rPr lang="ru-RU" b="1" dirty="0" err="1" smtClean="0"/>
              <a:t>р</a:t>
            </a:r>
            <a:r>
              <a:rPr lang="ru-RU" dirty="0" smtClean="0"/>
              <a:t> у </a:t>
            </a:r>
            <a:r>
              <a:rPr lang="ru-RU" dirty="0" err="1" smtClean="0"/>
              <a:t>кінці</a:t>
            </a:r>
            <a:r>
              <a:rPr lang="ru-RU" dirty="0" smtClean="0"/>
              <a:t> складу: </a:t>
            </a:r>
            <a:r>
              <a:rPr lang="ru-RU" i="1" dirty="0" err="1" smtClean="0"/>
              <a:t>пір'я</a:t>
            </a:r>
            <a:r>
              <a:rPr lang="ru-RU" i="1" dirty="0" smtClean="0"/>
              <a:t>, </a:t>
            </a:r>
            <a:r>
              <a:rPr lang="ru-RU" i="1" dirty="0" err="1" smtClean="0"/>
              <a:t>сузір'я</a:t>
            </a:r>
            <a:r>
              <a:rPr lang="ru-RU" i="1" dirty="0" smtClean="0"/>
              <a:t>, </a:t>
            </a:r>
            <a:r>
              <a:rPr lang="ru-RU" i="1" dirty="0" err="1" smtClean="0"/>
              <a:t>матір'ю</a:t>
            </a:r>
            <a:r>
              <a:rPr lang="ru-RU" i="1" dirty="0" smtClean="0"/>
              <a:t>, </a:t>
            </a:r>
            <a:r>
              <a:rPr lang="ru-RU" i="1" dirty="0" err="1" smtClean="0"/>
              <a:t>бур'ян</a:t>
            </a:r>
            <a:r>
              <a:rPr lang="ru-RU" i="1" dirty="0" smtClean="0"/>
              <a:t>, у </a:t>
            </a:r>
            <a:r>
              <a:rPr lang="ru-RU" i="1" dirty="0" err="1" smtClean="0"/>
              <a:t>Причорномор'ї</a:t>
            </a:r>
            <a:r>
              <a:rPr lang="ru-RU" i="1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b="1" dirty="0" smtClean="0"/>
              <a:t>к </a:t>
            </a:r>
            <a:r>
              <a:rPr lang="ru-RU" dirty="0" smtClean="0"/>
              <a:t>в </a:t>
            </a:r>
            <a:r>
              <a:rPr lang="ru-RU" dirty="0" err="1" smtClean="0"/>
              <a:t>імені</a:t>
            </a:r>
            <a:r>
              <a:rPr lang="ru-RU" dirty="0" smtClean="0"/>
              <a:t> </a:t>
            </a:r>
            <a:r>
              <a:rPr lang="ru-RU" b="1" dirty="0" err="1" smtClean="0"/>
              <a:t>Лук'ян</a:t>
            </a:r>
            <a:r>
              <a:rPr lang="ru-RU" b="1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похідних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словах: </a:t>
            </a:r>
            <a:r>
              <a:rPr lang="ru-RU" i="1" dirty="0" err="1" smtClean="0"/>
              <a:t>Лук'яненко</a:t>
            </a:r>
            <a:r>
              <a:rPr lang="ru-RU" i="1" dirty="0" smtClean="0"/>
              <a:t>, </a:t>
            </a:r>
            <a:r>
              <a:rPr lang="ru-RU" i="1" dirty="0" err="1" smtClean="0"/>
              <a:t>Лук'янівка</a:t>
            </a:r>
            <a:r>
              <a:rPr lang="ru-RU" i="1" dirty="0" smtClean="0"/>
              <a:t>, </a:t>
            </a:r>
            <a:r>
              <a:rPr lang="ru-RU" i="1" dirty="0" err="1" smtClean="0"/>
              <a:t>Лук'янов</a:t>
            </a:r>
            <a:r>
              <a:rPr lang="ru-RU" i="1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префіксів</a:t>
            </a:r>
            <a:r>
              <a:rPr lang="ru-RU" dirty="0" smtClean="0"/>
              <a:t> та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закінчуються</a:t>
            </a:r>
            <a:r>
              <a:rPr lang="ru-RU" dirty="0" smtClean="0"/>
              <a:t> на </a:t>
            </a:r>
            <a:r>
              <a:rPr lang="ru-RU" dirty="0" err="1" smtClean="0"/>
              <a:t>твердий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: </a:t>
            </a:r>
            <a:r>
              <a:rPr lang="ru-RU" i="1" dirty="0" err="1" smtClean="0"/>
              <a:t>без'язикий</a:t>
            </a:r>
            <a:r>
              <a:rPr lang="ru-RU" i="1" dirty="0" smtClean="0"/>
              <a:t>, </a:t>
            </a:r>
            <a:r>
              <a:rPr lang="ru-RU" i="1" dirty="0" err="1" smtClean="0"/>
              <a:t>від'їхати</a:t>
            </a:r>
            <a:r>
              <a:rPr lang="ru-RU" i="1" dirty="0" smtClean="0"/>
              <a:t>, </a:t>
            </a:r>
            <a:r>
              <a:rPr lang="ru-RU" i="1" dirty="0" err="1" smtClean="0"/>
              <a:t>з'ясувати</a:t>
            </a:r>
            <a:r>
              <a:rPr lang="ru-RU" i="1" dirty="0" smtClean="0"/>
              <a:t>, </a:t>
            </a:r>
            <a:r>
              <a:rPr lang="ru-RU" i="1" dirty="0" err="1" smtClean="0"/>
              <a:t>об'єднаний</a:t>
            </a:r>
            <a:r>
              <a:rPr lang="ru-RU" i="1" dirty="0" smtClean="0"/>
              <a:t>, </a:t>
            </a:r>
            <a:r>
              <a:rPr lang="ru-RU" i="1" dirty="0" err="1" smtClean="0"/>
              <a:t>під'їзд</a:t>
            </a:r>
            <a:r>
              <a:rPr lang="ru-RU" i="1" dirty="0" smtClean="0"/>
              <a:t>, </a:t>
            </a:r>
            <a:r>
              <a:rPr lang="ru-RU" i="1" dirty="0" err="1" smtClean="0"/>
              <a:t>возз'єднання</a:t>
            </a:r>
            <a:r>
              <a:rPr lang="ru-RU" i="1" dirty="0" smtClean="0"/>
              <a:t>, </a:t>
            </a:r>
            <a:r>
              <a:rPr lang="ru-RU" i="1" dirty="0" err="1" smtClean="0"/>
              <a:t>між'ярусний</a:t>
            </a:r>
            <a:r>
              <a:rPr lang="ru-RU" i="1" dirty="0" smtClean="0"/>
              <a:t>, </a:t>
            </a:r>
            <a:r>
              <a:rPr lang="ru-RU" i="1" dirty="0" err="1" smtClean="0"/>
              <a:t>пів'яблука</a:t>
            </a:r>
            <a:r>
              <a:rPr lang="ru-RU" i="1" dirty="0" smtClean="0"/>
              <a:t>, </a:t>
            </a:r>
            <a:r>
              <a:rPr lang="ru-RU" i="1" dirty="0" err="1" smtClean="0"/>
              <a:t>дит'ясла</a:t>
            </a:r>
            <a:r>
              <a:rPr lang="ru-RU" i="1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Апостроф не ставиться перед </a:t>
            </a:r>
            <a:r>
              <a:rPr lang="ru-RU" b="1" i="1" dirty="0" smtClean="0"/>
              <a:t>я, </a:t>
            </a:r>
            <a:r>
              <a:rPr lang="ru-RU" b="1" i="1" dirty="0" err="1" smtClean="0"/>
              <a:t>ю</a:t>
            </a:r>
            <a:r>
              <a:rPr lang="ru-RU" b="1" i="1" dirty="0" smtClean="0"/>
              <a:t>, є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b="1" dirty="0" smtClean="0"/>
              <a:t>б, </a:t>
            </a:r>
            <a:r>
              <a:rPr lang="ru-RU" b="1" dirty="0" err="1" smtClean="0"/>
              <a:t>п</a:t>
            </a:r>
            <a:r>
              <a:rPr lang="ru-RU" b="1" dirty="0" smtClean="0"/>
              <a:t>, в, м, </a:t>
            </a:r>
            <a:r>
              <a:rPr lang="ru-RU" b="1" dirty="0" err="1" smtClean="0"/>
              <a:t>ф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перед ним </a:t>
            </a:r>
            <a:r>
              <a:rPr lang="ru-RU" dirty="0" err="1" smtClean="0"/>
              <a:t>стоїть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кореня</a:t>
            </a:r>
            <a:r>
              <a:rPr lang="ru-RU" dirty="0" smtClean="0"/>
              <a:t>: </a:t>
            </a:r>
            <a:r>
              <a:rPr lang="ru-RU" i="1" dirty="0" err="1" smtClean="0"/>
              <a:t>дзвякнути</a:t>
            </a:r>
            <a:r>
              <a:rPr lang="ru-RU" i="1" dirty="0" smtClean="0"/>
              <a:t>, </a:t>
            </a:r>
            <a:r>
              <a:rPr lang="ru-RU" i="1" dirty="0" err="1" smtClean="0"/>
              <a:t>мавпячий</a:t>
            </a:r>
            <a:r>
              <a:rPr lang="ru-RU" i="1" dirty="0" smtClean="0"/>
              <a:t>, </a:t>
            </a:r>
            <a:r>
              <a:rPr lang="ru-RU" i="1" dirty="0" err="1" smtClean="0"/>
              <a:t>морквяний</a:t>
            </a:r>
            <a:r>
              <a:rPr lang="ru-RU" i="1" dirty="0" smtClean="0"/>
              <a:t>, </a:t>
            </a:r>
            <a:r>
              <a:rPr lang="ru-RU" i="1" dirty="0" err="1" smtClean="0"/>
              <a:t>святкувати</a:t>
            </a:r>
            <a:r>
              <a:rPr lang="ru-RU" i="1" dirty="0" smtClean="0"/>
              <a:t>, </a:t>
            </a:r>
            <a:r>
              <a:rPr lang="ru-RU" i="1" dirty="0" err="1" smtClean="0"/>
              <a:t>тьмяний</a:t>
            </a:r>
            <a:r>
              <a:rPr lang="ru-RU" i="1" dirty="0" smtClean="0"/>
              <a:t>, </a:t>
            </a:r>
            <a:r>
              <a:rPr lang="ru-RU" i="1" dirty="0" err="1" smtClean="0"/>
              <a:t>цвях</a:t>
            </a:r>
            <a:r>
              <a:rPr lang="ru-RU" i="1" dirty="0" smtClean="0"/>
              <a:t>, свято, </a:t>
            </a:r>
            <a:r>
              <a:rPr lang="ru-RU" i="1" dirty="0" err="1" smtClean="0"/>
              <a:t>духмяний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 </a:t>
            </a:r>
            <a:r>
              <a:rPr lang="ru-RU" b="1" i="1" dirty="0" err="1" smtClean="0"/>
              <a:t>черв'як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верб'я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торф'яний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b="1" dirty="0" err="1" smtClean="0"/>
              <a:t>р</a:t>
            </a:r>
            <a:r>
              <a:rPr lang="ru-RU" dirty="0" smtClean="0"/>
              <a:t> на початку складу (</a:t>
            </a:r>
            <a:r>
              <a:rPr lang="ru-RU" b="1" dirty="0" smtClean="0"/>
              <a:t>я, </a:t>
            </a:r>
            <a:r>
              <a:rPr lang="ru-RU" b="1" dirty="0" err="1" smtClean="0"/>
              <a:t>ю</a:t>
            </a:r>
            <a:r>
              <a:rPr lang="ru-RU" b="1" dirty="0" smtClean="0"/>
              <a:t>, </a:t>
            </a:r>
            <a:r>
              <a:rPr lang="ru-RU" b="1" dirty="0" err="1" smtClean="0"/>
              <a:t>є</a:t>
            </a:r>
            <a:r>
              <a:rPr lang="ru-RU" b="1" dirty="0" smtClean="0"/>
              <a:t> 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м'якість</a:t>
            </a:r>
            <a:r>
              <a:rPr lang="ru-RU" dirty="0" smtClean="0"/>
              <a:t> звука [</a:t>
            </a:r>
            <a:r>
              <a:rPr lang="ru-RU" dirty="0" err="1" smtClean="0"/>
              <a:t>р</a:t>
            </a:r>
            <a:r>
              <a:rPr lang="ru-RU" dirty="0" smtClean="0"/>
              <a:t>]): </a:t>
            </a:r>
            <a:r>
              <a:rPr lang="ru-RU" i="1" dirty="0" smtClean="0"/>
              <a:t>буря, </a:t>
            </a:r>
            <a:r>
              <a:rPr lang="ru-RU" i="1" dirty="0" err="1" smtClean="0"/>
              <a:t>буряк</a:t>
            </a:r>
            <a:r>
              <a:rPr lang="ru-RU" i="1" dirty="0" smtClean="0"/>
              <a:t>, </a:t>
            </a:r>
            <a:r>
              <a:rPr lang="ru-RU" i="1" dirty="0" err="1" smtClean="0"/>
              <a:t>борються</a:t>
            </a:r>
            <a:r>
              <a:rPr lang="ru-RU" i="1" dirty="0" smtClean="0"/>
              <a:t>, </a:t>
            </a:r>
            <a:r>
              <a:rPr lang="ru-RU" i="1" dirty="0" err="1" smtClean="0"/>
              <a:t>гарячий</a:t>
            </a:r>
            <a:r>
              <a:rPr lang="ru-RU" i="1" dirty="0" smtClean="0"/>
              <a:t>, дрючок, крюк, моряк, </a:t>
            </a:r>
            <a:r>
              <a:rPr lang="ru-RU" i="1" dirty="0" err="1" smtClean="0"/>
              <a:t>рябий</a:t>
            </a:r>
            <a:r>
              <a:rPr lang="ru-RU" i="1" dirty="0" smtClean="0"/>
              <a:t>, </a:t>
            </a:r>
            <a:r>
              <a:rPr lang="ru-RU" i="1" dirty="0" err="1" smtClean="0"/>
              <a:t>рясний</a:t>
            </a:r>
            <a:r>
              <a:rPr lang="ru-RU" i="1" dirty="0" smtClean="0"/>
              <a:t>, </a:t>
            </a:r>
            <a:r>
              <a:rPr lang="ru-RU" i="1" dirty="0" err="1" smtClean="0"/>
              <a:t>рятувати</a:t>
            </a:r>
            <a:r>
              <a:rPr lang="ru-RU" i="1" dirty="0" smtClean="0"/>
              <a:t>, </a:t>
            </a:r>
            <a:r>
              <a:rPr lang="ru-RU" i="1" dirty="0" err="1" smtClean="0"/>
              <a:t>Рєпін</a:t>
            </a:r>
            <a:r>
              <a:rPr lang="ru-RU" i="1" smtClean="0"/>
              <a:t>. 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63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ВЖИВАННЯ АПОСТРОФА </vt:lpstr>
      <vt:lpstr>Слайд 2</vt:lpstr>
      <vt:lpstr>Слайд 3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ВЖИВАННЯ АПОСТРОФА </dc:title>
  <dc:creator>1</dc:creator>
  <cp:lastModifiedBy>1</cp:lastModifiedBy>
  <cp:revision>1</cp:revision>
  <dcterms:created xsi:type="dcterms:W3CDTF">2017-02-27T08:50:22Z</dcterms:created>
  <dcterms:modified xsi:type="dcterms:W3CDTF">2017-02-27T08:54:13Z</dcterms:modified>
</cp:coreProperties>
</file>