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D60C1-A8DE-46C0-864C-F75246C236B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/>
              <a:t>Правопис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 err="1"/>
              <a:t>назв</a:t>
            </a:r>
            <a:r>
              <a:rPr lang="ru-RU" b="1" dirty="0"/>
              <a:t> </a:t>
            </a:r>
            <a:r>
              <a:rPr lang="ru-RU" b="1" dirty="0" err="1"/>
              <a:t>сайтів</a:t>
            </a:r>
            <a:r>
              <a:rPr lang="ru-RU" b="1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7B2077-FBE4-4945-9ABB-4988661D3CF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4866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318E89-61D8-48F4-A738-E37E9B344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Назви</a:t>
            </a:r>
            <a:r>
              <a:rPr lang="ru-RU" b="1" dirty="0"/>
              <a:t> </a:t>
            </a:r>
            <a:r>
              <a:rPr lang="ru-RU" b="1" dirty="0" err="1"/>
              <a:t>сайтів</a:t>
            </a:r>
            <a:r>
              <a:rPr lang="ru-RU" b="1" dirty="0"/>
              <a:t> без родового слова </a:t>
            </a:r>
            <a:br>
              <a:rPr lang="ru-RU" b="1" dirty="0"/>
            </a:br>
            <a:r>
              <a:rPr lang="ru-RU" b="1" dirty="0" err="1"/>
              <a:t>пишемо</a:t>
            </a:r>
            <a:r>
              <a:rPr lang="ru-RU" b="1" dirty="0"/>
              <a:t> з </a:t>
            </a:r>
            <a:r>
              <a:rPr lang="ru-RU" b="1" dirty="0" err="1"/>
              <a:t>малої</a:t>
            </a:r>
            <a:r>
              <a:rPr lang="ru-RU" b="1" dirty="0"/>
              <a:t> </a:t>
            </a:r>
            <a:r>
              <a:rPr lang="ru-RU" b="1" dirty="0" err="1"/>
              <a:t>букви</a:t>
            </a:r>
            <a:r>
              <a:rPr lang="ru-RU" b="1" dirty="0"/>
              <a:t>: </a:t>
            </a:r>
            <a:br>
              <a:rPr lang="ru-RU" b="1" dirty="0"/>
            </a:br>
            <a:br>
              <a:rPr lang="ru-RU" b="1" dirty="0"/>
            </a:br>
            <a:r>
              <a:rPr lang="ru-RU" b="1" i="1" dirty="0" err="1"/>
              <a:t>тві́тер</a:t>
            </a:r>
            <a:r>
              <a:rPr lang="ru-RU" b="1" i="1" dirty="0"/>
              <a:t>, </a:t>
            </a:r>
            <a:br>
              <a:rPr lang="ru-RU" b="1" i="1" dirty="0"/>
            </a:br>
            <a:r>
              <a:rPr lang="ru-RU" b="1" i="1" dirty="0" err="1"/>
              <a:t>ґуґл</a:t>
            </a:r>
            <a:r>
              <a:rPr lang="ru-RU" b="1" dirty="0"/>
              <a:t>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BB8C3CB-DD53-499E-848F-59B040216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2753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0BC54-C802-41DE-915B-F0275D3DC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Назви</a:t>
            </a:r>
            <a:r>
              <a:rPr lang="ru-RU" b="1" dirty="0"/>
              <a:t> </a:t>
            </a:r>
            <a:r>
              <a:rPr lang="ru-RU" b="1" dirty="0" err="1"/>
              <a:t>сайтів</a:t>
            </a:r>
            <a:r>
              <a:rPr lang="ru-RU" b="1" dirty="0"/>
              <a:t> з </a:t>
            </a:r>
            <a:r>
              <a:rPr lang="ru-RU" b="1" dirty="0" err="1"/>
              <a:t>родовим</a:t>
            </a:r>
            <a:r>
              <a:rPr lang="ru-RU" b="1" dirty="0"/>
              <a:t> словом </a:t>
            </a:r>
            <a:br>
              <a:rPr lang="ru-RU" b="1" dirty="0"/>
            </a:br>
            <a:r>
              <a:rPr lang="ru-RU" b="1" dirty="0" err="1"/>
              <a:t>пишемо</a:t>
            </a:r>
            <a:r>
              <a:rPr lang="ru-RU" b="1" dirty="0"/>
              <a:t> з </a:t>
            </a:r>
            <a:r>
              <a:rPr lang="ru-RU" b="1" dirty="0" err="1"/>
              <a:t>великої</a:t>
            </a:r>
            <a:r>
              <a:rPr lang="ru-RU" b="1" dirty="0"/>
              <a:t> </a:t>
            </a:r>
            <a:r>
              <a:rPr lang="ru-RU" b="1" dirty="0" err="1"/>
              <a:t>букви</a:t>
            </a:r>
            <a:r>
              <a:rPr lang="ru-RU" b="1" dirty="0"/>
              <a:t> та в лапках: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 </a:t>
            </a:r>
            <a:r>
              <a:rPr lang="ru-RU" b="1" i="1" dirty="0"/>
              <a:t>мережа «</a:t>
            </a:r>
            <a:r>
              <a:rPr lang="ru-RU" b="1" i="1" dirty="0" err="1"/>
              <a:t>Фейсбу́к</a:t>
            </a:r>
            <a:r>
              <a:rPr lang="ru-RU" b="1" i="1" dirty="0"/>
              <a:t>», </a:t>
            </a:r>
            <a:br>
              <a:rPr lang="ru-RU" b="1" i="1" dirty="0"/>
            </a:br>
            <a:r>
              <a:rPr lang="ru-RU" b="1" i="1" dirty="0" err="1"/>
              <a:t>енциклопе́дія</a:t>
            </a:r>
            <a:r>
              <a:rPr lang="ru-RU" b="1" i="1" dirty="0"/>
              <a:t> «</a:t>
            </a:r>
            <a:r>
              <a:rPr lang="ru-RU" b="1" i="1" dirty="0" err="1"/>
              <a:t>Вікіпе́дія</a:t>
            </a:r>
            <a:r>
              <a:rPr lang="ru-RU" b="1" i="1" dirty="0"/>
              <a:t>»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20FB06-CB46-4C98-9682-A06AA88D94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561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1E2FC7-D3A7-42F7-A689-04EC14367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/>
              <a:t>Назви</a:t>
            </a:r>
            <a:r>
              <a:rPr lang="ru-RU" b="1" dirty="0"/>
              <a:t> </a:t>
            </a:r>
            <a:r>
              <a:rPr lang="ru-RU" b="1" dirty="0" err="1"/>
              <a:t>сайтів</a:t>
            </a:r>
            <a:r>
              <a:rPr lang="ru-RU" b="1" dirty="0"/>
              <a:t>, </a:t>
            </a:r>
            <a:r>
              <a:rPr lang="ru-RU" b="1" dirty="0" err="1"/>
              <a:t>ужиті</a:t>
            </a:r>
            <a:r>
              <a:rPr lang="ru-RU" b="1" dirty="0"/>
              <a:t> як </a:t>
            </a:r>
            <a:r>
              <a:rPr lang="ru-RU" b="1" dirty="0" err="1"/>
              <a:t>назви</a:t>
            </a:r>
            <a:r>
              <a:rPr lang="ru-RU" b="1" dirty="0"/>
              <a:t> </a:t>
            </a:r>
            <a:r>
              <a:rPr lang="ru-RU" b="1" dirty="0" err="1"/>
              <a:t>юридичних</a:t>
            </a:r>
            <a:r>
              <a:rPr lang="ru-RU" b="1" dirty="0"/>
              <a:t> </a:t>
            </a:r>
            <a:r>
              <a:rPr lang="ru-RU" b="1" dirty="0" err="1"/>
              <a:t>осіб</a:t>
            </a:r>
            <a:r>
              <a:rPr lang="ru-RU" b="1" dirty="0"/>
              <a:t>, </a:t>
            </a:r>
            <a:r>
              <a:rPr lang="ru-RU" b="1" dirty="0" err="1"/>
              <a:t>пишемо</a:t>
            </a:r>
            <a:r>
              <a:rPr lang="ru-RU" b="1" dirty="0"/>
              <a:t> з </a:t>
            </a:r>
            <a:r>
              <a:rPr lang="ru-RU" b="1" dirty="0" err="1"/>
              <a:t>великої</a:t>
            </a:r>
            <a:r>
              <a:rPr lang="ru-RU" b="1" dirty="0"/>
              <a:t> </a:t>
            </a:r>
            <a:r>
              <a:rPr lang="ru-RU" b="1" dirty="0" err="1"/>
              <a:t>букви</a:t>
            </a:r>
            <a:r>
              <a:rPr lang="ru-RU" b="1" dirty="0"/>
              <a:t> та без лапок:</a:t>
            </a:r>
            <a:br>
              <a:rPr lang="ru-RU" b="1" dirty="0"/>
            </a:br>
            <a:br>
              <a:rPr lang="ru-RU" b="1" dirty="0"/>
            </a:br>
            <a:r>
              <a:rPr lang="ru-RU" b="1" dirty="0"/>
              <a:t> </a:t>
            </a:r>
            <a:r>
              <a:rPr lang="ru-RU" b="1" i="1" dirty="0"/>
              <a:t>РНБО ввела </a:t>
            </a:r>
            <a:r>
              <a:rPr lang="ru-RU" b="1" i="1" dirty="0" err="1"/>
              <a:t>санкції</a:t>
            </a:r>
            <a:r>
              <a:rPr lang="ru-RU" b="1" i="1" dirty="0"/>
              <a:t> </a:t>
            </a:r>
            <a:r>
              <a:rPr lang="ru-RU" b="1" i="1" dirty="0" err="1"/>
              <a:t>проти</a:t>
            </a:r>
            <a:r>
              <a:rPr lang="ru-RU" b="1" i="1"/>
              <a:t> Яндекса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2026C6-7D2B-4491-B305-30EB1CC1A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Нотатки до нової редакції Українського правопису</a:t>
            </a:r>
          </a:p>
          <a:p>
            <a:r>
              <a:rPr lang="ru-RU" dirty="0"/>
              <a:t>ХН</a:t>
            </a:r>
            <a:r>
              <a:rPr lang="uk-UA" dirty="0"/>
              <a:t>ЕУ імені Семена </a:t>
            </a:r>
            <a:r>
              <a:rPr lang="uk-UA" dirty="0" err="1"/>
              <a:t>Кузнеця</a:t>
            </a:r>
            <a:r>
              <a:rPr lang="uk-UA" dirty="0"/>
              <a:t>, ст. викладач кафедри українознавства і </a:t>
            </a:r>
            <a:r>
              <a:rPr lang="uk-UA" dirty="0" err="1"/>
              <a:t>мовної</a:t>
            </a:r>
            <a:r>
              <a:rPr lang="uk-UA" dirty="0"/>
              <a:t> підготовки іноземних громадян </a:t>
            </a:r>
            <a:r>
              <a:rPr lang="uk-UA" dirty="0" err="1"/>
              <a:t>Шелепкова</a:t>
            </a:r>
            <a:r>
              <a:rPr lang="uk-UA" dirty="0"/>
              <a:t> Інна Миколаївна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44986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</TotalTime>
  <Words>128</Words>
  <Application>Microsoft Office PowerPoint</Application>
  <PresentationFormat>Широкоэкранный</PresentationFormat>
  <Paragraphs>12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Правопис  назв сайтів </vt:lpstr>
      <vt:lpstr>Назви сайтів без родового слова  пишемо з малої букви:   тві́тер,  ґуґл </vt:lpstr>
      <vt:lpstr>Назви сайтів з родовим словом  пишемо з великої букви та в лапках:   мережа «Фейсбу́к»,  енциклопе́дія «Вікіпе́дія»</vt:lpstr>
      <vt:lpstr>Назви сайтів, ужиті як назви юридичних осіб, пишемо з великої букви та без лапок:   РНБО ввела санкції проти Яндекса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Правопис  назв сайтів </dc:title>
  <dc:creator>Svetlana</dc:creator>
  <cp:lastModifiedBy>Svetlana</cp:lastModifiedBy>
  <cp:revision>1</cp:revision>
  <dcterms:created xsi:type="dcterms:W3CDTF">2020-02-07T13:32:16Z</dcterms:created>
  <dcterms:modified xsi:type="dcterms:W3CDTF">2020-02-07T13:38:19Z</dcterms:modified>
</cp:coreProperties>
</file>