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74" r:id="rId4"/>
    <p:sldId id="273" r:id="rId5"/>
    <p:sldId id="278" r:id="rId6"/>
    <p:sldId id="257" r:id="rId7"/>
    <p:sldId id="260" r:id="rId8"/>
    <p:sldId id="258" r:id="rId9"/>
    <p:sldId id="259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3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8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9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1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9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1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79C6-48B5-4DD9-82C7-383974186CF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8991-3E72-4028-BD44-ADBEEA7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4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ESTUDIO\Информационные технологии\Dell_ИТ_Браткевич\Основы построения алгоритмов\Заголов_Базовые структуры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02190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Принципы </a:t>
            </a:r>
            <a:r>
              <a:rPr lang="ru-RU" b="1" dirty="0"/>
              <a:t>построения компьютера.</a:t>
            </a:r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Опишите принципы построения компьютера.</a:t>
            </a:r>
          </a:p>
          <a:p>
            <a:r>
              <a:rPr lang="ru-RU" dirty="0" smtClean="0"/>
              <a:t>2</a:t>
            </a:r>
            <a:r>
              <a:rPr lang="ru-RU" dirty="0"/>
              <a:t>. Понятие программы и команды. Чем программа отличается от алгоритма?</a:t>
            </a:r>
          </a:p>
          <a:p>
            <a:r>
              <a:rPr lang="ru-RU" dirty="0" smtClean="0"/>
              <a:t>3</a:t>
            </a:r>
            <a:r>
              <a:rPr lang="ru-RU" dirty="0"/>
              <a:t>. Приведите упрощённую схему компьютера. Дайте назначение каждого из блоков.</a:t>
            </a:r>
          </a:p>
          <a:p>
            <a:r>
              <a:rPr lang="ru-RU" dirty="0" smtClean="0"/>
              <a:t>4</a:t>
            </a:r>
            <a:r>
              <a:rPr lang="ru-RU" dirty="0"/>
              <a:t>. Для условного трехадресного компьютера напишите пример реализации принципа программного управления.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8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STUDIO\Информационные технологии\Dell_ИТ_Браткевич\Основы построения алгоритмов\Символы схем алгоритмов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ESTUDIO\Информационные технологии\Dell_ИТ_Браткевич\Основы построения алгоритмов\Структуры повторения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D:\ESTUDIO\Информационные технологии\Dell_ИТ_Браткевич\Основы построения алгоритмов\Структуры повторения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ESTUDIO\Информационные технологии\Dell_ИТ_Браткевич\Заголовок 3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ячеслав\Desktop\Принцип прогр_управления\Принципы построения П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ячеслав\Desktop\Принцип прогр_управления\Пограмма_команд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ячеслав\Desktop\Принцип прогр_управления\Структура П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1"/>
            <a:ext cx="9126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ячеслав\Desktop\Принцип прогр_управления\Пример программного управления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50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RIC_IR</cp:lastModifiedBy>
  <cp:revision>39</cp:revision>
  <dcterms:created xsi:type="dcterms:W3CDTF">2012-07-06T11:49:51Z</dcterms:created>
  <dcterms:modified xsi:type="dcterms:W3CDTF">2019-11-20T09:03:50Z</dcterms:modified>
</cp:coreProperties>
</file>