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81" r:id="rId2"/>
    <p:sldId id="383" r:id="rId3"/>
    <p:sldId id="432" r:id="rId4"/>
    <p:sldId id="433" r:id="rId5"/>
    <p:sldId id="382" r:id="rId6"/>
    <p:sldId id="434" r:id="rId7"/>
    <p:sldId id="385" r:id="rId8"/>
    <p:sldId id="384" r:id="rId9"/>
    <p:sldId id="435" r:id="rId10"/>
    <p:sldId id="389" r:id="rId11"/>
    <p:sldId id="409" r:id="rId12"/>
    <p:sldId id="387" r:id="rId13"/>
    <p:sldId id="439" r:id="rId14"/>
    <p:sldId id="440" r:id="rId15"/>
    <p:sldId id="441" r:id="rId16"/>
    <p:sldId id="442" r:id="rId17"/>
    <p:sldId id="443" r:id="rId18"/>
    <p:sldId id="444" r:id="rId19"/>
    <p:sldId id="392" r:id="rId20"/>
    <p:sldId id="390" r:id="rId21"/>
    <p:sldId id="445" r:id="rId22"/>
    <p:sldId id="446" r:id="rId23"/>
    <p:sldId id="447" r:id="rId24"/>
    <p:sldId id="448" r:id="rId25"/>
    <p:sldId id="449" r:id="rId26"/>
    <p:sldId id="450" r:id="rId27"/>
    <p:sldId id="408" r:id="rId28"/>
    <p:sldId id="394" r:id="rId29"/>
    <p:sldId id="452" r:id="rId30"/>
    <p:sldId id="401" r:id="rId31"/>
    <p:sldId id="453" r:id="rId32"/>
    <p:sldId id="451" r:id="rId33"/>
    <p:sldId id="454" r:id="rId34"/>
  </p:sldIdLst>
  <p:sldSz cx="24377650" cy="13716000"/>
  <p:notesSz cx="6858000" cy="9144000"/>
  <p:defaultTex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BB0"/>
    <a:srgbClr val="8A7C61"/>
    <a:srgbClr val="E6CC9E"/>
    <a:srgbClr val="010101"/>
    <a:srgbClr val="11161F"/>
    <a:srgbClr val="FFFFFF"/>
    <a:srgbClr val="C2A87A"/>
    <a:srgbClr val="F26B43"/>
    <a:srgbClr val="735D37"/>
    <a:srgbClr val="3F4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2" autoAdjust="0"/>
    <p:restoredTop sz="94660"/>
  </p:normalViewPr>
  <p:slideViewPr>
    <p:cSldViewPr snapToGrid="0">
      <p:cViewPr varScale="1">
        <p:scale>
          <a:sx n="43" d="100"/>
          <a:sy n="43" d="100"/>
        </p:scale>
        <p:origin x="782" y="77"/>
      </p:cViewPr>
      <p:guideLst/>
    </p:cSldViewPr>
  </p:slideViewPr>
  <p:notesTextViewPr>
    <p:cViewPr>
      <p:scale>
        <a:sx n="1" d="1"/>
        <a:sy n="1" d="1"/>
      </p:scale>
      <p:origin x="0" y="0"/>
    </p:cViewPr>
  </p:notesTextViewPr>
  <p:notesViewPr>
    <p:cSldViewPr snapToGrid="0" showGuides="1">
      <p:cViewPr varScale="1">
        <p:scale>
          <a:sx n="52" d="100"/>
          <a:sy n="52" d="100"/>
        </p:scale>
        <p:origin x="284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86FCD-74E2-AE42-B278-90C3C7453B3D}"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704DDC76-1E35-9344-8ECF-A121BF67FA53}">
      <dgm:prSet/>
      <dgm:spPr/>
      <dgm:t>
        <a:bodyPr/>
        <a:lstStyle/>
        <a:p>
          <a:r>
            <a:rPr lang="uk-UA" b="1" dirty="0" err="1"/>
            <a:t>Азійсько</a:t>
          </a:r>
          <a:r>
            <a:rPr lang="uk-UA" b="1" dirty="0"/>
            <a:t>-Тихоокеанський регіон:</a:t>
          </a:r>
          <a:r>
            <a:rPr lang="uk-UA" dirty="0"/>
            <a:t> За прогнозами, зростання світової економіки сповільниться до 4,4% у 2022 році, а потім збільшиться до 5,2% у 2023 році. </a:t>
          </a:r>
          <a:endParaRPr lang="ru-UA" dirty="0"/>
        </a:p>
      </dgm:t>
    </dgm:pt>
    <dgm:pt modelId="{F5E19ACB-8754-374C-AFEE-DA47F85EB89E}" type="parTrans" cxnId="{9DEBB10E-00B9-A14D-BA52-2C8DA36C0FF9}">
      <dgm:prSet/>
      <dgm:spPr/>
      <dgm:t>
        <a:bodyPr/>
        <a:lstStyle/>
        <a:p>
          <a:endParaRPr lang="ru-RU"/>
        </a:p>
      </dgm:t>
    </dgm:pt>
    <dgm:pt modelId="{B1C77E2E-89E1-014C-A861-0729419D9CA6}" type="sibTrans" cxnId="{9DEBB10E-00B9-A14D-BA52-2C8DA36C0FF9}">
      <dgm:prSet/>
      <dgm:spPr/>
      <dgm:t>
        <a:bodyPr/>
        <a:lstStyle/>
        <a:p>
          <a:endParaRPr lang="ru-RU"/>
        </a:p>
      </dgm:t>
    </dgm:pt>
    <dgm:pt modelId="{E9EF1A79-0651-A84A-BC8B-E144A9B54E33}">
      <dgm:prSet/>
      <dgm:spPr/>
      <dgm:t>
        <a:bodyPr/>
        <a:lstStyle/>
        <a:p>
          <a:r>
            <a:rPr lang="uk-UA" b="1"/>
            <a:t>Європа та Центральна Азія:</a:t>
          </a:r>
          <a:r>
            <a:rPr lang="uk-UA"/>
            <a:t>  Очікується, що регіональна економіка знизиться на 2,9% у 2022 році, а потім зросте на 1,5% у 2023 році. </a:t>
          </a:r>
          <a:endParaRPr lang="ru-UA"/>
        </a:p>
      </dgm:t>
    </dgm:pt>
    <dgm:pt modelId="{0526F6AF-EC57-F342-84AD-3BD88F5CADD8}" type="parTrans" cxnId="{55C98769-8CEC-2F4F-B988-9669A8EE1A52}">
      <dgm:prSet/>
      <dgm:spPr/>
      <dgm:t>
        <a:bodyPr/>
        <a:lstStyle/>
        <a:p>
          <a:endParaRPr lang="ru-RU"/>
        </a:p>
      </dgm:t>
    </dgm:pt>
    <dgm:pt modelId="{F050CD29-607D-4843-BC0B-AF66AEAD86E1}" type="sibTrans" cxnId="{55C98769-8CEC-2F4F-B988-9669A8EE1A52}">
      <dgm:prSet/>
      <dgm:spPr/>
      <dgm:t>
        <a:bodyPr/>
        <a:lstStyle/>
        <a:p>
          <a:endParaRPr lang="ru-RU"/>
        </a:p>
      </dgm:t>
    </dgm:pt>
    <dgm:pt modelId="{5683015F-3A8C-AA48-994F-10F9EC24661C}">
      <dgm:prSet/>
      <dgm:spPr/>
      <dgm:t>
        <a:bodyPr/>
        <a:lstStyle/>
        <a:p>
          <a:r>
            <a:rPr lang="uk-UA" b="1" dirty="0"/>
            <a:t>Латинська Америка та Карибський басейн:</a:t>
          </a:r>
          <a:r>
            <a:rPr lang="uk-UA" dirty="0"/>
            <a:t> За прогнозами, зростання сповільниться до 2,2% у 2022 році та 2,1% у 2023 році. </a:t>
          </a:r>
          <a:endParaRPr lang="ru-UA" dirty="0"/>
        </a:p>
      </dgm:t>
    </dgm:pt>
    <dgm:pt modelId="{35234733-EF46-5D42-AB09-D6CC2061D152}" type="parTrans" cxnId="{A55D459E-F3F9-6840-8544-CD2F1489741A}">
      <dgm:prSet/>
      <dgm:spPr/>
      <dgm:t>
        <a:bodyPr/>
        <a:lstStyle/>
        <a:p>
          <a:endParaRPr lang="ru-RU"/>
        </a:p>
      </dgm:t>
    </dgm:pt>
    <dgm:pt modelId="{665918FE-A6C4-2C4A-BD5B-4C49CF9CB61B}" type="sibTrans" cxnId="{A55D459E-F3F9-6840-8544-CD2F1489741A}">
      <dgm:prSet/>
      <dgm:spPr/>
      <dgm:t>
        <a:bodyPr/>
        <a:lstStyle/>
        <a:p>
          <a:endParaRPr lang="ru-RU"/>
        </a:p>
      </dgm:t>
    </dgm:pt>
    <dgm:pt modelId="{D5D0FDFC-9FE3-084E-8826-6DB3A1A9065F}">
      <dgm:prSet/>
      <dgm:spPr/>
      <dgm:t>
        <a:bodyPr/>
        <a:lstStyle/>
        <a:p>
          <a:r>
            <a:rPr lang="uk-UA" b="1"/>
            <a:t>Близький Схід і Північна Африка:</a:t>
          </a:r>
          <a:r>
            <a:rPr lang="uk-UA"/>
            <a:t> За прогнозами, зростання світової економіки прискориться до 5,3% у 2022 році, а потім сповільниться до 3,6% у 2023 році. </a:t>
          </a:r>
          <a:endParaRPr lang="ru-UA"/>
        </a:p>
      </dgm:t>
    </dgm:pt>
    <dgm:pt modelId="{9CB3EBC7-72BF-2841-97A1-314DE21E424D}" type="parTrans" cxnId="{412A22F3-8690-C14E-B6C8-48E9BC78C932}">
      <dgm:prSet/>
      <dgm:spPr/>
      <dgm:t>
        <a:bodyPr/>
        <a:lstStyle/>
        <a:p>
          <a:endParaRPr lang="ru-RU"/>
        </a:p>
      </dgm:t>
    </dgm:pt>
    <dgm:pt modelId="{E12B2939-2C77-374E-B760-583EDA9E581C}" type="sibTrans" cxnId="{412A22F3-8690-C14E-B6C8-48E9BC78C932}">
      <dgm:prSet/>
      <dgm:spPr/>
      <dgm:t>
        <a:bodyPr/>
        <a:lstStyle/>
        <a:p>
          <a:endParaRPr lang="ru-RU"/>
        </a:p>
      </dgm:t>
    </dgm:pt>
    <dgm:pt modelId="{27EB26A5-6ECD-3B42-AAE0-7BDC21C605C4}">
      <dgm:prSet/>
      <dgm:spPr/>
      <dgm:t>
        <a:bodyPr/>
        <a:lstStyle/>
        <a:p>
          <a:r>
            <a:rPr lang="uk-UA" b="1"/>
            <a:t>Південна Азія: За прогнозами, зростання сповільниться</a:t>
          </a:r>
          <a:r>
            <a:rPr lang="uk-UA"/>
            <a:t> до 6,8% у 2022 році та 5,8% у 2023 році. </a:t>
          </a:r>
          <a:endParaRPr lang="ru-UA"/>
        </a:p>
      </dgm:t>
    </dgm:pt>
    <dgm:pt modelId="{612BADBC-7311-6E49-A2C8-36369C94FAF9}" type="parTrans" cxnId="{2B68757C-F74D-094A-B958-38D4F026F7E4}">
      <dgm:prSet/>
      <dgm:spPr/>
      <dgm:t>
        <a:bodyPr/>
        <a:lstStyle/>
        <a:p>
          <a:endParaRPr lang="ru-RU"/>
        </a:p>
      </dgm:t>
    </dgm:pt>
    <dgm:pt modelId="{84EF2071-D9FC-EA4B-9933-2FB305982837}" type="sibTrans" cxnId="{2B68757C-F74D-094A-B958-38D4F026F7E4}">
      <dgm:prSet/>
      <dgm:spPr/>
      <dgm:t>
        <a:bodyPr/>
        <a:lstStyle/>
        <a:p>
          <a:endParaRPr lang="ru-RU"/>
        </a:p>
      </dgm:t>
    </dgm:pt>
    <dgm:pt modelId="{0BEE1959-E187-2047-BAB2-8447D0018A87}">
      <dgm:prSet/>
      <dgm:spPr/>
      <dgm:t>
        <a:bodyPr/>
        <a:lstStyle/>
        <a:p>
          <a:r>
            <a:rPr lang="uk-UA" b="1"/>
            <a:t>Африка на південь від Сахари: </a:t>
          </a:r>
          <a:r>
            <a:rPr lang="uk-UA"/>
            <a:t>У 2022 році прогнозується помірне зростання світової економіки до 3,7% і зростання до 3,8% у 2023 році. </a:t>
          </a:r>
          <a:endParaRPr lang="ru-UA"/>
        </a:p>
      </dgm:t>
    </dgm:pt>
    <dgm:pt modelId="{145CECD6-A318-3944-B01A-65545CE6424A}" type="parTrans" cxnId="{C9EF418C-58E6-BA42-B17D-18816B0F7253}">
      <dgm:prSet/>
      <dgm:spPr/>
      <dgm:t>
        <a:bodyPr/>
        <a:lstStyle/>
        <a:p>
          <a:endParaRPr lang="ru-RU"/>
        </a:p>
      </dgm:t>
    </dgm:pt>
    <dgm:pt modelId="{1336965E-EE60-7D4F-A0C2-847CD82D75ED}" type="sibTrans" cxnId="{C9EF418C-58E6-BA42-B17D-18816B0F7253}">
      <dgm:prSet/>
      <dgm:spPr/>
      <dgm:t>
        <a:bodyPr/>
        <a:lstStyle/>
        <a:p>
          <a:endParaRPr lang="ru-RU"/>
        </a:p>
      </dgm:t>
    </dgm:pt>
    <dgm:pt modelId="{9EF6232F-B3B3-434A-A29B-168DC76D929B}">
      <dgm:prSet/>
      <dgm:spPr/>
      <dgm:t>
        <a:bodyPr/>
        <a:lstStyle/>
        <a:p>
          <a:endParaRPr lang="ru-UA"/>
        </a:p>
      </dgm:t>
    </dgm:pt>
    <dgm:pt modelId="{79CC3E00-EF1E-A843-AC98-1D19C4375B2E}" type="parTrans" cxnId="{9BDF4715-ECB3-224D-930C-27EF39FA22E7}">
      <dgm:prSet/>
      <dgm:spPr/>
      <dgm:t>
        <a:bodyPr/>
        <a:lstStyle/>
        <a:p>
          <a:endParaRPr lang="ru-RU"/>
        </a:p>
      </dgm:t>
    </dgm:pt>
    <dgm:pt modelId="{4BF7268A-3193-AC47-A097-0133F8E118F0}" type="sibTrans" cxnId="{9BDF4715-ECB3-224D-930C-27EF39FA22E7}">
      <dgm:prSet/>
      <dgm:spPr/>
      <dgm:t>
        <a:bodyPr/>
        <a:lstStyle/>
        <a:p>
          <a:endParaRPr lang="ru-RU"/>
        </a:p>
      </dgm:t>
    </dgm:pt>
    <dgm:pt modelId="{9E253361-F3A2-3441-909A-753894C9EB2D}" type="pres">
      <dgm:prSet presAssocID="{40D86FCD-74E2-AE42-B278-90C3C7453B3D}" presName="linearFlow" presStyleCnt="0">
        <dgm:presLayoutVars>
          <dgm:dir/>
          <dgm:resizeHandles val="exact"/>
        </dgm:presLayoutVars>
      </dgm:prSet>
      <dgm:spPr/>
    </dgm:pt>
    <dgm:pt modelId="{3698C9FB-89C0-A242-819E-66D7C2B14FC0}" type="pres">
      <dgm:prSet presAssocID="{704DDC76-1E35-9344-8ECF-A121BF67FA53}" presName="composite" presStyleCnt="0"/>
      <dgm:spPr/>
    </dgm:pt>
    <dgm:pt modelId="{2CA67179-13F2-7A44-8178-21154913A205}" type="pres">
      <dgm:prSet presAssocID="{704DDC76-1E35-9344-8ECF-A121BF67FA53}" presName="imgShp" presStyleLbl="fgImgPlace1" presStyleIdx="0" presStyleCnt="6"/>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4E748E95-A239-3544-9C66-3136F8C5EACE}" type="pres">
      <dgm:prSet presAssocID="{704DDC76-1E35-9344-8ECF-A121BF67FA53}" presName="txShp" presStyleLbl="node1" presStyleIdx="0" presStyleCnt="6">
        <dgm:presLayoutVars>
          <dgm:bulletEnabled val="1"/>
        </dgm:presLayoutVars>
      </dgm:prSet>
      <dgm:spPr/>
    </dgm:pt>
    <dgm:pt modelId="{AA6C03A3-3275-0A40-8CC2-0FF579935628}" type="pres">
      <dgm:prSet presAssocID="{B1C77E2E-89E1-014C-A861-0729419D9CA6}" presName="spacing" presStyleCnt="0"/>
      <dgm:spPr/>
    </dgm:pt>
    <dgm:pt modelId="{1F4BE46F-4EED-D442-9721-0543B1F76396}" type="pres">
      <dgm:prSet presAssocID="{E9EF1A79-0651-A84A-BC8B-E144A9B54E33}" presName="composite" presStyleCnt="0"/>
      <dgm:spPr/>
    </dgm:pt>
    <dgm:pt modelId="{DF08F75E-6956-4D4A-8EEC-CED6B30CBF27}" type="pres">
      <dgm:prSet presAssocID="{E9EF1A79-0651-A84A-BC8B-E144A9B54E33}" presName="imgShp" presStyleLbl="fgImgPlace1" presStyleIdx="1" presStyleCnt="6"/>
      <dgm:spPr>
        <a:blipFill>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FA806E3A-E0C8-5340-AEB0-25DDD190D76A}" type="pres">
      <dgm:prSet presAssocID="{E9EF1A79-0651-A84A-BC8B-E144A9B54E33}" presName="txShp" presStyleLbl="node1" presStyleIdx="1" presStyleCnt="6">
        <dgm:presLayoutVars>
          <dgm:bulletEnabled val="1"/>
        </dgm:presLayoutVars>
      </dgm:prSet>
      <dgm:spPr/>
    </dgm:pt>
    <dgm:pt modelId="{F3D584F7-339F-E644-A05A-A6137F19DA47}" type="pres">
      <dgm:prSet presAssocID="{F050CD29-607D-4843-BC0B-AF66AEAD86E1}" presName="spacing" presStyleCnt="0"/>
      <dgm:spPr/>
    </dgm:pt>
    <dgm:pt modelId="{6B5D591C-D222-434E-973A-44E2226D9404}" type="pres">
      <dgm:prSet presAssocID="{5683015F-3A8C-AA48-994F-10F9EC24661C}" presName="composite" presStyleCnt="0"/>
      <dgm:spPr/>
    </dgm:pt>
    <dgm:pt modelId="{91FE5DF3-CC76-8743-9733-02CBEE7AB9C5}" type="pres">
      <dgm:prSet presAssocID="{5683015F-3A8C-AA48-994F-10F9EC24661C}" presName="imgShp" presStyleLbl="fgImgPlace1" presStyleIdx="2" presStyleCnt="6"/>
      <dgm:spPr>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1A0CE533-7867-924B-B59C-189F5A270666}" type="pres">
      <dgm:prSet presAssocID="{5683015F-3A8C-AA48-994F-10F9EC24661C}" presName="txShp" presStyleLbl="node1" presStyleIdx="2" presStyleCnt="6">
        <dgm:presLayoutVars>
          <dgm:bulletEnabled val="1"/>
        </dgm:presLayoutVars>
      </dgm:prSet>
      <dgm:spPr/>
    </dgm:pt>
    <dgm:pt modelId="{D731D6B2-C7D9-FF48-A2C3-774033DD5E32}" type="pres">
      <dgm:prSet presAssocID="{665918FE-A6C4-2C4A-BD5B-4C49CF9CB61B}" presName="spacing" presStyleCnt="0"/>
      <dgm:spPr/>
    </dgm:pt>
    <dgm:pt modelId="{CBB5D698-3A3B-4C44-9BD2-524F857E3D3A}" type="pres">
      <dgm:prSet presAssocID="{D5D0FDFC-9FE3-084E-8826-6DB3A1A9065F}" presName="composite" presStyleCnt="0"/>
      <dgm:spPr/>
    </dgm:pt>
    <dgm:pt modelId="{6FFB72EA-6C55-294B-863A-AB823FDBBC99}" type="pres">
      <dgm:prSet presAssocID="{D5D0FDFC-9FE3-084E-8826-6DB3A1A9065F}" presName="imgShp" presStyleLbl="fgImgPlace1" presStyleIdx="3" presStyleCnt="6"/>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33096AEA-E204-8A44-87A8-ABD56F30F9D5}" type="pres">
      <dgm:prSet presAssocID="{D5D0FDFC-9FE3-084E-8826-6DB3A1A9065F}" presName="txShp" presStyleLbl="node1" presStyleIdx="3" presStyleCnt="6">
        <dgm:presLayoutVars>
          <dgm:bulletEnabled val="1"/>
        </dgm:presLayoutVars>
      </dgm:prSet>
      <dgm:spPr/>
    </dgm:pt>
    <dgm:pt modelId="{CD3C3619-6DF3-AB4C-82B0-8F734228C844}" type="pres">
      <dgm:prSet presAssocID="{E12B2939-2C77-374E-B760-583EDA9E581C}" presName="spacing" presStyleCnt="0"/>
      <dgm:spPr/>
    </dgm:pt>
    <dgm:pt modelId="{B41A5E52-2E4C-BE48-A691-143F978AA33F}" type="pres">
      <dgm:prSet presAssocID="{27EB26A5-6ECD-3B42-AAE0-7BDC21C605C4}" presName="composite" presStyleCnt="0"/>
      <dgm:spPr/>
    </dgm:pt>
    <dgm:pt modelId="{C6EA6AD9-3D5F-2E48-95ED-65F63C6D993C}" type="pres">
      <dgm:prSet presAssocID="{27EB26A5-6ECD-3B42-AAE0-7BDC21C605C4}" presName="imgShp" presStyleLbl="fgImgPlace1" presStyleIdx="4" presStyleCnt="6"/>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AE5DE52A-16AD-C043-8407-93DB2B0C55A5}" type="pres">
      <dgm:prSet presAssocID="{27EB26A5-6ECD-3B42-AAE0-7BDC21C605C4}" presName="txShp" presStyleLbl="node1" presStyleIdx="4" presStyleCnt="6">
        <dgm:presLayoutVars>
          <dgm:bulletEnabled val="1"/>
        </dgm:presLayoutVars>
      </dgm:prSet>
      <dgm:spPr/>
    </dgm:pt>
    <dgm:pt modelId="{185C50C1-73F3-4D43-818A-9792943A6758}" type="pres">
      <dgm:prSet presAssocID="{84EF2071-D9FC-EA4B-9933-2FB305982837}" presName="spacing" presStyleCnt="0"/>
      <dgm:spPr/>
    </dgm:pt>
    <dgm:pt modelId="{9F1AB898-4F94-CF43-8C6F-CA3E3FE08F92}" type="pres">
      <dgm:prSet presAssocID="{0BEE1959-E187-2047-BAB2-8447D0018A87}" presName="composite" presStyleCnt="0"/>
      <dgm:spPr/>
    </dgm:pt>
    <dgm:pt modelId="{7B62C98E-A791-C446-9FD6-2EE99279CDB5}" type="pres">
      <dgm:prSet presAssocID="{0BEE1959-E187-2047-BAB2-8447D0018A87}" presName="imgShp" presStyleLbl="fgImgPlace1" presStyleIdx="5" presStyleCnt="6"/>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58E68660-DEF9-7244-853F-2C0C58D7D273}" type="pres">
      <dgm:prSet presAssocID="{0BEE1959-E187-2047-BAB2-8447D0018A87}" presName="txShp" presStyleLbl="node1" presStyleIdx="5" presStyleCnt="6">
        <dgm:presLayoutVars>
          <dgm:bulletEnabled val="1"/>
        </dgm:presLayoutVars>
      </dgm:prSet>
      <dgm:spPr/>
    </dgm:pt>
  </dgm:ptLst>
  <dgm:cxnLst>
    <dgm:cxn modelId="{9DEBB10E-00B9-A14D-BA52-2C8DA36C0FF9}" srcId="{40D86FCD-74E2-AE42-B278-90C3C7453B3D}" destId="{704DDC76-1E35-9344-8ECF-A121BF67FA53}" srcOrd="0" destOrd="0" parTransId="{F5E19ACB-8754-374C-AFEE-DA47F85EB89E}" sibTransId="{B1C77E2E-89E1-014C-A861-0729419D9CA6}"/>
    <dgm:cxn modelId="{9BDF4715-ECB3-224D-930C-27EF39FA22E7}" srcId="{0BEE1959-E187-2047-BAB2-8447D0018A87}" destId="{9EF6232F-B3B3-434A-A29B-168DC76D929B}" srcOrd="0" destOrd="0" parTransId="{79CC3E00-EF1E-A843-AC98-1D19C4375B2E}" sibTransId="{4BF7268A-3193-AC47-A097-0133F8E118F0}"/>
    <dgm:cxn modelId="{B2D8102A-8E48-C946-ADC7-6054D62B4121}" type="presOf" srcId="{27EB26A5-6ECD-3B42-AAE0-7BDC21C605C4}" destId="{AE5DE52A-16AD-C043-8407-93DB2B0C55A5}" srcOrd="0" destOrd="0" presId="urn:microsoft.com/office/officeart/2005/8/layout/vList3"/>
    <dgm:cxn modelId="{CE575332-3C77-5B46-90F0-D88250F2E9A8}" type="presOf" srcId="{D5D0FDFC-9FE3-084E-8826-6DB3A1A9065F}" destId="{33096AEA-E204-8A44-87A8-ABD56F30F9D5}" srcOrd="0" destOrd="0" presId="urn:microsoft.com/office/officeart/2005/8/layout/vList3"/>
    <dgm:cxn modelId="{9F9CF761-56C1-D940-9F92-5239D7E0259C}" type="presOf" srcId="{5683015F-3A8C-AA48-994F-10F9EC24661C}" destId="{1A0CE533-7867-924B-B59C-189F5A270666}" srcOrd="0" destOrd="0" presId="urn:microsoft.com/office/officeart/2005/8/layout/vList3"/>
    <dgm:cxn modelId="{55C98769-8CEC-2F4F-B988-9669A8EE1A52}" srcId="{40D86FCD-74E2-AE42-B278-90C3C7453B3D}" destId="{E9EF1A79-0651-A84A-BC8B-E144A9B54E33}" srcOrd="1" destOrd="0" parTransId="{0526F6AF-EC57-F342-84AD-3BD88F5CADD8}" sibTransId="{F050CD29-607D-4843-BC0B-AF66AEAD86E1}"/>
    <dgm:cxn modelId="{762CA26F-CC01-8448-A68A-C175060FA596}" type="presOf" srcId="{E9EF1A79-0651-A84A-BC8B-E144A9B54E33}" destId="{FA806E3A-E0C8-5340-AEB0-25DDD190D76A}" srcOrd="0" destOrd="0" presId="urn:microsoft.com/office/officeart/2005/8/layout/vList3"/>
    <dgm:cxn modelId="{2B68757C-F74D-094A-B958-38D4F026F7E4}" srcId="{40D86FCD-74E2-AE42-B278-90C3C7453B3D}" destId="{27EB26A5-6ECD-3B42-AAE0-7BDC21C605C4}" srcOrd="4" destOrd="0" parTransId="{612BADBC-7311-6E49-A2C8-36369C94FAF9}" sibTransId="{84EF2071-D9FC-EA4B-9933-2FB305982837}"/>
    <dgm:cxn modelId="{D8962D8B-A69C-734F-BA4C-807666F8233C}" type="presOf" srcId="{0BEE1959-E187-2047-BAB2-8447D0018A87}" destId="{58E68660-DEF9-7244-853F-2C0C58D7D273}" srcOrd="0" destOrd="0" presId="urn:microsoft.com/office/officeart/2005/8/layout/vList3"/>
    <dgm:cxn modelId="{C9EF418C-58E6-BA42-B17D-18816B0F7253}" srcId="{40D86FCD-74E2-AE42-B278-90C3C7453B3D}" destId="{0BEE1959-E187-2047-BAB2-8447D0018A87}" srcOrd="5" destOrd="0" parTransId="{145CECD6-A318-3944-B01A-65545CE6424A}" sibTransId="{1336965E-EE60-7D4F-A0C2-847CD82D75ED}"/>
    <dgm:cxn modelId="{5DD7FD90-9A5B-3545-B2F4-5E9B172CC9D1}" type="presOf" srcId="{40D86FCD-74E2-AE42-B278-90C3C7453B3D}" destId="{9E253361-F3A2-3441-909A-753894C9EB2D}" srcOrd="0" destOrd="0" presId="urn:microsoft.com/office/officeart/2005/8/layout/vList3"/>
    <dgm:cxn modelId="{A55D459E-F3F9-6840-8544-CD2F1489741A}" srcId="{40D86FCD-74E2-AE42-B278-90C3C7453B3D}" destId="{5683015F-3A8C-AA48-994F-10F9EC24661C}" srcOrd="2" destOrd="0" parTransId="{35234733-EF46-5D42-AB09-D6CC2061D152}" sibTransId="{665918FE-A6C4-2C4A-BD5B-4C49CF9CB61B}"/>
    <dgm:cxn modelId="{F1A168CD-0532-1045-B5CD-437C4071C992}" type="presOf" srcId="{9EF6232F-B3B3-434A-A29B-168DC76D929B}" destId="{58E68660-DEF9-7244-853F-2C0C58D7D273}" srcOrd="0" destOrd="1" presId="urn:microsoft.com/office/officeart/2005/8/layout/vList3"/>
    <dgm:cxn modelId="{63FB4DD2-BC79-3A48-9FFE-7E918C25280B}" type="presOf" srcId="{704DDC76-1E35-9344-8ECF-A121BF67FA53}" destId="{4E748E95-A239-3544-9C66-3136F8C5EACE}" srcOrd="0" destOrd="0" presId="urn:microsoft.com/office/officeart/2005/8/layout/vList3"/>
    <dgm:cxn modelId="{412A22F3-8690-C14E-B6C8-48E9BC78C932}" srcId="{40D86FCD-74E2-AE42-B278-90C3C7453B3D}" destId="{D5D0FDFC-9FE3-084E-8826-6DB3A1A9065F}" srcOrd="3" destOrd="0" parTransId="{9CB3EBC7-72BF-2841-97A1-314DE21E424D}" sibTransId="{E12B2939-2C77-374E-B760-583EDA9E581C}"/>
    <dgm:cxn modelId="{4DE2FD63-FE35-6D46-B713-4E44FAC8C9BA}" type="presParOf" srcId="{9E253361-F3A2-3441-909A-753894C9EB2D}" destId="{3698C9FB-89C0-A242-819E-66D7C2B14FC0}" srcOrd="0" destOrd="0" presId="urn:microsoft.com/office/officeart/2005/8/layout/vList3"/>
    <dgm:cxn modelId="{D6B29F6E-E60E-2248-89C0-439CA9BC2736}" type="presParOf" srcId="{3698C9FB-89C0-A242-819E-66D7C2B14FC0}" destId="{2CA67179-13F2-7A44-8178-21154913A205}" srcOrd="0" destOrd="0" presId="urn:microsoft.com/office/officeart/2005/8/layout/vList3"/>
    <dgm:cxn modelId="{02375448-068C-014D-A7DB-E8EC1BBE904D}" type="presParOf" srcId="{3698C9FB-89C0-A242-819E-66D7C2B14FC0}" destId="{4E748E95-A239-3544-9C66-3136F8C5EACE}" srcOrd="1" destOrd="0" presId="urn:microsoft.com/office/officeart/2005/8/layout/vList3"/>
    <dgm:cxn modelId="{335504F4-113F-594F-97C1-B855B58EBA8A}" type="presParOf" srcId="{9E253361-F3A2-3441-909A-753894C9EB2D}" destId="{AA6C03A3-3275-0A40-8CC2-0FF579935628}" srcOrd="1" destOrd="0" presId="urn:microsoft.com/office/officeart/2005/8/layout/vList3"/>
    <dgm:cxn modelId="{E336ABC4-ED76-A045-870A-2FC712E06C63}" type="presParOf" srcId="{9E253361-F3A2-3441-909A-753894C9EB2D}" destId="{1F4BE46F-4EED-D442-9721-0543B1F76396}" srcOrd="2" destOrd="0" presId="urn:microsoft.com/office/officeart/2005/8/layout/vList3"/>
    <dgm:cxn modelId="{ADFF6CBE-3E39-3B4D-B1F7-20D5CA1D0B21}" type="presParOf" srcId="{1F4BE46F-4EED-D442-9721-0543B1F76396}" destId="{DF08F75E-6956-4D4A-8EEC-CED6B30CBF27}" srcOrd="0" destOrd="0" presId="urn:microsoft.com/office/officeart/2005/8/layout/vList3"/>
    <dgm:cxn modelId="{2F25252E-11E5-A14C-9C49-E19CD7F1EDF2}" type="presParOf" srcId="{1F4BE46F-4EED-D442-9721-0543B1F76396}" destId="{FA806E3A-E0C8-5340-AEB0-25DDD190D76A}" srcOrd="1" destOrd="0" presId="urn:microsoft.com/office/officeart/2005/8/layout/vList3"/>
    <dgm:cxn modelId="{C5981C6A-1966-504C-8F0E-256B61B42878}" type="presParOf" srcId="{9E253361-F3A2-3441-909A-753894C9EB2D}" destId="{F3D584F7-339F-E644-A05A-A6137F19DA47}" srcOrd="3" destOrd="0" presId="urn:microsoft.com/office/officeart/2005/8/layout/vList3"/>
    <dgm:cxn modelId="{046A58BC-D98B-FA4F-BB7D-CDF7425942A5}" type="presParOf" srcId="{9E253361-F3A2-3441-909A-753894C9EB2D}" destId="{6B5D591C-D222-434E-973A-44E2226D9404}" srcOrd="4" destOrd="0" presId="urn:microsoft.com/office/officeart/2005/8/layout/vList3"/>
    <dgm:cxn modelId="{049B655D-55FC-CD4A-AD28-A7E6993E8B60}" type="presParOf" srcId="{6B5D591C-D222-434E-973A-44E2226D9404}" destId="{91FE5DF3-CC76-8743-9733-02CBEE7AB9C5}" srcOrd="0" destOrd="0" presId="urn:microsoft.com/office/officeart/2005/8/layout/vList3"/>
    <dgm:cxn modelId="{10DEA15A-C380-4D46-8BF8-5A57E0029F9B}" type="presParOf" srcId="{6B5D591C-D222-434E-973A-44E2226D9404}" destId="{1A0CE533-7867-924B-B59C-189F5A270666}" srcOrd="1" destOrd="0" presId="urn:microsoft.com/office/officeart/2005/8/layout/vList3"/>
    <dgm:cxn modelId="{97993807-4949-F14D-8C5D-FD0077E3F1F2}" type="presParOf" srcId="{9E253361-F3A2-3441-909A-753894C9EB2D}" destId="{D731D6B2-C7D9-FF48-A2C3-774033DD5E32}" srcOrd="5" destOrd="0" presId="urn:microsoft.com/office/officeart/2005/8/layout/vList3"/>
    <dgm:cxn modelId="{A36C92FF-7988-5047-8F8C-F3BC26492867}" type="presParOf" srcId="{9E253361-F3A2-3441-909A-753894C9EB2D}" destId="{CBB5D698-3A3B-4C44-9BD2-524F857E3D3A}" srcOrd="6" destOrd="0" presId="urn:microsoft.com/office/officeart/2005/8/layout/vList3"/>
    <dgm:cxn modelId="{8AE705A9-1DA7-734A-B9C8-4DCB3AA50AB8}" type="presParOf" srcId="{CBB5D698-3A3B-4C44-9BD2-524F857E3D3A}" destId="{6FFB72EA-6C55-294B-863A-AB823FDBBC99}" srcOrd="0" destOrd="0" presId="urn:microsoft.com/office/officeart/2005/8/layout/vList3"/>
    <dgm:cxn modelId="{747EE7B1-488A-D748-B748-B6BA51259F91}" type="presParOf" srcId="{CBB5D698-3A3B-4C44-9BD2-524F857E3D3A}" destId="{33096AEA-E204-8A44-87A8-ABD56F30F9D5}" srcOrd="1" destOrd="0" presId="urn:microsoft.com/office/officeart/2005/8/layout/vList3"/>
    <dgm:cxn modelId="{F5476A9D-614F-6743-B656-E1887E64BB3F}" type="presParOf" srcId="{9E253361-F3A2-3441-909A-753894C9EB2D}" destId="{CD3C3619-6DF3-AB4C-82B0-8F734228C844}" srcOrd="7" destOrd="0" presId="urn:microsoft.com/office/officeart/2005/8/layout/vList3"/>
    <dgm:cxn modelId="{314E11FC-95E9-764E-8FED-B35BAB907DA2}" type="presParOf" srcId="{9E253361-F3A2-3441-909A-753894C9EB2D}" destId="{B41A5E52-2E4C-BE48-A691-143F978AA33F}" srcOrd="8" destOrd="0" presId="urn:microsoft.com/office/officeart/2005/8/layout/vList3"/>
    <dgm:cxn modelId="{8ED8B750-36A1-7F43-A0E2-B68A9AF2DDAF}" type="presParOf" srcId="{B41A5E52-2E4C-BE48-A691-143F978AA33F}" destId="{C6EA6AD9-3D5F-2E48-95ED-65F63C6D993C}" srcOrd="0" destOrd="0" presId="urn:microsoft.com/office/officeart/2005/8/layout/vList3"/>
    <dgm:cxn modelId="{771C9763-1064-4F45-8919-149DCF2F025D}" type="presParOf" srcId="{B41A5E52-2E4C-BE48-A691-143F978AA33F}" destId="{AE5DE52A-16AD-C043-8407-93DB2B0C55A5}" srcOrd="1" destOrd="0" presId="urn:microsoft.com/office/officeart/2005/8/layout/vList3"/>
    <dgm:cxn modelId="{67CFC610-7778-784A-8A39-80AD5667EF2C}" type="presParOf" srcId="{9E253361-F3A2-3441-909A-753894C9EB2D}" destId="{185C50C1-73F3-4D43-818A-9792943A6758}" srcOrd="9" destOrd="0" presId="urn:microsoft.com/office/officeart/2005/8/layout/vList3"/>
    <dgm:cxn modelId="{F8B380E8-591F-6E49-9291-5007FF2B73E2}" type="presParOf" srcId="{9E253361-F3A2-3441-909A-753894C9EB2D}" destId="{9F1AB898-4F94-CF43-8C6F-CA3E3FE08F92}" srcOrd="10" destOrd="0" presId="urn:microsoft.com/office/officeart/2005/8/layout/vList3"/>
    <dgm:cxn modelId="{239B527B-FA84-FD48-B601-F28F163A43DE}" type="presParOf" srcId="{9F1AB898-4F94-CF43-8C6F-CA3E3FE08F92}" destId="{7B62C98E-A791-C446-9FD6-2EE99279CDB5}" srcOrd="0" destOrd="0" presId="urn:microsoft.com/office/officeart/2005/8/layout/vList3"/>
    <dgm:cxn modelId="{022BDAC7-7119-C84A-875C-A832ECC04DE1}" type="presParOf" srcId="{9F1AB898-4F94-CF43-8C6F-CA3E3FE08F92}" destId="{58E68660-DEF9-7244-853F-2C0C58D7D27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48E95-A239-3544-9C66-3136F8C5EACE}">
      <dsp:nvSpPr>
        <dsp:cNvPr id="0" name=""/>
        <dsp:cNvSpPr/>
      </dsp:nvSpPr>
      <dsp:spPr>
        <a:xfrm rot="10800000">
          <a:off x="4502368" y="1449"/>
          <a:ext cx="16418052" cy="146797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337" tIns="95250" rIns="177800" bIns="95250" numCol="1" spcCol="1270" anchor="ctr" anchorCtr="0">
          <a:noAutofit/>
        </a:bodyPr>
        <a:lstStyle/>
        <a:p>
          <a:pPr marL="0" lvl="0" indent="0" algn="ctr" defTabSz="1111250">
            <a:lnSpc>
              <a:spcPct val="90000"/>
            </a:lnSpc>
            <a:spcBef>
              <a:spcPct val="0"/>
            </a:spcBef>
            <a:spcAft>
              <a:spcPct val="35000"/>
            </a:spcAft>
            <a:buNone/>
          </a:pPr>
          <a:r>
            <a:rPr lang="uk-UA" sz="2500" b="1" kern="1200" dirty="0" err="1"/>
            <a:t>Азійсько</a:t>
          </a:r>
          <a:r>
            <a:rPr lang="uk-UA" sz="2500" b="1" kern="1200" dirty="0"/>
            <a:t>-Тихоокеанський регіон:</a:t>
          </a:r>
          <a:r>
            <a:rPr lang="uk-UA" sz="2500" kern="1200" dirty="0"/>
            <a:t> За прогнозами, зростання світової економіки сповільниться до 4,4% у 2022 році, а потім збільшиться до 5,2% у 2023 році. </a:t>
          </a:r>
          <a:endParaRPr lang="ru-UA" sz="2500" kern="1200" dirty="0"/>
        </a:p>
      </dsp:txBody>
      <dsp:txXfrm rot="10800000">
        <a:off x="4869362" y="1449"/>
        <a:ext cx="16051058" cy="1467977"/>
      </dsp:txXfrm>
    </dsp:sp>
    <dsp:sp modelId="{2CA67179-13F2-7A44-8178-21154913A205}">
      <dsp:nvSpPr>
        <dsp:cNvPr id="0" name=""/>
        <dsp:cNvSpPr/>
      </dsp:nvSpPr>
      <dsp:spPr>
        <a:xfrm>
          <a:off x="3768379" y="1449"/>
          <a:ext cx="1467977" cy="1467977"/>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06E3A-E0C8-5340-AEB0-25DDD190D76A}">
      <dsp:nvSpPr>
        <dsp:cNvPr id="0" name=""/>
        <dsp:cNvSpPr/>
      </dsp:nvSpPr>
      <dsp:spPr>
        <a:xfrm rot="10800000">
          <a:off x="4502368" y="1907628"/>
          <a:ext cx="16418052" cy="1467977"/>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337" tIns="95250" rIns="177800" bIns="95250" numCol="1" spcCol="1270" anchor="ctr" anchorCtr="0">
          <a:noAutofit/>
        </a:bodyPr>
        <a:lstStyle/>
        <a:p>
          <a:pPr marL="0" lvl="0" indent="0" algn="ctr" defTabSz="1111250">
            <a:lnSpc>
              <a:spcPct val="90000"/>
            </a:lnSpc>
            <a:spcBef>
              <a:spcPct val="0"/>
            </a:spcBef>
            <a:spcAft>
              <a:spcPct val="35000"/>
            </a:spcAft>
            <a:buNone/>
          </a:pPr>
          <a:r>
            <a:rPr lang="uk-UA" sz="2500" b="1" kern="1200"/>
            <a:t>Європа та Центральна Азія:</a:t>
          </a:r>
          <a:r>
            <a:rPr lang="uk-UA" sz="2500" kern="1200"/>
            <a:t>  Очікується, що регіональна економіка знизиться на 2,9% у 2022 році, а потім зросте на 1,5% у 2023 році. </a:t>
          </a:r>
          <a:endParaRPr lang="ru-UA" sz="2500" kern="1200"/>
        </a:p>
      </dsp:txBody>
      <dsp:txXfrm rot="10800000">
        <a:off x="4869362" y="1907628"/>
        <a:ext cx="16051058" cy="1467977"/>
      </dsp:txXfrm>
    </dsp:sp>
    <dsp:sp modelId="{DF08F75E-6956-4D4A-8EEC-CED6B30CBF27}">
      <dsp:nvSpPr>
        <dsp:cNvPr id="0" name=""/>
        <dsp:cNvSpPr/>
      </dsp:nvSpPr>
      <dsp:spPr>
        <a:xfrm>
          <a:off x="3768379" y="1907628"/>
          <a:ext cx="1467977" cy="1467977"/>
        </a:xfrm>
        <a:prstGeom prst="ellipse">
          <a:avLst/>
        </a:prstGeom>
        <a:blipFill>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CE533-7867-924B-B59C-189F5A270666}">
      <dsp:nvSpPr>
        <dsp:cNvPr id="0" name=""/>
        <dsp:cNvSpPr/>
      </dsp:nvSpPr>
      <dsp:spPr>
        <a:xfrm rot="10800000">
          <a:off x="4502368" y="3813807"/>
          <a:ext cx="16418052" cy="146797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337" tIns="95250" rIns="177800" bIns="95250" numCol="1" spcCol="1270" anchor="ctr" anchorCtr="0">
          <a:noAutofit/>
        </a:bodyPr>
        <a:lstStyle/>
        <a:p>
          <a:pPr marL="0" lvl="0" indent="0" algn="ctr" defTabSz="1111250">
            <a:lnSpc>
              <a:spcPct val="90000"/>
            </a:lnSpc>
            <a:spcBef>
              <a:spcPct val="0"/>
            </a:spcBef>
            <a:spcAft>
              <a:spcPct val="35000"/>
            </a:spcAft>
            <a:buNone/>
          </a:pPr>
          <a:r>
            <a:rPr lang="uk-UA" sz="2500" b="1" kern="1200" dirty="0"/>
            <a:t>Латинська Америка та Карибський басейн:</a:t>
          </a:r>
          <a:r>
            <a:rPr lang="uk-UA" sz="2500" kern="1200" dirty="0"/>
            <a:t> За прогнозами, зростання сповільниться до 2,2% у 2022 році та 2,1% у 2023 році. </a:t>
          </a:r>
          <a:endParaRPr lang="ru-UA" sz="2500" kern="1200" dirty="0"/>
        </a:p>
      </dsp:txBody>
      <dsp:txXfrm rot="10800000">
        <a:off x="4869362" y="3813807"/>
        <a:ext cx="16051058" cy="1467977"/>
      </dsp:txXfrm>
    </dsp:sp>
    <dsp:sp modelId="{91FE5DF3-CC76-8743-9733-02CBEE7AB9C5}">
      <dsp:nvSpPr>
        <dsp:cNvPr id="0" name=""/>
        <dsp:cNvSpPr/>
      </dsp:nvSpPr>
      <dsp:spPr>
        <a:xfrm>
          <a:off x="3768379" y="3813807"/>
          <a:ext cx="1467977" cy="1467977"/>
        </a:xfrm>
        <a:prstGeom prst="ellipse">
          <a:avLst/>
        </a:prstGeom>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96AEA-E204-8A44-87A8-ABD56F30F9D5}">
      <dsp:nvSpPr>
        <dsp:cNvPr id="0" name=""/>
        <dsp:cNvSpPr/>
      </dsp:nvSpPr>
      <dsp:spPr>
        <a:xfrm rot="10800000">
          <a:off x="4502368" y="5719986"/>
          <a:ext cx="16418052" cy="146797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337" tIns="95250" rIns="177800" bIns="95250" numCol="1" spcCol="1270" anchor="ctr" anchorCtr="0">
          <a:noAutofit/>
        </a:bodyPr>
        <a:lstStyle/>
        <a:p>
          <a:pPr marL="0" lvl="0" indent="0" algn="ctr" defTabSz="1111250">
            <a:lnSpc>
              <a:spcPct val="90000"/>
            </a:lnSpc>
            <a:spcBef>
              <a:spcPct val="0"/>
            </a:spcBef>
            <a:spcAft>
              <a:spcPct val="35000"/>
            </a:spcAft>
            <a:buNone/>
          </a:pPr>
          <a:r>
            <a:rPr lang="uk-UA" sz="2500" b="1" kern="1200"/>
            <a:t>Близький Схід і Північна Африка:</a:t>
          </a:r>
          <a:r>
            <a:rPr lang="uk-UA" sz="2500" kern="1200"/>
            <a:t> За прогнозами, зростання світової економіки прискориться до 5,3% у 2022 році, а потім сповільниться до 3,6% у 2023 році. </a:t>
          </a:r>
          <a:endParaRPr lang="ru-UA" sz="2500" kern="1200"/>
        </a:p>
      </dsp:txBody>
      <dsp:txXfrm rot="10800000">
        <a:off x="4869362" y="5719986"/>
        <a:ext cx="16051058" cy="1467977"/>
      </dsp:txXfrm>
    </dsp:sp>
    <dsp:sp modelId="{6FFB72EA-6C55-294B-863A-AB823FDBBC99}">
      <dsp:nvSpPr>
        <dsp:cNvPr id="0" name=""/>
        <dsp:cNvSpPr/>
      </dsp:nvSpPr>
      <dsp:spPr>
        <a:xfrm>
          <a:off x="3768379" y="5719986"/>
          <a:ext cx="1467977" cy="1467977"/>
        </a:xfrm>
        <a:prstGeom prst="ellipse">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DE52A-16AD-C043-8407-93DB2B0C55A5}">
      <dsp:nvSpPr>
        <dsp:cNvPr id="0" name=""/>
        <dsp:cNvSpPr/>
      </dsp:nvSpPr>
      <dsp:spPr>
        <a:xfrm rot="10800000">
          <a:off x="4502368" y="7626165"/>
          <a:ext cx="16418052" cy="146797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337" tIns="95250" rIns="177800" bIns="95250" numCol="1" spcCol="1270" anchor="ctr" anchorCtr="0">
          <a:noAutofit/>
        </a:bodyPr>
        <a:lstStyle/>
        <a:p>
          <a:pPr marL="0" lvl="0" indent="0" algn="ctr" defTabSz="1111250">
            <a:lnSpc>
              <a:spcPct val="90000"/>
            </a:lnSpc>
            <a:spcBef>
              <a:spcPct val="0"/>
            </a:spcBef>
            <a:spcAft>
              <a:spcPct val="35000"/>
            </a:spcAft>
            <a:buNone/>
          </a:pPr>
          <a:r>
            <a:rPr lang="uk-UA" sz="2500" b="1" kern="1200"/>
            <a:t>Південна Азія: За прогнозами, зростання сповільниться</a:t>
          </a:r>
          <a:r>
            <a:rPr lang="uk-UA" sz="2500" kern="1200"/>
            <a:t> до 6,8% у 2022 році та 5,8% у 2023 році. </a:t>
          </a:r>
          <a:endParaRPr lang="ru-UA" sz="2500" kern="1200"/>
        </a:p>
      </dsp:txBody>
      <dsp:txXfrm rot="10800000">
        <a:off x="4869362" y="7626165"/>
        <a:ext cx="16051058" cy="1467977"/>
      </dsp:txXfrm>
    </dsp:sp>
    <dsp:sp modelId="{C6EA6AD9-3D5F-2E48-95ED-65F63C6D993C}">
      <dsp:nvSpPr>
        <dsp:cNvPr id="0" name=""/>
        <dsp:cNvSpPr/>
      </dsp:nvSpPr>
      <dsp:spPr>
        <a:xfrm>
          <a:off x="3768379" y="7626165"/>
          <a:ext cx="1467977" cy="1467977"/>
        </a:xfrm>
        <a:prstGeom prst="ellipse">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68660-DEF9-7244-853F-2C0C58D7D273}">
      <dsp:nvSpPr>
        <dsp:cNvPr id="0" name=""/>
        <dsp:cNvSpPr/>
      </dsp:nvSpPr>
      <dsp:spPr>
        <a:xfrm rot="10800000">
          <a:off x="4502368" y="9532344"/>
          <a:ext cx="16418052" cy="146797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337" tIns="95250" rIns="177800" bIns="95250" numCol="1" spcCol="1270" anchor="t" anchorCtr="0">
          <a:noAutofit/>
        </a:bodyPr>
        <a:lstStyle/>
        <a:p>
          <a:pPr marL="0" lvl="0" indent="0" algn="l" defTabSz="1111250">
            <a:lnSpc>
              <a:spcPct val="90000"/>
            </a:lnSpc>
            <a:spcBef>
              <a:spcPct val="0"/>
            </a:spcBef>
            <a:spcAft>
              <a:spcPct val="35000"/>
            </a:spcAft>
            <a:buNone/>
          </a:pPr>
          <a:r>
            <a:rPr lang="uk-UA" sz="2500" b="1" kern="1200"/>
            <a:t>Африка на південь від Сахари: </a:t>
          </a:r>
          <a:r>
            <a:rPr lang="uk-UA" sz="2500" kern="1200"/>
            <a:t>У 2022 році прогнозується помірне зростання світової економіки до 3,7% і зростання до 3,8% у 2023 році. </a:t>
          </a:r>
          <a:endParaRPr lang="ru-UA" sz="2500" kern="1200"/>
        </a:p>
        <a:p>
          <a:pPr marL="228600" lvl="1" indent="-228600" algn="l" defTabSz="889000">
            <a:lnSpc>
              <a:spcPct val="90000"/>
            </a:lnSpc>
            <a:spcBef>
              <a:spcPct val="0"/>
            </a:spcBef>
            <a:spcAft>
              <a:spcPct val="15000"/>
            </a:spcAft>
            <a:buChar char="•"/>
          </a:pPr>
          <a:endParaRPr lang="ru-UA" sz="2000" kern="1200"/>
        </a:p>
      </dsp:txBody>
      <dsp:txXfrm rot="10800000">
        <a:off x="4869362" y="9532344"/>
        <a:ext cx="16051058" cy="1467977"/>
      </dsp:txXfrm>
    </dsp:sp>
    <dsp:sp modelId="{7B62C98E-A791-C446-9FD6-2EE99279CDB5}">
      <dsp:nvSpPr>
        <dsp:cNvPr id="0" name=""/>
        <dsp:cNvSpPr/>
      </dsp:nvSpPr>
      <dsp:spPr>
        <a:xfrm>
          <a:off x="3768379" y="9532344"/>
          <a:ext cx="1467977" cy="1467977"/>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E019D1-CF91-4815-A985-08BF2C34AE99}" type="datetimeFigureOut">
              <a:rPr lang="en-AU" smtClean="0"/>
              <a:t>4/12/2022</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CF1-2192-4729-B2ED-2ED16637367B}" type="slidenum">
              <a:rPr lang="en-AU" smtClean="0"/>
              <a:t>‹#›</a:t>
            </a:fld>
            <a:endParaRPr lang="en-AU"/>
          </a:p>
        </p:txBody>
      </p:sp>
    </p:spTree>
    <p:extLst>
      <p:ext uri="{BB962C8B-B14F-4D97-AF65-F5344CB8AC3E}">
        <p14:creationId xmlns:p14="http://schemas.microsoft.com/office/powerpoint/2010/main" val="16834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27D4D-2B93-4222-B7CD-7DC3B79291B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989D4-CAF9-46E5-B64E-5BE547CDDB97}" type="slidenum">
              <a:rPr lang="en-US" smtClean="0"/>
              <a:t>‹#›</a:t>
            </a:fld>
            <a:endParaRPr lang="en-US"/>
          </a:p>
        </p:txBody>
      </p:sp>
    </p:spTree>
    <p:extLst>
      <p:ext uri="{BB962C8B-B14F-4D97-AF65-F5344CB8AC3E}">
        <p14:creationId xmlns:p14="http://schemas.microsoft.com/office/powerpoint/2010/main" val="1966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24377650" cy="13716000"/>
          </a:xfrm>
          <a:solidFill>
            <a:schemeClr val="bg1">
              <a:lumMod val="95000"/>
            </a:schemeClr>
          </a:solidFill>
        </p:spPr>
        <p:txBody>
          <a:bodyPr>
            <a:normAutofit/>
          </a:bodyPr>
          <a:lstStyle>
            <a:lvl1pPr>
              <a:defRPr sz="3600" baseline="0"/>
            </a:lvl1pPr>
          </a:lstStyle>
          <a:p>
            <a:r>
              <a:rPr lang="id-ID" dirty="0"/>
              <a:t>Insert picture here</a:t>
            </a:r>
            <a:endParaRPr lang="en-AU" dirty="0"/>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2" name="Title 1"/>
          <p:cNvSpPr>
            <a:spLocks noGrp="1"/>
          </p:cNvSpPr>
          <p:nvPr>
            <p:ph type="ctrTitle"/>
          </p:nvPr>
        </p:nvSpPr>
        <p:spPr>
          <a:xfrm>
            <a:off x="3047206" y="5006974"/>
            <a:ext cx="18283238" cy="2012951"/>
          </a:xfrm>
        </p:spPr>
        <p:txBody>
          <a:bodyPr anchor="b">
            <a:normAutofit/>
          </a:bodyPr>
          <a:lstStyle>
            <a:lvl1pPr algn="ctr">
              <a:defRPr sz="8800"/>
            </a:lvl1pPr>
          </a:lstStyle>
          <a:p>
            <a:r>
              <a:rPr lang="en-US" dirty="0"/>
              <a:t>Click to edit Master title style</a:t>
            </a:r>
          </a:p>
        </p:txBody>
      </p:sp>
      <p:sp>
        <p:nvSpPr>
          <p:cNvPr id="3" name="Subtitle 2"/>
          <p:cNvSpPr>
            <a:spLocks noGrp="1"/>
          </p:cNvSpPr>
          <p:nvPr>
            <p:ph type="subTitle" idx="1"/>
          </p:nvPr>
        </p:nvSpPr>
        <p:spPr>
          <a:xfrm>
            <a:off x="3047206" y="7204076"/>
            <a:ext cx="18283238" cy="595218"/>
          </a:xfrm>
        </p:spPr>
        <p:txBody>
          <a:bodyPr>
            <a:normAutofit/>
          </a:bodyPr>
          <a:lstStyle>
            <a:lvl1pPr marL="0" indent="0" algn="ctr">
              <a:buNone/>
              <a:defRPr sz="2800"/>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Tree>
    <p:extLst>
      <p:ext uri="{BB962C8B-B14F-4D97-AF65-F5344CB8AC3E}">
        <p14:creationId xmlns:p14="http://schemas.microsoft.com/office/powerpoint/2010/main" val="182322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61856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00025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7" name="Picture Placeholder 8"/>
          <p:cNvSpPr>
            <a:spLocks noGrp="1"/>
          </p:cNvSpPr>
          <p:nvPr>
            <p:ph type="pic" sz="quarter" idx="14" hasCustomPrompt="1"/>
          </p:nvPr>
        </p:nvSpPr>
        <p:spPr>
          <a:xfrm>
            <a:off x="885826" y="3899647"/>
            <a:ext cx="5077198" cy="5758704"/>
          </a:xfrm>
          <a:solidFill>
            <a:schemeClr val="bg1">
              <a:lumMod val="95000"/>
            </a:schemeClr>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15" hasCustomPrompt="1"/>
          </p:nvPr>
        </p:nvSpPr>
        <p:spPr>
          <a:xfrm>
            <a:off x="6719235" y="3899647"/>
            <a:ext cx="5077198" cy="5758704"/>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16" hasCustomPrompt="1"/>
          </p:nvPr>
        </p:nvSpPr>
        <p:spPr>
          <a:xfrm>
            <a:off x="12552644" y="3899647"/>
            <a:ext cx="5077198" cy="5758704"/>
          </a:xfrm>
          <a:solidFill>
            <a:schemeClr val="bg1">
              <a:lumMod val="95000"/>
            </a:schemeClr>
          </a:solidFill>
        </p:spPr>
        <p:txBody>
          <a:bodyPr>
            <a:normAutofit/>
          </a:bodyPr>
          <a:lstStyle>
            <a:lvl1pPr>
              <a:defRPr sz="3200"/>
            </a:lvl1pPr>
          </a:lstStyle>
          <a:p>
            <a:r>
              <a:rPr lang="id-ID" dirty="0"/>
              <a:t>Pic</a:t>
            </a:r>
            <a:endParaRPr lang="en-AU" dirty="0"/>
          </a:p>
        </p:txBody>
      </p:sp>
      <p:sp>
        <p:nvSpPr>
          <p:cNvPr id="10" name="Picture Placeholder 8"/>
          <p:cNvSpPr>
            <a:spLocks noGrp="1"/>
          </p:cNvSpPr>
          <p:nvPr>
            <p:ph type="pic" sz="quarter" idx="17" hasCustomPrompt="1"/>
          </p:nvPr>
        </p:nvSpPr>
        <p:spPr>
          <a:xfrm>
            <a:off x="18386053" y="3899647"/>
            <a:ext cx="5077198" cy="5758704"/>
          </a:xfrm>
          <a:solidFill>
            <a:schemeClr val="bg1">
              <a:lumMod val="95000"/>
            </a:schemeClr>
          </a:solidFill>
        </p:spPr>
        <p:txBody>
          <a:bodyPr>
            <a:normAutofit/>
          </a:bodyPr>
          <a:lstStyle>
            <a:lvl1pPr>
              <a:defRPr sz="3200"/>
            </a:lvl1pPr>
          </a:lstStyle>
          <a:p>
            <a:r>
              <a:rPr lang="id-ID" dirty="0"/>
              <a:t>Pic</a:t>
            </a:r>
            <a:endParaRPr lang="en-AU" dirty="0"/>
          </a:p>
        </p:txBody>
      </p:sp>
      <p:sp>
        <p:nvSpPr>
          <p:cNvPr id="18" name="Picture Placeholder 17"/>
          <p:cNvSpPr>
            <a:spLocks noGrp="1"/>
          </p:cNvSpPr>
          <p:nvPr>
            <p:ph type="pic" sz="quarter" idx="18" hasCustomPrompt="1"/>
          </p:nvPr>
        </p:nvSpPr>
        <p:spPr>
          <a:xfrm>
            <a:off x="3467101" y="7772400"/>
            <a:ext cx="2673508" cy="615950"/>
          </a:xfrm>
          <a:custGeom>
            <a:avLst/>
            <a:gdLst>
              <a:gd name="connsiteX0" fmla="*/ 88740 w 2673508"/>
              <a:gd name="connsiteY0" fmla="*/ 0 h 615950"/>
              <a:gd name="connsiteX1" fmla="*/ 2584768 w 2673508"/>
              <a:gd name="connsiteY1" fmla="*/ 0 h 615950"/>
              <a:gd name="connsiteX2" fmla="*/ 2673508 w 2673508"/>
              <a:gd name="connsiteY2" fmla="*/ 88740 h 615950"/>
              <a:gd name="connsiteX3" fmla="*/ 2673508 w 2673508"/>
              <a:gd name="connsiteY3" fmla="*/ 527210 h 615950"/>
              <a:gd name="connsiteX4" fmla="*/ 2584768 w 2673508"/>
              <a:gd name="connsiteY4" fmla="*/ 615950 h 615950"/>
              <a:gd name="connsiteX5" fmla="*/ 88740 w 2673508"/>
              <a:gd name="connsiteY5" fmla="*/ 615950 h 615950"/>
              <a:gd name="connsiteX6" fmla="*/ 0 w 2673508"/>
              <a:gd name="connsiteY6" fmla="*/ 527210 h 615950"/>
              <a:gd name="connsiteX7" fmla="*/ 0 w 2673508"/>
              <a:gd name="connsiteY7" fmla="*/ 88740 h 615950"/>
              <a:gd name="connsiteX8" fmla="*/ 88740 w 2673508"/>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8" h="615950">
                <a:moveTo>
                  <a:pt x="88740" y="0"/>
                </a:move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1"/>
          </a:solidFill>
        </p:spPr>
        <p:txBody>
          <a:bodyPr wrap="square">
            <a:noAutofit/>
          </a:bodyPr>
          <a:lstStyle>
            <a:lvl1pPr>
              <a:defRPr sz="2000"/>
            </a:lvl1pPr>
          </a:lstStyle>
          <a:p>
            <a:r>
              <a:rPr lang="id-ID" dirty="0"/>
              <a:t>-</a:t>
            </a:r>
            <a:endParaRPr lang="en-AU" dirty="0"/>
          </a:p>
        </p:txBody>
      </p:sp>
      <p:sp>
        <p:nvSpPr>
          <p:cNvPr id="21" name="Picture Placeholder 20"/>
          <p:cNvSpPr>
            <a:spLocks noGrp="1"/>
          </p:cNvSpPr>
          <p:nvPr>
            <p:ph type="pic" sz="quarter" idx="19" hasCustomPrompt="1"/>
          </p:nvPr>
        </p:nvSpPr>
        <p:spPr>
          <a:xfrm>
            <a:off x="9272348" y="7772399"/>
            <a:ext cx="2673508" cy="615950"/>
          </a:xfrm>
          <a:custGeom>
            <a:avLst/>
            <a:gdLst>
              <a:gd name="connsiteX0" fmla="*/ 88740 w 2673508"/>
              <a:gd name="connsiteY0" fmla="*/ 0 h 615950"/>
              <a:gd name="connsiteX1" fmla="*/ 2584768 w 2673508"/>
              <a:gd name="connsiteY1" fmla="*/ 0 h 615950"/>
              <a:gd name="connsiteX2" fmla="*/ 2673508 w 2673508"/>
              <a:gd name="connsiteY2" fmla="*/ 88740 h 615950"/>
              <a:gd name="connsiteX3" fmla="*/ 2673508 w 2673508"/>
              <a:gd name="connsiteY3" fmla="*/ 527210 h 615950"/>
              <a:gd name="connsiteX4" fmla="*/ 2584768 w 2673508"/>
              <a:gd name="connsiteY4" fmla="*/ 615950 h 615950"/>
              <a:gd name="connsiteX5" fmla="*/ 88740 w 2673508"/>
              <a:gd name="connsiteY5" fmla="*/ 615950 h 615950"/>
              <a:gd name="connsiteX6" fmla="*/ 0 w 2673508"/>
              <a:gd name="connsiteY6" fmla="*/ 527210 h 615950"/>
              <a:gd name="connsiteX7" fmla="*/ 0 w 2673508"/>
              <a:gd name="connsiteY7" fmla="*/ 88740 h 615950"/>
              <a:gd name="connsiteX8" fmla="*/ 88740 w 2673508"/>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8" h="615950">
                <a:moveTo>
                  <a:pt x="88740" y="0"/>
                </a:move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2"/>
          </a:solidFill>
        </p:spPr>
        <p:txBody>
          <a:bodyPr wrap="square">
            <a:noAutofit/>
          </a:bodyPr>
          <a:lstStyle>
            <a:lvl1pPr>
              <a:defRPr sz="2000"/>
            </a:lvl1pPr>
          </a:lstStyle>
          <a:p>
            <a:r>
              <a:rPr lang="id-ID" dirty="0"/>
              <a:t>-</a:t>
            </a:r>
            <a:endParaRPr lang="en-AU" dirty="0"/>
          </a:p>
        </p:txBody>
      </p:sp>
      <p:sp>
        <p:nvSpPr>
          <p:cNvPr id="24" name="Picture Placeholder 23"/>
          <p:cNvSpPr>
            <a:spLocks noGrp="1"/>
          </p:cNvSpPr>
          <p:nvPr>
            <p:ph type="pic" sz="quarter" idx="20" hasCustomPrompt="1"/>
          </p:nvPr>
        </p:nvSpPr>
        <p:spPr>
          <a:xfrm>
            <a:off x="15091243" y="7772399"/>
            <a:ext cx="2673509" cy="615950"/>
          </a:xfrm>
          <a:custGeom>
            <a:avLst/>
            <a:gdLst>
              <a:gd name="connsiteX0" fmla="*/ 88740 w 2673509"/>
              <a:gd name="connsiteY0" fmla="*/ 0 h 615950"/>
              <a:gd name="connsiteX1" fmla="*/ 2584769 w 2673509"/>
              <a:gd name="connsiteY1" fmla="*/ 0 h 615950"/>
              <a:gd name="connsiteX2" fmla="*/ 2673509 w 2673509"/>
              <a:gd name="connsiteY2" fmla="*/ 88740 h 615950"/>
              <a:gd name="connsiteX3" fmla="*/ 2673509 w 2673509"/>
              <a:gd name="connsiteY3" fmla="*/ 527210 h 615950"/>
              <a:gd name="connsiteX4" fmla="*/ 2584769 w 2673509"/>
              <a:gd name="connsiteY4" fmla="*/ 615950 h 615950"/>
              <a:gd name="connsiteX5" fmla="*/ 88740 w 2673509"/>
              <a:gd name="connsiteY5" fmla="*/ 615950 h 615950"/>
              <a:gd name="connsiteX6" fmla="*/ 0 w 2673509"/>
              <a:gd name="connsiteY6" fmla="*/ 527210 h 615950"/>
              <a:gd name="connsiteX7" fmla="*/ 0 w 2673509"/>
              <a:gd name="connsiteY7" fmla="*/ 88740 h 615950"/>
              <a:gd name="connsiteX8" fmla="*/ 88740 w 2673509"/>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9" h="615950">
                <a:moveTo>
                  <a:pt x="88740" y="0"/>
                </a:moveTo>
                <a:lnTo>
                  <a:pt x="2584769" y="0"/>
                </a:lnTo>
                <a:cubicBezTo>
                  <a:pt x="2633777" y="0"/>
                  <a:pt x="2673509" y="39730"/>
                  <a:pt x="2673509" y="88740"/>
                </a:cubicBezTo>
                <a:lnTo>
                  <a:pt x="2673509" y="527210"/>
                </a:lnTo>
                <a:cubicBezTo>
                  <a:pt x="2673509" y="576220"/>
                  <a:pt x="2633777" y="615950"/>
                  <a:pt x="2584769"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3"/>
          </a:solidFill>
        </p:spPr>
        <p:txBody>
          <a:bodyPr wrap="square">
            <a:noAutofit/>
          </a:bodyPr>
          <a:lstStyle>
            <a:lvl1pPr>
              <a:defRPr sz="2000"/>
            </a:lvl1pPr>
          </a:lstStyle>
          <a:p>
            <a:r>
              <a:rPr lang="id-ID" dirty="0"/>
              <a:t>-</a:t>
            </a:r>
            <a:endParaRPr lang="en-AU" dirty="0"/>
          </a:p>
        </p:txBody>
      </p:sp>
      <p:sp>
        <p:nvSpPr>
          <p:cNvPr id="27" name="Picture Placeholder 26"/>
          <p:cNvSpPr>
            <a:spLocks noGrp="1"/>
          </p:cNvSpPr>
          <p:nvPr>
            <p:ph type="pic" sz="quarter" idx="21" hasCustomPrompt="1"/>
          </p:nvPr>
        </p:nvSpPr>
        <p:spPr>
          <a:xfrm>
            <a:off x="20924652" y="7772399"/>
            <a:ext cx="2673508" cy="615950"/>
          </a:xfrm>
          <a:custGeom>
            <a:avLst/>
            <a:gdLst>
              <a:gd name="connsiteX0" fmla="*/ 88740 w 2673508"/>
              <a:gd name="connsiteY0" fmla="*/ 0 h 615950"/>
              <a:gd name="connsiteX1" fmla="*/ 536760 w 2673508"/>
              <a:gd name="connsiteY1" fmla="*/ 0 h 615950"/>
              <a:gd name="connsiteX2" fmla="*/ 859024 w 2673508"/>
              <a:gd name="connsiteY2" fmla="*/ 0 h 615950"/>
              <a:gd name="connsiteX3" fmla="*/ 2584768 w 2673508"/>
              <a:gd name="connsiteY3" fmla="*/ 0 h 615950"/>
              <a:gd name="connsiteX4" fmla="*/ 2673508 w 2673508"/>
              <a:gd name="connsiteY4" fmla="*/ 88740 h 615950"/>
              <a:gd name="connsiteX5" fmla="*/ 2673508 w 2673508"/>
              <a:gd name="connsiteY5" fmla="*/ 527210 h 615950"/>
              <a:gd name="connsiteX6" fmla="*/ 2584768 w 2673508"/>
              <a:gd name="connsiteY6" fmla="*/ 615950 h 615950"/>
              <a:gd name="connsiteX7" fmla="*/ 88740 w 2673508"/>
              <a:gd name="connsiteY7" fmla="*/ 615950 h 615950"/>
              <a:gd name="connsiteX8" fmla="*/ 0 w 2673508"/>
              <a:gd name="connsiteY8" fmla="*/ 527210 h 615950"/>
              <a:gd name="connsiteX9" fmla="*/ 0 w 2673508"/>
              <a:gd name="connsiteY9" fmla="*/ 88740 h 615950"/>
              <a:gd name="connsiteX10" fmla="*/ 88740 w 2673508"/>
              <a:gd name="connsiteY10"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3508" h="615950">
                <a:moveTo>
                  <a:pt x="88740" y="0"/>
                </a:moveTo>
                <a:lnTo>
                  <a:pt x="536760" y="0"/>
                </a:lnTo>
                <a:lnTo>
                  <a:pt x="859024" y="0"/>
                </a:ln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4"/>
          </a:solidFill>
        </p:spPr>
        <p:txBody>
          <a:bodyPr wrap="square">
            <a:noAutofit/>
          </a:bodyPr>
          <a:lstStyle>
            <a:lvl1pPr>
              <a:defRPr sz="2000"/>
            </a:lvl1pPr>
          </a:lstStyle>
          <a:p>
            <a:r>
              <a:rPr lang="id-ID" dirty="0"/>
              <a:t>-</a:t>
            </a:r>
            <a:endParaRPr lang="en-AU" dirty="0"/>
          </a:p>
        </p:txBody>
      </p:sp>
      <p:sp>
        <p:nvSpPr>
          <p:cNvPr id="29" name="Text Placeholder 28"/>
          <p:cNvSpPr>
            <a:spLocks noGrp="1"/>
          </p:cNvSpPr>
          <p:nvPr>
            <p:ph type="body" sz="quarter" idx="22" hasCustomPrompt="1"/>
          </p:nvPr>
        </p:nvSpPr>
        <p:spPr>
          <a:xfrm>
            <a:off x="3651250"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0" name="Text Placeholder 28"/>
          <p:cNvSpPr>
            <a:spLocks noGrp="1"/>
          </p:cNvSpPr>
          <p:nvPr>
            <p:ph type="body" sz="quarter" idx="23" hasCustomPrompt="1"/>
          </p:nvPr>
        </p:nvSpPr>
        <p:spPr>
          <a:xfrm>
            <a:off x="9448173"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1" name="Text Placeholder 28"/>
          <p:cNvSpPr>
            <a:spLocks noGrp="1"/>
          </p:cNvSpPr>
          <p:nvPr>
            <p:ph type="body" sz="quarter" idx="24" hasCustomPrompt="1"/>
          </p:nvPr>
        </p:nvSpPr>
        <p:spPr>
          <a:xfrm>
            <a:off x="15272110"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2" name="Text Placeholder 28"/>
          <p:cNvSpPr>
            <a:spLocks noGrp="1"/>
          </p:cNvSpPr>
          <p:nvPr>
            <p:ph type="body" sz="quarter" idx="25" hasCustomPrompt="1"/>
          </p:nvPr>
        </p:nvSpPr>
        <p:spPr>
          <a:xfrm>
            <a:off x="21105519"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4" name="Text Placeholder 33"/>
          <p:cNvSpPr>
            <a:spLocks noGrp="1"/>
          </p:cNvSpPr>
          <p:nvPr>
            <p:ph type="body" sz="quarter" idx="26" hasCustomPrompt="1"/>
          </p:nvPr>
        </p:nvSpPr>
        <p:spPr>
          <a:xfrm>
            <a:off x="885826" y="10004425"/>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5" name="Text Placeholder 33"/>
          <p:cNvSpPr>
            <a:spLocks noGrp="1"/>
          </p:cNvSpPr>
          <p:nvPr>
            <p:ph type="body" sz="quarter" idx="27" hasCustomPrompt="1"/>
          </p:nvPr>
        </p:nvSpPr>
        <p:spPr>
          <a:xfrm>
            <a:off x="885826" y="1061402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6" name="Text Placeholder 33"/>
          <p:cNvSpPr>
            <a:spLocks noGrp="1"/>
          </p:cNvSpPr>
          <p:nvPr>
            <p:ph type="body" sz="quarter" idx="28" hasCustomPrompt="1"/>
          </p:nvPr>
        </p:nvSpPr>
        <p:spPr>
          <a:xfrm>
            <a:off x="6682749" y="10004425"/>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7" name="Text Placeholder 33"/>
          <p:cNvSpPr>
            <a:spLocks noGrp="1"/>
          </p:cNvSpPr>
          <p:nvPr>
            <p:ph type="body" sz="quarter" idx="29" hasCustomPrompt="1"/>
          </p:nvPr>
        </p:nvSpPr>
        <p:spPr>
          <a:xfrm>
            <a:off x="6682749" y="1061402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8" name="Text Placeholder 33"/>
          <p:cNvSpPr>
            <a:spLocks noGrp="1"/>
          </p:cNvSpPr>
          <p:nvPr>
            <p:ph type="body" sz="quarter" idx="30" hasCustomPrompt="1"/>
          </p:nvPr>
        </p:nvSpPr>
        <p:spPr>
          <a:xfrm>
            <a:off x="12552644" y="10001051"/>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9" name="Text Placeholder 33"/>
          <p:cNvSpPr>
            <a:spLocks noGrp="1"/>
          </p:cNvSpPr>
          <p:nvPr>
            <p:ph type="body" sz="quarter" idx="31" hasCustomPrompt="1"/>
          </p:nvPr>
        </p:nvSpPr>
        <p:spPr>
          <a:xfrm>
            <a:off x="12552644" y="10610653"/>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40" name="Text Placeholder 33"/>
          <p:cNvSpPr>
            <a:spLocks noGrp="1"/>
          </p:cNvSpPr>
          <p:nvPr>
            <p:ph type="body" sz="quarter" idx="32" hasCustomPrompt="1"/>
          </p:nvPr>
        </p:nvSpPr>
        <p:spPr>
          <a:xfrm>
            <a:off x="18349567" y="10001051"/>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41" name="Text Placeholder 33"/>
          <p:cNvSpPr>
            <a:spLocks noGrp="1"/>
          </p:cNvSpPr>
          <p:nvPr>
            <p:ph type="body" sz="quarter" idx="33" hasCustomPrompt="1"/>
          </p:nvPr>
        </p:nvSpPr>
        <p:spPr>
          <a:xfrm>
            <a:off x="18349567" y="10610653"/>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2792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479053"/>
            <a:ext cx="21025723" cy="1521198"/>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00025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7" name="Picture Placeholder 8"/>
          <p:cNvSpPr>
            <a:spLocks noGrp="1"/>
          </p:cNvSpPr>
          <p:nvPr>
            <p:ph type="pic" sz="quarter" idx="14" hasCustomPrompt="1"/>
          </p:nvPr>
        </p:nvSpPr>
        <p:spPr>
          <a:xfrm>
            <a:off x="1603375" y="3978648"/>
            <a:ext cx="4178860"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15" hasCustomPrompt="1"/>
          </p:nvPr>
        </p:nvSpPr>
        <p:spPr>
          <a:xfrm>
            <a:off x="6212539" y="3978648"/>
            <a:ext cx="4178860"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16" hasCustomPrompt="1"/>
          </p:nvPr>
        </p:nvSpPr>
        <p:spPr>
          <a:xfrm>
            <a:off x="1603375" y="8104094"/>
            <a:ext cx="4178860"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2" name="Picture Placeholder 8"/>
          <p:cNvSpPr>
            <a:spLocks noGrp="1"/>
          </p:cNvSpPr>
          <p:nvPr>
            <p:ph type="pic" sz="quarter" idx="17" hasCustomPrompt="1"/>
          </p:nvPr>
        </p:nvSpPr>
        <p:spPr>
          <a:xfrm>
            <a:off x="6212539" y="8104094"/>
            <a:ext cx="4178860"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3" name="Text Placeholder 33"/>
          <p:cNvSpPr>
            <a:spLocks noGrp="1"/>
          </p:cNvSpPr>
          <p:nvPr>
            <p:ph type="body" sz="quarter" idx="26" hasCustomPrompt="1"/>
          </p:nvPr>
        </p:nvSpPr>
        <p:spPr>
          <a:xfrm>
            <a:off x="12214226" y="5293098"/>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27" hasCustomPrompt="1"/>
          </p:nvPr>
        </p:nvSpPr>
        <p:spPr>
          <a:xfrm>
            <a:off x="12214225" y="6475348"/>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28" hasCustomPrompt="1"/>
          </p:nvPr>
        </p:nvSpPr>
        <p:spPr>
          <a:xfrm>
            <a:off x="12214226" y="5884223"/>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Text Placeholder 33"/>
          <p:cNvSpPr>
            <a:spLocks noGrp="1"/>
          </p:cNvSpPr>
          <p:nvPr>
            <p:ph type="body" sz="quarter" idx="29" hasCustomPrompt="1"/>
          </p:nvPr>
        </p:nvSpPr>
        <p:spPr>
          <a:xfrm>
            <a:off x="17667940" y="5293098"/>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9" name="Text Placeholder 33"/>
          <p:cNvSpPr>
            <a:spLocks noGrp="1"/>
          </p:cNvSpPr>
          <p:nvPr>
            <p:ph type="body" sz="quarter" idx="30" hasCustomPrompt="1"/>
          </p:nvPr>
        </p:nvSpPr>
        <p:spPr>
          <a:xfrm>
            <a:off x="17667939" y="6475348"/>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0" name="Text Placeholder 33"/>
          <p:cNvSpPr>
            <a:spLocks noGrp="1"/>
          </p:cNvSpPr>
          <p:nvPr>
            <p:ph type="body" sz="quarter" idx="31" hasCustomPrompt="1"/>
          </p:nvPr>
        </p:nvSpPr>
        <p:spPr>
          <a:xfrm>
            <a:off x="17667940" y="5884223"/>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1" name="Text Placeholder 33"/>
          <p:cNvSpPr>
            <a:spLocks noGrp="1"/>
          </p:cNvSpPr>
          <p:nvPr>
            <p:ph type="body" sz="quarter" idx="32" hasCustomPrompt="1"/>
          </p:nvPr>
        </p:nvSpPr>
        <p:spPr>
          <a:xfrm>
            <a:off x="12206852" y="8097287"/>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2" name="Text Placeholder 33"/>
          <p:cNvSpPr>
            <a:spLocks noGrp="1"/>
          </p:cNvSpPr>
          <p:nvPr>
            <p:ph type="body" sz="quarter" idx="33" hasCustomPrompt="1"/>
          </p:nvPr>
        </p:nvSpPr>
        <p:spPr>
          <a:xfrm>
            <a:off x="12206851" y="927953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3" name="Text Placeholder 33"/>
          <p:cNvSpPr>
            <a:spLocks noGrp="1"/>
          </p:cNvSpPr>
          <p:nvPr>
            <p:ph type="body" sz="quarter" idx="34" hasCustomPrompt="1"/>
          </p:nvPr>
        </p:nvSpPr>
        <p:spPr>
          <a:xfrm>
            <a:off x="12206852" y="8688412"/>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4" name="Text Placeholder 33"/>
          <p:cNvSpPr>
            <a:spLocks noGrp="1"/>
          </p:cNvSpPr>
          <p:nvPr>
            <p:ph type="body" sz="quarter" idx="35" hasCustomPrompt="1"/>
          </p:nvPr>
        </p:nvSpPr>
        <p:spPr>
          <a:xfrm>
            <a:off x="17660566" y="8097287"/>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36" hasCustomPrompt="1"/>
          </p:nvPr>
        </p:nvSpPr>
        <p:spPr>
          <a:xfrm>
            <a:off x="17660565" y="927953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Text Placeholder 33"/>
          <p:cNvSpPr>
            <a:spLocks noGrp="1"/>
          </p:cNvSpPr>
          <p:nvPr>
            <p:ph type="body" sz="quarter" idx="37" hasCustomPrompt="1"/>
          </p:nvPr>
        </p:nvSpPr>
        <p:spPr>
          <a:xfrm>
            <a:off x="17660566" y="8688412"/>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421248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529291"/>
            <a:ext cx="21025723" cy="1470960"/>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00025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10" name="Picture Placeholder 9"/>
          <p:cNvSpPr>
            <a:spLocks noGrp="1"/>
          </p:cNvSpPr>
          <p:nvPr>
            <p:ph type="pic" sz="quarter" idx="13" hasCustomPrompt="1"/>
          </p:nvPr>
        </p:nvSpPr>
        <p:spPr>
          <a:xfrm>
            <a:off x="1216181"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dirty="0"/>
              <a:t>Pic</a:t>
            </a:r>
            <a:endParaRPr lang="en-AU" dirty="0"/>
          </a:p>
        </p:txBody>
      </p:sp>
      <p:sp>
        <p:nvSpPr>
          <p:cNvPr id="11" name="Picture Placeholder 10"/>
          <p:cNvSpPr>
            <a:spLocks noGrp="1"/>
          </p:cNvSpPr>
          <p:nvPr>
            <p:ph type="pic" sz="quarter" idx="14" hasCustomPrompt="1"/>
          </p:nvPr>
        </p:nvSpPr>
        <p:spPr>
          <a:xfrm>
            <a:off x="5859540"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dirty="0"/>
              <a:t>Pic</a:t>
            </a:r>
            <a:endParaRPr lang="en-AU" dirty="0"/>
          </a:p>
        </p:txBody>
      </p:sp>
      <p:sp>
        <p:nvSpPr>
          <p:cNvPr id="12" name="Picture Placeholder 11"/>
          <p:cNvSpPr>
            <a:spLocks noGrp="1"/>
          </p:cNvSpPr>
          <p:nvPr>
            <p:ph type="pic" sz="quarter" idx="15" hasCustomPrompt="1"/>
          </p:nvPr>
        </p:nvSpPr>
        <p:spPr>
          <a:xfrm>
            <a:off x="10502899"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dirty="0"/>
              <a:t>Pic</a:t>
            </a:r>
            <a:endParaRPr lang="en-AU" dirty="0"/>
          </a:p>
        </p:txBody>
      </p:sp>
      <p:sp>
        <p:nvSpPr>
          <p:cNvPr id="13" name="Picture Placeholder 12"/>
          <p:cNvSpPr>
            <a:spLocks noGrp="1"/>
          </p:cNvSpPr>
          <p:nvPr>
            <p:ph type="pic" sz="quarter" idx="16" hasCustomPrompt="1"/>
          </p:nvPr>
        </p:nvSpPr>
        <p:spPr>
          <a:xfrm>
            <a:off x="15146258"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dirty="0"/>
              <a:t>Pic</a:t>
            </a:r>
            <a:endParaRPr lang="en-AU" dirty="0"/>
          </a:p>
        </p:txBody>
      </p:sp>
      <p:sp>
        <p:nvSpPr>
          <p:cNvPr id="14" name="Picture Placeholder 13"/>
          <p:cNvSpPr>
            <a:spLocks noGrp="1"/>
          </p:cNvSpPr>
          <p:nvPr>
            <p:ph type="pic" sz="quarter" idx="17" hasCustomPrompt="1"/>
          </p:nvPr>
        </p:nvSpPr>
        <p:spPr>
          <a:xfrm>
            <a:off x="19789617" y="3936819"/>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dirty="0"/>
              <a:t>Pic</a:t>
            </a:r>
            <a:endParaRPr lang="en-AU" dirty="0"/>
          </a:p>
        </p:txBody>
      </p:sp>
      <p:sp>
        <p:nvSpPr>
          <p:cNvPr id="15" name="Text Placeholder 33"/>
          <p:cNvSpPr>
            <a:spLocks noGrp="1"/>
          </p:cNvSpPr>
          <p:nvPr>
            <p:ph type="body" sz="quarter" idx="26" hasCustomPrompt="1"/>
          </p:nvPr>
        </p:nvSpPr>
        <p:spPr>
          <a:xfrm>
            <a:off x="966290"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27" hasCustomPrompt="1"/>
          </p:nvPr>
        </p:nvSpPr>
        <p:spPr>
          <a:xfrm>
            <a:off x="966289"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28" hasCustomPrompt="1"/>
          </p:nvPr>
        </p:nvSpPr>
        <p:spPr>
          <a:xfrm>
            <a:off x="966290"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0" name="Text Placeholder 33"/>
          <p:cNvSpPr>
            <a:spLocks noGrp="1"/>
          </p:cNvSpPr>
          <p:nvPr>
            <p:ph type="body" sz="quarter" idx="29" hasCustomPrompt="1"/>
          </p:nvPr>
        </p:nvSpPr>
        <p:spPr>
          <a:xfrm>
            <a:off x="5615042"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1" name="Text Placeholder 33"/>
          <p:cNvSpPr>
            <a:spLocks noGrp="1"/>
          </p:cNvSpPr>
          <p:nvPr>
            <p:ph type="body" sz="quarter" idx="30" hasCustomPrompt="1"/>
          </p:nvPr>
        </p:nvSpPr>
        <p:spPr>
          <a:xfrm>
            <a:off x="5615041"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2" name="Text Placeholder 33"/>
          <p:cNvSpPr>
            <a:spLocks noGrp="1"/>
          </p:cNvSpPr>
          <p:nvPr>
            <p:ph type="body" sz="quarter" idx="31" hasCustomPrompt="1"/>
          </p:nvPr>
        </p:nvSpPr>
        <p:spPr>
          <a:xfrm>
            <a:off x="5615042"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3" name="Text Placeholder 33"/>
          <p:cNvSpPr>
            <a:spLocks noGrp="1"/>
          </p:cNvSpPr>
          <p:nvPr>
            <p:ph type="body" sz="quarter" idx="32" hasCustomPrompt="1"/>
          </p:nvPr>
        </p:nvSpPr>
        <p:spPr>
          <a:xfrm>
            <a:off x="10263793"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4" name="Text Placeholder 33"/>
          <p:cNvSpPr>
            <a:spLocks noGrp="1"/>
          </p:cNvSpPr>
          <p:nvPr>
            <p:ph type="body" sz="quarter" idx="33" hasCustomPrompt="1"/>
          </p:nvPr>
        </p:nvSpPr>
        <p:spPr>
          <a:xfrm>
            <a:off x="10263792"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5" name="Text Placeholder 33"/>
          <p:cNvSpPr>
            <a:spLocks noGrp="1"/>
          </p:cNvSpPr>
          <p:nvPr>
            <p:ph type="body" sz="quarter" idx="34" hasCustomPrompt="1"/>
          </p:nvPr>
        </p:nvSpPr>
        <p:spPr>
          <a:xfrm>
            <a:off x="10263793"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6" name="Text Placeholder 33"/>
          <p:cNvSpPr>
            <a:spLocks noGrp="1"/>
          </p:cNvSpPr>
          <p:nvPr>
            <p:ph type="body" sz="quarter" idx="35" hasCustomPrompt="1"/>
          </p:nvPr>
        </p:nvSpPr>
        <p:spPr>
          <a:xfrm>
            <a:off x="14912544" y="8044361"/>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7" name="Text Placeholder 33"/>
          <p:cNvSpPr>
            <a:spLocks noGrp="1"/>
          </p:cNvSpPr>
          <p:nvPr>
            <p:ph type="body" sz="quarter" idx="36" hasCustomPrompt="1"/>
          </p:nvPr>
        </p:nvSpPr>
        <p:spPr>
          <a:xfrm>
            <a:off x="14912543" y="9387974"/>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8" name="Text Placeholder 33"/>
          <p:cNvSpPr>
            <a:spLocks noGrp="1"/>
          </p:cNvSpPr>
          <p:nvPr>
            <p:ph type="body" sz="quarter" idx="37" hasCustomPrompt="1"/>
          </p:nvPr>
        </p:nvSpPr>
        <p:spPr>
          <a:xfrm>
            <a:off x="14912544" y="8635486"/>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9" name="Text Placeholder 33"/>
          <p:cNvSpPr>
            <a:spLocks noGrp="1"/>
          </p:cNvSpPr>
          <p:nvPr>
            <p:ph type="body" sz="quarter" idx="38" hasCustomPrompt="1"/>
          </p:nvPr>
        </p:nvSpPr>
        <p:spPr>
          <a:xfrm>
            <a:off x="19561294"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40" name="Text Placeholder 33"/>
          <p:cNvSpPr>
            <a:spLocks noGrp="1"/>
          </p:cNvSpPr>
          <p:nvPr>
            <p:ph type="body" sz="quarter" idx="39" hasCustomPrompt="1"/>
          </p:nvPr>
        </p:nvSpPr>
        <p:spPr>
          <a:xfrm>
            <a:off x="19561293"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41" name="Text Placeholder 33"/>
          <p:cNvSpPr>
            <a:spLocks noGrp="1"/>
          </p:cNvSpPr>
          <p:nvPr>
            <p:ph type="body" sz="quarter" idx="40" hasCustomPrompt="1"/>
          </p:nvPr>
        </p:nvSpPr>
        <p:spPr>
          <a:xfrm>
            <a:off x="19561294"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378908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695884"/>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753159"/>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4" hasCustomPrompt="1"/>
          </p:nvPr>
        </p:nvSpPr>
        <p:spPr>
          <a:xfrm>
            <a:off x="0" y="3854543"/>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0" name="Picture Placeholder 8"/>
          <p:cNvSpPr>
            <a:spLocks noGrp="1"/>
          </p:cNvSpPr>
          <p:nvPr>
            <p:ph type="pic" sz="quarter" idx="15" hasCustomPrompt="1"/>
          </p:nvPr>
        </p:nvSpPr>
        <p:spPr>
          <a:xfrm>
            <a:off x="6454588" y="3854543"/>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16" hasCustomPrompt="1"/>
          </p:nvPr>
        </p:nvSpPr>
        <p:spPr>
          <a:xfrm>
            <a:off x="0" y="7567613"/>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3" name="Picture Placeholder 8"/>
          <p:cNvSpPr>
            <a:spLocks noGrp="1"/>
          </p:cNvSpPr>
          <p:nvPr>
            <p:ph type="pic" sz="quarter" idx="17" hasCustomPrompt="1"/>
          </p:nvPr>
        </p:nvSpPr>
        <p:spPr>
          <a:xfrm>
            <a:off x="6454588" y="7567613"/>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6" name="Picture Placeholder 8"/>
          <p:cNvSpPr>
            <a:spLocks noGrp="1"/>
          </p:cNvSpPr>
          <p:nvPr>
            <p:ph type="pic" sz="quarter" idx="23" hasCustomPrompt="1"/>
          </p:nvPr>
        </p:nvSpPr>
        <p:spPr>
          <a:xfrm>
            <a:off x="3927310" y="6974299"/>
            <a:ext cx="2527278" cy="593314"/>
          </a:xfrm>
          <a:solidFill>
            <a:schemeClr val="accent1"/>
          </a:solidFill>
        </p:spPr>
        <p:txBody>
          <a:bodyPr>
            <a:normAutofit/>
          </a:bodyPr>
          <a:lstStyle>
            <a:lvl1pPr>
              <a:defRPr sz="1600"/>
            </a:lvl1pPr>
          </a:lstStyle>
          <a:p>
            <a:r>
              <a:rPr lang="id-ID" dirty="0"/>
              <a:t>-</a:t>
            </a:r>
            <a:endParaRPr lang="en-AU" dirty="0"/>
          </a:p>
        </p:txBody>
      </p:sp>
      <p:sp>
        <p:nvSpPr>
          <p:cNvPr id="15" name="Text Placeholder 28"/>
          <p:cNvSpPr>
            <a:spLocks noGrp="1"/>
          </p:cNvSpPr>
          <p:nvPr>
            <p:ph type="body" sz="quarter" idx="22" hasCustomPrompt="1"/>
          </p:nvPr>
        </p:nvSpPr>
        <p:spPr>
          <a:xfrm>
            <a:off x="4046680" y="7073899"/>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7" name="Picture Placeholder 8"/>
          <p:cNvSpPr>
            <a:spLocks noGrp="1"/>
          </p:cNvSpPr>
          <p:nvPr>
            <p:ph type="pic" sz="quarter" idx="24" hasCustomPrompt="1"/>
          </p:nvPr>
        </p:nvSpPr>
        <p:spPr>
          <a:xfrm>
            <a:off x="6454588" y="7567613"/>
            <a:ext cx="2527278" cy="593314"/>
          </a:xfrm>
          <a:solidFill>
            <a:schemeClr val="accent4"/>
          </a:solidFill>
        </p:spPr>
        <p:txBody>
          <a:bodyPr>
            <a:normAutofit/>
          </a:bodyPr>
          <a:lstStyle>
            <a:lvl1pPr>
              <a:defRPr sz="1600"/>
            </a:lvl1pPr>
          </a:lstStyle>
          <a:p>
            <a:r>
              <a:rPr lang="id-ID" dirty="0"/>
              <a:t>-</a:t>
            </a:r>
            <a:endParaRPr lang="en-AU" dirty="0"/>
          </a:p>
        </p:txBody>
      </p:sp>
      <p:sp>
        <p:nvSpPr>
          <p:cNvPr id="18" name="Text Placeholder 28"/>
          <p:cNvSpPr>
            <a:spLocks noGrp="1"/>
          </p:cNvSpPr>
          <p:nvPr>
            <p:ph type="body" sz="quarter" idx="25" hasCustomPrompt="1"/>
          </p:nvPr>
        </p:nvSpPr>
        <p:spPr>
          <a:xfrm>
            <a:off x="6573958" y="766721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9" name="Picture Placeholder 8"/>
          <p:cNvSpPr>
            <a:spLocks noGrp="1"/>
          </p:cNvSpPr>
          <p:nvPr>
            <p:ph type="pic" sz="quarter" idx="26" hasCustomPrompt="1"/>
          </p:nvPr>
        </p:nvSpPr>
        <p:spPr>
          <a:xfrm>
            <a:off x="6454588" y="6974299"/>
            <a:ext cx="2527278" cy="593314"/>
          </a:xfrm>
          <a:solidFill>
            <a:schemeClr val="accent2"/>
          </a:solidFill>
        </p:spPr>
        <p:txBody>
          <a:bodyPr>
            <a:normAutofit/>
          </a:bodyPr>
          <a:lstStyle>
            <a:lvl1pPr>
              <a:defRPr sz="1600"/>
            </a:lvl1pPr>
          </a:lstStyle>
          <a:p>
            <a:r>
              <a:rPr lang="id-ID" dirty="0"/>
              <a:t>-</a:t>
            </a:r>
            <a:endParaRPr lang="en-AU" dirty="0"/>
          </a:p>
        </p:txBody>
      </p:sp>
      <p:sp>
        <p:nvSpPr>
          <p:cNvPr id="20" name="Text Placeholder 28"/>
          <p:cNvSpPr>
            <a:spLocks noGrp="1"/>
          </p:cNvSpPr>
          <p:nvPr>
            <p:ph type="body" sz="quarter" idx="27" hasCustomPrompt="1"/>
          </p:nvPr>
        </p:nvSpPr>
        <p:spPr>
          <a:xfrm>
            <a:off x="6573958" y="7073899"/>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21" name="Picture Placeholder 8"/>
          <p:cNvSpPr>
            <a:spLocks noGrp="1"/>
          </p:cNvSpPr>
          <p:nvPr>
            <p:ph type="pic" sz="quarter" idx="28" hasCustomPrompt="1"/>
          </p:nvPr>
        </p:nvSpPr>
        <p:spPr>
          <a:xfrm>
            <a:off x="3927310" y="7567613"/>
            <a:ext cx="2527278" cy="593314"/>
          </a:xfrm>
          <a:solidFill>
            <a:schemeClr val="accent3"/>
          </a:solidFill>
        </p:spPr>
        <p:txBody>
          <a:bodyPr>
            <a:normAutofit/>
          </a:bodyPr>
          <a:lstStyle>
            <a:lvl1pPr>
              <a:defRPr sz="1600"/>
            </a:lvl1pPr>
          </a:lstStyle>
          <a:p>
            <a:r>
              <a:rPr lang="id-ID" dirty="0"/>
              <a:t>-</a:t>
            </a:r>
            <a:endParaRPr lang="en-AU" dirty="0"/>
          </a:p>
        </p:txBody>
      </p:sp>
      <p:sp>
        <p:nvSpPr>
          <p:cNvPr id="22" name="Text Placeholder 28"/>
          <p:cNvSpPr>
            <a:spLocks noGrp="1"/>
          </p:cNvSpPr>
          <p:nvPr>
            <p:ph type="body" sz="quarter" idx="29" hasCustomPrompt="1"/>
          </p:nvPr>
        </p:nvSpPr>
        <p:spPr>
          <a:xfrm>
            <a:off x="4046680" y="766721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28198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 y="0"/>
            <a:ext cx="12226926"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7" name="Picture Placeholder 8"/>
          <p:cNvSpPr>
            <a:spLocks noGrp="1"/>
          </p:cNvSpPr>
          <p:nvPr>
            <p:ph type="pic" sz="quarter" idx="18" hasCustomPrompt="1"/>
          </p:nvPr>
        </p:nvSpPr>
        <p:spPr>
          <a:xfrm>
            <a:off x="12150725" y="0"/>
            <a:ext cx="12226926"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19" hasCustomPrompt="1"/>
          </p:nvPr>
        </p:nvSpPr>
        <p:spPr>
          <a:xfrm>
            <a:off x="0"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20" hasCustomPrompt="1"/>
          </p:nvPr>
        </p:nvSpPr>
        <p:spPr>
          <a:xfrm>
            <a:off x="12150726"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0" name="Picture Placeholder 8"/>
          <p:cNvSpPr>
            <a:spLocks noGrp="1"/>
          </p:cNvSpPr>
          <p:nvPr>
            <p:ph type="pic" sz="quarter" idx="21" hasCustomPrompt="1"/>
          </p:nvPr>
        </p:nvSpPr>
        <p:spPr>
          <a:xfrm>
            <a:off x="0" y="9144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22" hasCustomPrompt="1"/>
          </p:nvPr>
        </p:nvSpPr>
        <p:spPr>
          <a:xfrm>
            <a:off x="12132422" y="9144000"/>
            <a:ext cx="12245229"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3" name="Picture Placeholder 8"/>
          <p:cNvSpPr>
            <a:spLocks noGrp="1"/>
          </p:cNvSpPr>
          <p:nvPr>
            <p:ph type="pic" sz="quarter" idx="23" hasCustomPrompt="1"/>
          </p:nvPr>
        </p:nvSpPr>
        <p:spPr>
          <a:xfrm>
            <a:off x="4811723" y="1989343"/>
            <a:ext cx="2527278" cy="593314"/>
          </a:xfrm>
          <a:solidFill>
            <a:schemeClr val="accent1"/>
          </a:solidFill>
        </p:spPr>
        <p:txBody>
          <a:bodyPr>
            <a:normAutofit/>
          </a:bodyPr>
          <a:lstStyle>
            <a:lvl1pPr>
              <a:defRPr sz="1600"/>
            </a:lvl1pPr>
          </a:lstStyle>
          <a:p>
            <a:r>
              <a:rPr lang="id-ID" dirty="0"/>
              <a:t>-</a:t>
            </a:r>
            <a:endParaRPr lang="en-AU" dirty="0"/>
          </a:p>
        </p:txBody>
      </p:sp>
      <p:sp>
        <p:nvSpPr>
          <p:cNvPr id="14" name="Text Placeholder 28"/>
          <p:cNvSpPr>
            <a:spLocks noGrp="1"/>
          </p:cNvSpPr>
          <p:nvPr>
            <p:ph type="body" sz="quarter" idx="24" hasCustomPrompt="1"/>
          </p:nvPr>
        </p:nvSpPr>
        <p:spPr>
          <a:xfrm>
            <a:off x="4931093" y="2088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5" name="Picture Placeholder 8"/>
          <p:cNvSpPr>
            <a:spLocks noGrp="1"/>
          </p:cNvSpPr>
          <p:nvPr>
            <p:ph type="pic" sz="quarter" idx="25" hasCustomPrompt="1"/>
          </p:nvPr>
        </p:nvSpPr>
        <p:spPr>
          <a:xfrm>
            <a:off x="17000549" y="6561343"/>
            <a:ext cx="2527278" cy="593314"/>
          </a:xfrm>
          <a:solidFill>
            <a:schemeClr val="accent2"/>
          </a:solidFill>
        </p:spPr>
        <p:txBody>
          <a:bodyPr>
            <a:normAutofit/>
          </a:bodyPr>
          <a:lstStyle>
            <a:lvl1pPr>
              <a:defRPr sz="1600"/>
            </a:lvl1pPr>
          </a:lstStyle>
          <a:p>
            <a:r>
              <a:rPr lang="id-ID" dirty="0"/>
              <a:t>-</a:t>
            </a:r>
            <a:endParaRPr lang="en-AU" dirty="0"/>
          </a:p>
        </p:txBody>
      </p:sp>
      <p:sp>
        <p:nvSpPr>
          <p:cNvPr id="16" name="Text Placeholder 28"/>
          <p:cNvSpPr>
            <a:spLocks noGrp="1"/>
          </p:cNvSpPr>
          <p:nvPr>
            <p:ph type="body" sz="quarter" idx="26" hasCustomPrompt="1"/>
          </p:nvPr>
        </p:nvSpPr>
        <p:spPr>
          <a:xfrm>
            <a:off x="17119919" y="6660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7" name="Picture Placeholder 8"/>
          <p:cNvSpPr>
            <a:spLocks noGrp="1"/>
          </p:cNvSpPr>
          <p:nvPr>
            <p:ph type="pic" sz="quarter" idx="27" hasCustomPrompt="1"/>
          </p:nvPr>
        </p:nvSpPr>
        <p:spPr>
          <a:xfrm>
            <a:off x="4907857" y="11133343"/>
            <a:ext cx="2527278" cy="593314"/>
          </a:xfrm>
          <a:solidFill>
            <a:schemeClr val="accent3"/>
          </a:solidFill>
        </p:spPr>
        <p:txBody>
          <a:bodyPr>
            <a:normAutofit/>
          </a:bodyPr>
          <a:lstStyle>
            <a:lvl1pPr>
              <a:defRPr sz="1600"/>
            </a:lvl1pPr>
          </a:lstStyle>
          <a:p>
            <a:r>
              <a:rPr lang="id-ID" dirty="0"/>
              <a:t>-</a:t>
            </a:r>
            <a:endParaRPr lang="en-AU" dirty="0"/>
          </a:p>
        </p:txBody>
      </p:sp>
      <p:sp>
        <p:nvSpPr>
          <p:cNvPr id="18" name="Text Placeholder 28"/>
          <p:cNvSpPr>
            <a:spLocks noGrp="1"/>
          </p:cNvSpPr>
          <p:nvPr>
            <p:ph type="body" sz="quarter" idx="28" hasCustomPrompt="1"/>
          </p:nvPr>
        </p:nvSpPr>
        <p:spPr>
          <a:xfrm>
            <a:off x="5027227" y="11232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197358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 y="0"/>
            <a:ext cx="12226926"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7" name="Picture Placeholder 8"/>
          <p:cNvSpPr>
            <a:spLocks noGrp="1"/>
          </p:cNvSpPr>
          <p:nvPr>
            <p:ph type="pic" sz="quarter" idx="18" hasCustomPrompt="1"/>
          </p:nvPr>
        </p:nvSpPr>
        <p:spPr>
          <a:xfrm>
            <a:off x="12150725" y="0"/>
            <a:ext cx="12226926"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19" hasCustomPrompt="1"/>
          </p:nvPr>
        </p:nvSpPr>
        <p:spPr>
          <a:xfrm>
            <a:off x="0"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20" hasCustomPrompt="1"/>
          </p:nvPr>
        </p:nvSpPr>
        <p:spPr>
          <a:xfrm>
            <a:off x="12150726"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3" name="Picture Placeholder 8"/>
          <p:cNvSpPr>
            <a:spLocks noGrp="1"/>
          </p:cNvSpPr>
          <p:nvPr>
            <p:ph type="pic" sz="quarter" idx="23" hasCustomPrompt="1"/>
          </p:nvPr>
        </p:nvSpPr>
        <p:spPr>
          <a:xfrm>
            <a:off x="17062450" y="1989343"/>
            <a:ext cx="2527278" cy="593314"/>
          </a:xfrm>
          <a:solidFill>
            <a:schemeClr val="accent4"/>
          </a:solidFill>
        </p:spPr>
        <p:txBody>
          <a:bodyPr>
            <a:normAutofit/>
          </a:bodyPr>
          <a:lstStyle>
            <a:lvl1pPr>
              <a:defRPr sz="1600"/>
            </a:lvl1pPr>
          </a:lstStyle>
          <a:p>
            <a:r>
              <a:rPr lang="id-ID" dirty="0"/>
              <a:t>-</a:t>
            </a:r>
            <a:endParaRPr lang="en-AU" dirty="0"/>
          </a:p>
        </p:txBody>
      </p:sp>
      <p:sp>
        <p:nvSpPr>
          <p:cNvPr id="14" name="Text Placeholder 28"/>
          <p:cNvSpPr>
            <a:spLocks noGrp="1"/>
          </p:cNvSpPr>
          <p:nvPr>
            <p:ph type="body" sz="quarter" idx="24" hasCustomPrompt="1"/>
          </p:nvPr>
        </p:nvSpPr>
        <p:spPr>
          <a:xfrm>
            <a:off x="17181820" y="2088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5" name="Picture Placeholder 8"/>
          <p:cNvSpPr>
            <a:spLocks noGrp="1"/>
          </p:cNvSpPr>
          <p:nvPr>
            <p:ph type="pic" sz="quarter" idx="25" hasCustomPrompt="1"/>
          </p:nvPr>
        </p:nvSpPr>
        <p:spPr>
          <a:xfrm>
            <a:off x="4811724" y="6575837"/>
            <a:ext cx="2527278" cy="593314"/>
          </a:xfrm>
          <a:solidFill>
            <a:schemeClr val="accent5"/>
          </a:solidFill>
        </p:spPr>
        <p:txBody>
          <a:bodyPr>
            <a:normAutofit/>
          </a:bodyPr>
          <a:lstStyle>
            <a:lvl1pPr>
              <a:defRPr sz="1600"/>
            </a:lvl1pPr>
          </a:lstStyle>
          <a:p>
            <a:r>
              <a:rPr lang="id-ID" dirty="0"/>
              <a:t>-</a:t>
            </a:r>
            <a:endParaRPr lang="en-AU" dirty="0"/>
          </a:p>
        </p:txBody>
      </p:sp>
      <p:sp>
        <p:nvSpPr>
          <p:cNvPr id="16" name="Text Placeholder 28"/>
          <p:cNvSpPr>
            <a:spLocks noGrp="1"/>
          </p:cNvSpPr>
          <p:nvPr>
            <p:ph type="body" sz="quarter" idx="26" hasCustomPrompt="1"/>
          </p:nvPr>
        </p:nvSpPr>
        <p:spPr>
          <a:xfrm>
            <a:off x="4931094" y="6675437"/>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8" name="Text Placeholder 28"/>
          <p:cNvSpPr>
            <a:spLocks noGrp="1"/>
          </p:cNvSpPr>
          <p:nvPr>
            <p:ph type="body" sz="quarter" idx="28" hasCustomPrompt="1"/>
          </p:nvPr>
        </p:nvSpPr>
        <p:spPr>
          <a:xfrm>
            <a:off x="5090857" y="12257089"/>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9" name="Title 1"/>
          <p:cNvSpPr>
            <a:spLocks noGrp="1"/>
          </p:cNvSpPr>
          <p:nvPr>
            <p:ph type="title"/>
          </p:nvPr>
        </p:nvSpPr>
        <p:spPr>
          <a:xfrm>
            <a:off x="1637863" y="9466729"/>
            <a:ext cx="21025723" cy="1142535"/>
          </a:xfrm>
        </p:spPr>
        <p:txBody>
          <a:bodyPr>
            <a:noAutofit/>
          </a:bodyPr>
          <a:lstStyle>
            <a:lvl1pPr algn="ctr">
              <a:defRPr sz="72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181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Picture Placeholder 11"/>
          <p:cNvSpPr>
            <a:spLocks noGrp="1"/>
          </p:cNvSpPr>
          <p:nvPr>
            <p:ph type="pic" sz="quarter" idx="20"/>
          </p:nvPr>
        </p:nvSpPr>
        <p:spPr>
          <a:xfrm>
            <a:off x="-3" y="0"/>
            <a:ext cx="24377651" cy="13654090"/>
          </a:xfrm>
          <a:custGeom>
            <a:avLst/>
            <a:gdLst>
              <a:gd name="connsiteX0" fmla="*/ 21044315 w 24377651"/>
              <a:gd name="connsiteY0" fmla="*/ 0 h 13654090"/>
              <a:gd name="connsiteX1" fmla="*/ 24377651 w 24377651"/>
              <a:gd name="connsiteY1" fmla="*/ 0 h 13654090"/>
              <a:gd name="connsiteX2" fmla="*/ 24377651 w 24377651"/>
              <a:gd name="connsiteY2" fmla="*/ 6596064 h 13654090"/>
              <a:gd name="connsiteX3" fmla="*/ 24377651 w 24377651"/>
              <a:gd name="connsiteY3" fmla="*/ 7058026 h 13654090"/>
              <a:gd name="connsiteX4" fmla="*/ 24377651 w 24377651"/>
              <a:gd name="connsiteY4" fmla="*/ 8215466 h 13654090"/>
              <a:gd name="connsiteX5" fmla="*/ 24225755 w 24377651"/>
              <a:gd name="connsiteY5" fmla="*/ 8190285 h 13654090"/>
              <a:gd name="connsiteX6" fmla="*/ 13604281 w 24377651"/>
              <a:gd name="connsiteY6" fmla="*/ 8984353 h 13654090"/>
              <a:gd name="connsiteX7" fmla="*/ 3421705 w 24377651"/>
              <a:gd name="connsiteY7" fmla="*/ 13581497 h 13654090"/>
              <a:gd name="connsiteX8" fmla="*/ 3333337 w 24377651"/>
              <a:gd name="connsiteY8" fmla="*/ 13654090 h 13654090"/>
              <a:gd name="connsiteX9" fmla="*/ 0 w 24377651"/>
              <a:gd name="connsiteY9" fmla="*/ 13654090 h 13654090"/>
              <a:gd name="connsiteX10" fmla="*/ 0 w 24377651"/>
              <a:gd name="connsiteY10" fmla="*/ 7058026 h 13654090"/>
              <a:gd name="connsiteX11" fmla="*/ 0 w 24377651"/>
              <a:gd name="connsiteY11" fmla="*/ 6596064 h 13654090"/>
              <a:gd name="connsiteX12" fmla="*/ 0 w 24377651"/>
              <a:gd name="connsiteY12" fmla="*/ 5438624 h 13654090"/>
              <a:gd name="connsiteX13" fmla="*/ 151900 w 24377651"/>
              <a:gd name="connsiteY13" fmla="*/ 5463805 h 13654090"/>
              <a:gd name="connsiteX14" fmla="*/ 10773373 w 24377651"/>
              <a:gd name="connsiteY14" fmla="*/ 4669737 h 13654090"/>
              <a:gd name="connsiteX15" fmla="*/ 20955947 w 24377651"/>
              <a:gd name="connsiteY15" fmla="*/ 72593 h 1365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77651" h="13654090">
                <a:moveTo>
                  <a:pt x="21044315" y="0"/>
                </a:moveTo>
                <a:lnTo>
                  <a:pt x="24377651" y="0"/>
                </a:lnTo>
                <a:lnTo>
                  <a:pt x="24377651" y="6596064"/>
                </a:lnTo>
                <a:lnTo>
                  <a:pt x="24377651" y="7058026"/>
                </a:lnTo>
                <a:lnTo>
                  <a:pt x="24377651" y="8215466"/>
                </a:lnTo>
                <a:lnTo>
                  <a:pt x="24225755" y="8190285"/>
                </a:lnTo>
                <a:cubicBezTo>
                  <a:pt x="21350995" y="7764068"/>
                  <a:pt x="17583371" y="7995082"/>
                  <a:pt x="13604281" y="8984353"/>
                </a:cubicBezTo>
                <a:cubicBezTo>
                  <a:pt x="9376497" y="10035454"/>
                  <a:pt x="5760500" y="11731103"/>
                  <a:pt x="3421705" y="13581497"/>
                </a:cubicBezTo>
                <a:lnTo>
                  <a:pt x="3333337" y="13654090"/>
                </a:lnTo>
                <a:lnTo>
                  <a:pt x="0" y="13654090"/>
                </a:lnTo>
                <a:lnTo>
                  <a:pt x="0" y="7058026"/>
                </a:lnTo>
                <a:lnTo>
                  <a:pt x="0" y="6596064"/>
                </a:lnTo>
                <a:lnTo>
                  <a:pt x="0" y="5438624"/>
                </a:lnTo>
                <a:lnTo>
                  <a:pt x="151900" y="5463805"/>
                </a:lnTo>
                <a:cubicBezTo>
                  <a:pt x="3026661" y="5890022"/>
                  <a:pt x="6794285" y="5659008"/>
                  <a:pt x="10773373" y="4669737"/>
                </a:cubicBezTo>
                <a:cubicBezTo>
                  <a:pt x="15001157" y="3618636"/>
                  <a:pt x="18617151" y="1922987"/>
                  <a:pt x="20955947" y="72593"/>
                </a:cubicBezTo>
                <a:close/>
              </a:path>
            </a:pathLst>
          </a:custGeom>
          <a:solidFill>
            <a:schemeClr val="bg1">
              <a:lumMod val="95000"/>
            </a:schemeClr>
          </a:solidFill>
        </p:spPr>
        <p:txBody>
          <a:bodyPr wrap="square">
            <a:noAutofit/>
          </a:bodyPr>
          <a:lstStyle/>
          <a:p>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1" name="Picture Placeholder 10"/>
          <p:cNvSpPr>
            <a:spLocks noGrp="1"/>
          </p:cNvSpPr>
          <p:nvPr>
            <p:ph type="pic" sz="quarter" idx="18" hasCustomPrompt="1"/>
          </p:nvPr>
        </p:nvSpPr>
        <p:spPr>
          <a:xfrm>
            <a:off x="-39319203" y="-17373600"/>
            <a:ext cx="24377652" cy="13716000"/>
          </a:xfrm>
          <a:custGeom>
            <a:avLst/>
            <a:gdLst>
              <a:gd name="connsiteX0" fmla="*/ 21044314 w 24377652"/>
              <a:gd name="connsiteY0" fmla="*/ 0 h 13716000"/>
              <a:gd name="connsiteX1" fmla="*/ 24377652 w 24377652"/>
              <a:gd name="connsiteY1" fmla="*/ 0 h 13716000"/>
              <a:gd name="connsiteX2" fmla="*/ 24377652 w 24377652"/>
              <a:gd name="connsiteY2" fmla="*/ 13716000 h 13716000"/>
              <a:gd name="connsiteX3" fmla="*/ 0 w 24377652"/>
              <a:gd name="connsiteY3" fmla="*/ 13716000 h 13716000"/>
              <a:gd name="connsiteX4" fmla="*/ 0 w 24377652"/>
              <a:gd name="connsiteY4" fmla="*/ 5438623 h 13716000"/>
              <a:gd name="connsiteX5" fmla="*/ 151897 w 24377652"/>
              <a:gd name="connsiteY5" fmla="*/ 5463804 h 13716000"/>
              <a:gd name="connsiteX6" fmla="*/ 10773372 w 24377652"/>
              <a:gd name="connsiteY6" fmla="*/ 4669737 h 13716000"/>
              <a:gd name="connsiteX7" fmla="*/ 20955946 w 24377652"/>
              <a:gd name="connsiteY7" fmla="*/ 7259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77652" h="13716000">
                <a:moveTo>
                  <a:pt x="21044314" y="0"/>
                </a:moveTo>
                <a:lnTo>
                  <a:pt x="24377652" y="0"/>
                </a:lnTo>
                <a:lnTo>
                  <a:pt x="24377652" y="13716000"/>
                </a:lnTo>
                <a:lnTo>
                  <a:pt x="0" y="13716000"/>
                </a:lnTo>
                <a:lnTo>
                  <a:pt x="0" y="5438623"/>
                </a:lnTo>
                <a:lnTo>
                  <a:pt x="151897" y="5463804"/>
                </a:lnTo>
                <a:cubicBezTo>
                  <a:pt x="3026659" y="5890022"/>
                  <a:pt x="6794282" y="5659008"/>
                  <a:pt x="10773372" y="4669737"/>
                </a:cubicBezTo>
                <a:cubicBezTo>
                  <a:pt x="15001156" y="3618636"/>
                  <a:pt x="18617150" y="1922987"/>
                  <a:pt x="20955946" y="72593"/>
                </a:cubicBezTo>
                <a:close/>
              </a:path>
            </a:pathLst>
          </a:custGeom>
          <a:solidFill>
            <a:schemeClr val="bg1">
              <a:lumMod val="95000"/>
            </a:schemeClr>
          </a:solidFill>
        </p:spPr>
        <p:txBody>
          <a:bodyPr wrap="square">
            <a:noAutofit/>
          </a:bodyPr>
          <a:lstStyle>
            <a:lvl1pPr>
              <a:defRPr sz="3200"/>
            </a:lvl1pPr>
          </a:lstStyle>
          <a:p>
            <a:r>
              <a:rPr lang="id-ID" dirty="0"/>
              <a:t>Pic</a:t>
            </a:r>
            <a:endParaRPr lang="en-AU" dirty="0"/>
          </a:p>
        </p:txBody>
      </p:sp>
      <p:sp>
        <p:nvSpPr>
          <p:cNvPr id="16" name="Title 1"/>
          <p:cNvSpPr>
            <a:spLocks noGrp="1"/>
          </p:cNvSpPr>
          <p:nvPr>
            <p:ph type="title"/>
          </p:nvPr>
        </p:nvSpPr>
        <p:spPr>
          <a:xfrm>
            <a:off x="1675963" y="526473"/>
            <a:ext cx="21025723" cy="1556904"/>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7" name="Content Placeholder 2"/>
          <p:cNvSpPr>
            <a:spLocks noGrp="1"/>
          </p:cNvSpPr>
          <p:nvPr>
            <p:ph idx="1"/>
          </p:nvPr>
        </p:nvSpPr>
        <p:spPr>
          <a:xfrm>
            <a:off x="1675963" y="2083377"/>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8" name="Picture Placeholder 9"/>
          <p:cNvSpPr>
            <a:spLocks noGrp="1"/>
          </p:cNvSpPr>
          <p:nvPr>
            <p:ph type="pic" sz="quarter" idx="13" hasCustomPrompt="1"/>
          </p:nvPr>
        </p:nvSpPr>
        <p:spPr>
          <a:xfrm>
            <a:off x="20050281" y="7347745"/>
            <a:ext cx="2088355" cy="208835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a:ln w="12700">
            <a:solidFill>
              <a:schemeClr val="bg1"/>
            </a:solidFill>
          </a:ln>
        </p:spPr>
        <p:txBody>
          <a:bodyPr wrap="square">
            <a:noAutofit/>
          </a:bodyPr>
          <a:lstStyle>
            <a:lvl1pPr>
              <a:defRPr sz="2400"/>
            </a:lvl1pPr>
          </a:lstStyle>
          <a:p>
            <a:r>
              <a:rPr lang="id-ID" dirty="0"/>
              <a:t>Pic</a:t>
            </a:r>
            <a:endParaRPr lang="en-AU" dirty="0"/>
          </a:p>
        </p:txBody>
      </p:sp>
    </p:spTree>
    <p:extLst>
      <p:ext uri="{BB962C8B-B14F-4D97-AF65-F5344CB8AC3E}">
        <p14:creationId xmlns:p14="http://schemas.microsoft.com/office/powerpoint/2010/main" val="376804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12188825" y="0"/>
            <a:ext cx="1218882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8"/>
          <p:cNvSpPr>
            <a:spLocks noGrp="1"/>
          </p:cNvSpPr>
          <p:nvPr>
            <p:ph type="pic" sz="quarter" idx="17" hasCustomPrompt="1"/>
          </p:nvPr>
        </p:nvSpPr>
        <p:spPr>
          <a:xfrm>
            <a:off x="-1" y="0"/>
            <a:ext cx="12226926" cy="13716000"/>
          </a:xfrm>
          <a:solidFill>
            <a:schemeClr val="bg1">
              <a:lumMod val="95000"/>
            </a:schemeClr>
          </a:solidFill>
        </p:spPr>
        <p:txBody>
          <a:bodyPr>
            <a:normAutofit/>
          </a:bodyPr>
          <a:lstStyle>
            <a:lvl1pPr>
              <a:defRPr sz="3200"/>
            </a:lvl1pPr>
          </a:lstStyle>
          <a:p>
            <a:r>
              <a:rPr lang="id-ID" dirty="0"/>
              <a:t>Pic</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6" name="Title 1"/>
          <p:cNvSpPr>
            <a:spLocks noGrp="1"/>
          </p:cNvSpPr>
          <p:nvPr>
            <p:ph type="title"/>
          </p:nvPr>
        </p:nvSpPr>
        <p:spPr>
          <a:xfrm>
            <a:off x="1603375" y="5349299"/>
            <a:ext cx="9120043" cy="3406774"/>
          </a:xfrm>
          <a:ln>
            <a:solidFill>
              <a:schemeClr val="accent2"/>
            </a:solidFill>
          </a:ln>
        </p:spPr>
        <p:txBody>
          <a:bodyPr/>
          <a:lstStyle>
            <a:lvl1pPr algn="ctr">
              <a:defRPr>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84571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7" name="Rectangle 6"/>
          <p:cNvSpPr/>
          <p:nvPr userDrawn="1"/>
        </p:nvSpPr>
        <p:spPr>
          <a:xfrm>
            <a:off x="0" y="0"/>
            <a:ext cx="1218882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1603375" y="5444898"/>
            <a:ext cx="9120043" cy="3406774"/>
          </a:xfrm>
          <a:ln>
            <a:solidFill>
              <a:schemeClr val="bg1"/>
            </a:solidFill>
          </a:ln>
        </p:spPr>
        <p:txBody>
          <a:bodyPr/>
          <a:lstStyle>
            <a:lvl1pPr algn="ctr">
              <a:defRPr>
                <a:solidFill>
                  <a:schemeClr val="bg1"/>
                </a:solidFill>
              </a:defRPr>
            </a:lvl1pPr>
          </a:lstStyle>
          <a:p>
            <a:r>
              <a:rPr lang="en-US" dirty="0"/>
              <a:t>Click to edit Master title style</a:t>
            </a:r>
          </a:p>
        </p:txBody>
      </p:sp>
      <p:sp>
        <p:nvSpPr>
          <p:cNvPr id="10" name="Picture Placeholder 8"/>
          <p:cNvSpPr>
            <a:spLocks noGrp="1"/>
          </p:cNvSpPr>
          <p:nvPr>
            <p:ph type="pic" sz="quarter" idx="17" hasCustomPrompt="1"/>
          </p:nvPr>
        </p:nvSpPr>
        <p:spPr>
          <a:xfrm>
            <a:off x="12188824" y="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21" hasCustomPrompt="1"/>
          </p:nvPr>
        </p:nvSpPr>
        <p:spPr>
          <a:xfrm>
            <a:off x="12188824"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2" name="Picture Placeholder 8"/>
          <p:cNvSpPr>
            <a:spLocks noGrp="1"/>
          </p:cNvSpPr>
          <p:nvPr>
            <p:ph type="pic" sz="quarter" idx="25" hasCustomPrompt="1"/>
          </p:nvPr>
        </p:nvSpPr>
        <p:spPr>
          <a:xfrm>
            <a:off x="12188824" y="9144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3" name="Picture Placeholder 8"/>
          <p:cNvSpPr>
            <a:spLocks noGrp="1"/>
          </p:cNvSpPr>
          <p:nvPr>
            <p:ph type="pic" sz="quarter" idx="26" hasCustomPrompt="1"/>
          </p:nvPr>
        </p:nvSpPr>
        <p:spPr>
          <a:xfrm>
            <a:off x="18545175" y="0"/>
            <a:ext cx="5832473" cy="4572000"/>
          </a:xfrm>
          <a:solidFill>
            <a:schemeClr val="accent2">
              <a:alpha val="70000"/>
            </a:schemeClr>
          </a:solidFill>
        </p:spPr>
        <p:txBody>
          <a:bodyPr>
            <a:normAutofit/>
          </a:bodyPr>
          <a:lstStyle>
            <a:lvl1pPr>
              <a:defRPr sz="3200"/>
            </a:lvl1pPr>
          </a:lstStyle>
          <a:p>
            <a:r>
              <a:rPr lang="id-ID" dirty="0"/>
              <a:t>Pic</a:t>
            </a:r>
            <a:endParaRPr lang="en-AU" dirty="0"/>
          </a:p>
        </p:txBody>
      </p:sp>
      <p:sp>
        <p:nvSpPr>
          <p:cNvPr id="14" name="Picture Placeholder 8"/>
          <p:cNvSpPr>
            <a:spLocks noGrp="1"/>
          </p:cNvSpPr>
          <p:nvPr>
            <p:ph type="pic" sz="quarter" idx="27" hasCustomPrompt="1"/>
          </p:nvPr>
        </p:nvSpPr>
        <p:spPr>
          <a:xfrm>
            <a:off x="18545175" y="4572000"/>
            <a:ext cx="5832473" cy="4572000"/>
          </a:xfrm>
          <a:solidFill>
            <a:schemeClr val="accent3">
              <a:alpha val="70000"/>
            </a:schemeClr>
          </a:solidFill>
        </p:spPr>
        <p:txBody>
          <a:bodyPr>
            <a:normAutofit/>
          </a:bodyPr>
          <a:lstStyle>
            <a:lvl1pPr>
              <a:defRPr sz="3200"/>
            </a:lvl1pPr>
          </a:lstStyle>
          <a:p>
            <a:r>
              <a:rPr lang="id-ID" dirty="0"/>
              <a:t>Pic</a:t>
            </a:r>
            <a:endParaRPr lang="en-AU" dirty="0"/>
          </a:p>
        </p:txBody>
      </p:sp>
      <p:sp>
        <p:nvSpPr>
          <p:cNvPr id="15" name="Picture Placeholder 8"/>
          <p:cNvSpPr>
            <a:spLocks noGrp="1"/>
          </p:cNvSpPr>
          <p:nvPr>
            <p:ph type="pic" sz="quarter" idx="28" hasCustomPrompt="1"/>
          </p:nvPr>
        </p:nvSpPr>
        <p:spPr>
          <a:xfrm>
            <a:off x="18545175" y="9144000"/>
            <a:ext cx="5832473" cy="4572000"/>
          </a:xfrm>
          <a:solidFill>
            <a:schemeClr val="accent4">
              <a:alpha val="70000"/>
            </a:schemeClr>
          </a:solidFill>
        </p:spPr>
        <p:txBody>
          <a:bodyPr>
            <a:normAutofit/>
          </a:bodyPr>
          <a:lstStyle>
            <a:lvl1pPr>
              <a:defRPr sz="3200"/>
            </a:lvl1pPr>
          </a:lstStyle>
          <a:p>
            <a:r>
              <a:rPr lang="id-ID" dirty="0"/>
              <a:t>Pic</a:t>
            </a:r>
            <a:endParaRPr lang="en-AU" dirty="0"/>
          </a:p>
        </p:txBody>
      </p:sp>
      <p:sp>
        <p:nvSpPr>
          <p:cNvPr id="16" name="Text Placeholder 33"/>
          <p:cNvSpPr>
            <a:spLocks noGrp="1"/>
          </p:cNvSpPr>
          <p:nvPr>
            <p:ph type="body" sz="quarter" idx="29" hasCustomPrompt="1"/>
          </p:nvPr>
        </p:nvSpPr>
        <p:spPr>
          <a:xfrm>
            <a:off x="19005097" y="1041400"/>
            <a:ext cx="4783817" cy="415925"/>
          </a:xfrm>
        </p:spPr>
        <p:txBody>
          <a:bodyPr>
            <a:noAutofit/>
          </a:bodyPr>
          <a:lstStyle>
            <a:lvl1pPr algn="ct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0" hasCustomPrompt="1"/>
          </p:nvPr>
        </p:nvSpPr>
        <p:spPr>
          <a:xfrm>
            <a:off x="19005097" y="1651001"/>
            <a:ext cx="4783817" cy="2079169"/>
          </a:xfrm>
        </p:spPr>
        <p:txBody>
          <a:bodyPr>
            <a:noAutofit/>
          </a:bodyPr>
          <a:lstStyle>
            <a:lvl1pPr algn="ctr">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Text Placeholder 33"/>
          <p:cNvSpPr>
            <a:spLocks noGrp="1"/>
          </p:cNvSpPr>
          <p:nvPr>
            <p:ph type="body" sz="quarter" idx="31" hasCustomPrompt="1"/>
          </p:nvPr>
        </p:nvSpPr>
        <p:spPr>
          <a:xfrm>
            <a:off x="19005097" y="5499100"/>
            <a:ext cx="4783817" cy="415925"/>
          </a:xfrm>
        </p:spPr>
        <p:txBody>
          <a:bodyPr>
            <a:noAutofit/>
          </a:bodyPr>
          <a:lstStyle>
            <a:lvl1pPr algn="ct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9" name="Text Placeholder 33"/>
          <p:cNvSpPr>
            <a:spLocks noGrp="1"/>
          </p:cNvSpPr>
          <p:nvPr>
            <p:ph type="body" sz="quarter" idx="32" hasCustomPrompt="1"/>
          </p:nvPr>
        </p:nvSpPr>
        <p:spPr>
          <a:xfrm>
            <a:off x="19005097" y="6108701"/>
            <a:ext cx="4783817" cy="2079169"/>
          </a:xfrm>
        </p:spPr>
        <p:txBody>
          <a:bodyPr>
            <a:noAutofit/>
          </a:bodyPr>
          <a:lstStyle>
            <a:lvl1pPr algn="ctr">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0" name="Text Placeholder 33"/>
          <p:cNvSpPr>
            <a:spLocks noGrp="1"/>
          </p:cNvSpPr>
          <p:nvPr>
            <p:ph type="body" sz="quarter" idx="33" hasCustomPrompt="1"/>
          </p:nvPr>
        </p:nvSpPr>
        <p:spPr>
          <a:xfrm>
            <a:off x="19005097" y="10127800"/>
            <a:ext cx="4783817" cy="415925"/>
          </a:xfrm>
        </p:spPr>
        <p:txBody>
          <a:bodyPr>
            <a:noAutofit/>
          </a:bodyPr>
          <a:lstStyle>
            <a:lvl1pPr algn="ct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1" name="Text Placeholder 33"/>
          <p:cNvSpPr>
            <a:spLocks noGrp="1"/>
          </p:cNvSpPr>
          <p:nvPr>
            <p:ph type="body" sz="quarter" idx="34" hasCustomPrompt="1"/>
          </p:nvPr>
        </p:nvSpPr>
        <p:spPr>
          <a:xfrm>
            <a:off x="19005097" y="10737401"/>
            <a:ext cx="4783817" cy="2079169"/>
          </a:xfrm>
        </p:spPr>
        <p:txBody>
          <a:bodyPr>
            <a:noAutofit/>
          </a:bodyPr>
          <a:lstStyle>
            <a:lvl1pPr algn="ctr">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91999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8" name="Picture Placeholder 8"/>
          <p:cNvSpPr>
            <a:spLocks noGrp="1"/>
          </p:cNvSpPr>
          <p:nvPr>
            <p:ph type="pic" sz="quarter" idx="14" hasCustomPrompt="1"/>
          </p:nvPr>
        </p:nvSpPr>
        <p:spPr>
          <a:xfrm>
            <a:off x="3286125" y="4229193"/>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23" hasCustomPrompt="1"/>
          </p:nvPr>
        </p:nvSpPr>
        <p:spPr>
          <a:xfrm>
            <a:off x="6446520" y="7348949"/>
            <a:ext cx="3294193" cy="593314"/>
          </a:xfrm>
          <a:solidFill>
            <a:schemeClr val="accent1"/>
          </a:solidFill>
        </p:spPr>
        <p:txBody>
          <a:bodyPr>
            <a:normAutofit/>
          </a:bodyPr>
          <a:lstStyle>
            <a:lvl1pPr>
              <a:defRPr sz="1600"/>
            </a:lvl1pPr>
          </a:lstStyle>
          <a:p>
            <a:r>
              <a:rPr lang="id-ID" dirty="0"/>
              <a:t>-</a:t>
            </a:r>
            <a:endParaRPr lang="en-AU" dirty="0"/>
          </a:p>
        </p:txBody>
      </p:sp>
      <p:sp>
        <p:nvSpPr>
          <p:cNvPr id="10" name="Text Placeholder 28"/>
          <p:cNvSpPr>
            <a:spLocks noGrp="1"/>
          </p:cNvSpPr>
          <p:nvPr>
            <p:ph type="body" sz="quarter" idx="22" hasCustomPrompt="1"/>
          </p:nvPr>
        </p:nvSpPr>
        <p:spPr>
          <a:xfrm>
            <a:off x="6631286" y="7448549"/>
            <a:ext cx="3013293"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211159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2040" y="3708960"/>
            <a:ext cx="21025723" cy="1405966"/>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1712040" y="5817082"/>
            <a:ext cx="21025723" cy="755168"/>
          </a:xfrm>
        </p:spPr>
        <p:txBody>
          <a:bodyPr>
            <a:normAutofit/>
          </a:bodyPr>
          <a:lstStyle>
            <a:lvl1pPr marL="0" indent="0" algn="ctr">
              <a:buNone/>
              <a:defRPr sz="3200" baseline="0"/>
            </a:lvl1pPr>
            <a:lvl2pPr marL="914171" indent="0">
              <a:buNone/>
              <a:defRPr/>
            </a:lvl2pPr>
            <a:lvl3pPr marL="1828343" indent="0">
              <a:buNone/>
              <a:defRPr/>
            </a:lvl3pPr>
            <a:lvl4pPr marL="2742514" indent="0">
              <a:buNone/>
              <a:defRPr/>
            </a:lvl4pPr>
            <a:lvl5pPr marL="3656685" indent="0">
              <a:buNone/>
              <a:defRPr/>
            </a:lvl5pPr>
          </a:lstStyle>
          <a:p>
            <a:pPr lvl="0"/>
            <a:endParaRPr lang="en-US" dirty="0"/>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9" name="Rectangle 8"/>
          <p:cNvSpPr/>
          <p:nvPr userDrawn="1"/>
        </p:nvSpPr>
        <p:spPr>
          <a:xfrm>
            <a:off x="11448382" y="5305985"/>
            <a:ext cx="1553038" cy="914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1" name="Text Placeholder 10"/>
          <p:cNvSpPr>
            <a:spLocks noGrp="1"/>
          </p:cNvSpPr>
          <p:nvPr>
            <p:ph type="body" sz="quarter" idx="13"/>
          </p:nvPr>
        </p:nvSpPr>
        <p:spPr>
          <a:xfrm>
            <a:off x="3171826" y="7458075"/>
            <a:ext cx="18030824" cy="2400300"/>
          </a:xfrm>
        </p:spPr>
        <p:txBody>
          <a:bodyPr>
            <a:noAutofit/>
          </a:bodyPr>
          <a:lstStyle>
            <a:lvl1pPr marL="0" indent="0" algn="ctr">
              <a:buNone/>
              <a:defRPr sz="2800"/>
            </a:lvl1pPr>
            <a:lvl2pPr marL="914171" indent="0">
              <a:buNone/>
              <a:defRPr sz="2800"/>
            </a:lvl2pPr>
            <a:lvl3pPr marL="1828343" indent="0">
              <a:buNone/>
              <a:defRPr sz="2800"/>
            </a:lvl3pPr>
            <a:lvl4pPr marL="2742514" indent="0">
              <a:buNone/>
              <a:defRPr sz="2800"/>
            </a:lvl4pPr>
            <a:lvl5pPr marL="3656685" indent="0">
              <a:buNone/>
              <a:defRPr sz="2800"/>
            </a:lvl5pPr>
          </a:lstStyle>
          <a:p>
            <a:pPr lvl="0"/>
            <a:r>
              <a:rPr lang="en-US" dirty="0"/>
              <a:t>Click to edit Master text styles</a:t>
            </a:r>
            <a:endParaRPr lang="en-AU" dirty="0"/>
          </a:p>
        </p:txBody>
      </p:sp>
    </p:spTree>
    <p:extLst>
      <p:ext uri="{BB962C8B-B14F-4D97-AF65-F5344CB8AC3E}">
        <p14:creationId xmlns:p14="http://schemas.microsoft.com/office/powerpoint/2010/main" val="1767965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8" name="Picture Placeholder 8"/>
          <p:cNvSpPr>
            <a:spLocks noGrp="1"/>
          </p:cNvSpPr>
          <p:nvPr>
            <p:ph type="pic" sz="quarter" idx="14" hasCustomPrompt="1"/>
          </p:nvPr>
        </p:nvSpPr>
        <p:spPr>
          <a:xfrm>
            <a:off x="3286125" y="4040935"/>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23" hasCustomPrompt="1"/>
          </p:nvPr>
        </p:nvSpPr>
        <p:spPr>
          <a:xfrm>
            <a:off x="6438900" y="7160691"/>
            <a:ext cx="3301813" cy="593314"/>
          </a:xfrm>
          <a:solidFill>
            <a:schemeClr val="accent1"/>
          </a:solidFill>
        </p:spPr>
        <p:txBody>
          <a:bodyPr>
            <a:normAutofit/>
          </a:bodyPr>
          <a:lstStyle>
            <a:lvl1pPr>
              <a:defRPr sz="1600"/>
            </a:lvl1pPr>
          </a:lstStyle>
          <a:p>
            <a:r>
              <a:rPr lang="id-ID" dirty="0"/>
              <a:t>-</a:t>
            </a:r>
            <a:endParaRPr lang="en-AU" dirty="0"/>
          </a:p>
        </p:txBody>
      </p:sp>
      <p:sp>
        <p:nvSpPr>
          <p:cNvPr id="10" name="Text Placeholder 28"/>
          <p:cNvSpPr>
            <a:spLocks noGrp="1"/>
          </p:cNvSpPr>
          <p:nvPr>
            <p:ph type="body" sz="quarter" idx="22" hasCustomPrompt="1"/>
          </p:nvPr>
        </p:nvSpPr>
        <p:spPr>
          <a:xfrm>
            <a:off x="6624316" y="7260290"/>
            <a:ext cx="3020263" cy="397809"/>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1" name="Picture Placeholder 8"/>
          <p:cNvSpPr>
            <a:spLocks noGrp="1"/>
          </p:cNvSpPr>
          <p:nvPr>
            <p:ph type="pic" sz="quarter" idx="24" hasCustomPrompt="1"/>
          </p:nvPr>
        </p:nvSpPr>
        <p:spPr>
          <a:xfrm>
            <a:off x="14496698" y="4040935"/>
            <a:ext cx="6454588" cy="3713070"/>
          </a:xfrm>
          <a:solidFill>
            <a:schemeClr val="bg1">
              <a:lumMod val="95000"/>
            </a:schemeClr>
          </a:solidFill>
        </p:spPr>
        <p:txBody>
          <a:bodyPr>
            <a:normAutofit/>
          </a:bodyPr>
          <a:lstStyle>
            <a:lvl1pPr>
              <a:defRPr sz="3200"/>
            </a:lvl1pPr>
          </a:lstStyle>
          <a:p>
            <a:r>
              <a:rPr lang="id-ID" dirty="0"/>
              <a:t>Pic</a:t>
            </a:r>
            <a:endParaRPr lang="en-AU" dirty="0"/>
          </a:p>
        </p:txBody>
      </p:sp>
      <p:sp>
        <p:nvSpPr>
          <p:cNvPr id="14" name="Text Placeholder 33"/>
          <p:cNvSpPr>
            <a:spLocks noGrp="1"/>
          </p:cNvSpPr>
          <p:nvPr>
            <p:ph type="body" sz="quarter" idx="27" hasCustomPrompt="1"/>
          </p:nvPr>
        </p:nvSpPr>
        <p:spPr>
          <a:xfrm>
            <a:off x="3286125" y="8763000"/>
            <a:ext cx="6454588" cy="550864"/>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28" hasCustomPrompt="1"/>
          </p:nvPr>
        </p:nvSpPr>
        <p:spPr>
          <a:xfrm>
            <a:off x="3286125" y="9442452"/>
            <a:ext cx="6454588" cy="2114920"/>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29" hasCustomPrompt="1"/>
          </p:nvPr>
        </p:nvSpPr>
        <p:spPr>
          <a:xfrm>
            <a:off x="14496698" y="8716310"/>
            <a:ext cx="6454588" cy="550864"/>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0" hasCustomPrompt="1"/>
          </p:nvPr>
        </p:nvSpPr>
        <p:spPr>
          <a:xfrm>
            <a:off x="14496698" y="9395762"/>
            <a:ext cx="6454588" cy="2114920"/>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Picture Placeholder 8"/>
          <p:cNvSpPr>
            <a:spLocks noGrp="1"/>
          </p:cNvSpPr>
          <p:nvPr>
            <p:ph type="pic" sz="quarter" idx="31" hasCustomPrompt="1"/>
          </p:nvPr>
        </p:nvSpPr>
        <p:spPr>
          <a:xfrm>
            <a:off x="14496698" y="7160691"/>
            <a:ext cx="3301813" cy="593314"/>
          </a:xfrm>
          <a:solidFill>
            <a:schemeClr val="accent2"/>
          </a:solidFill>
        </p:spPr>
        <p:txBody>
          <a:bodyPr>
            <a:normAutofit/>
          </a:bodyPr>
          <a:lstStyle>
            <a:lvl1pPr>
              <a:defRPr sz="1600"/>
            </a:lvl1pPr>
          </a:lstStyle>
          <a:p>
            <a:r>
              <a:rPr lang="id-ID" dirty="0"/>
              <a:t>-</a:t>
            </a:r>
            <a:endParaRPr lang="en-AU" dirty="0"/>
          </a:p>
        </p:txBody>
      </p:sp>
      <p:sp>
        <p:nvSpPr>
          <p:cNvPr id="19" name="Text Placeholder 28"/>
          <p:cNvSpPr>
            <a:spLocks noGrp="1"/>
          </p:cNvSpPr>
          <p:nvPr>
            <p:ph type="body" sz="quarter" idx="32" hasCustomPrompt="1"/>
          </p:nvPr>
        </p:nvSpPr>
        <p:spPr>
          <a:xfrm>
            <a:off x="14682114" y="7260290"/>
            <a:ext cx="3020263" cy="397809"/>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927626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4" name="Text Placeholder 33"/>
          <p:cNvSpPr>
            <a:spLocks noGrp="1"/>
          </p:cNvSpPr>
          <p:nvPr>
            <p:ph type="body" sz="quarter" idx="27" hasCustomPrompt="1"/>
          </p:nvPr>
        </p:nvSpPr>
        <p:spPr>
          <a:xfrm>
            <a:off x="5543550" y="4145279"/>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28" hasCustomPrompt="1"/>
          </p:nvPr>
        </p:nvSpPr>
        <p:spPr>
          <a:xfrm>
            <a:off x="5543550" y="4886324"/>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0" name="Picture Placeholder 11"/>
          <p:cNvSpPr>
            <a:spLocks noGrp="1"/>
          </p:cNvSpPr>
          <p:nvPr>
            <p:ph type="pic" sz="quarter" idx="13" hasCustomPrompt="1"/>
          </p:nvPr>
        </p:nvSpPr>
        <p:spPr>
          <a:xfrm>
            <a:off x="2571750" y="4145279"/>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dirty="0"/>
              <a:t>Image here</a:t>
            </a:r>
            <a:endParaRPr lang="en-AU" dirty="0"/>
          </a:p>
        </p:txBody>
      </p:sp>
      <p:sp>
        <p:nvSpPr>
          <p:cNvPr id="21" name="Text Placeholder 33"/>
          <p:cNvSpPr>
            <a:spLocks noGrp="1"/>
          </p:cNvSpPr>
          <p:nvPr>
            <p:ph type="body" sz="quarter" idx="29" hasCustomPrompt="1"/>
          </p:nvPr>
        </p:nvSpPr>
        <p:spPr>
          <a:xfrm>
            <a:off x="5543550" y="8208864"/>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2" name="Text Placeholder 33"/>
          <p:cNvSpPr>
            <a:spLocks noGrp="1"/>
          </p:cNvSpPr>
          <p:nvPr>
            <p:ph type="body" sz="quarter" idx="30" hasCustomPrompt="1"/>
          </p:nvPr>
        </p:nvSpPr>
        <p:spPr>
          <a:xfrm>
            <a:off x="5543550" y="8949909"/>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3" name="Picture Placeholder 11"/>
          <p:cNvSpPr>
            <a:spLocks noGrp="1"/>
          </p:cNvSpPr>
          <p:nvPr>
            <p:ph type="pic" sz="quarter" idx="31" hasCustomPrompt="1"/>
          </p:nvPr>
        </p:nvSpPr>
        <p:spPr>
          <a:xfrm>
            <a:off x="2571750" y="8208864"/>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dirty="0"/>
              <a:t>Image here</a:t>
            </a:r>
            <a:endParaRPr lang="en-AU" dirty="0"/>
          </a:p>
        </p:txBody>
      </p:sp>
      <p:sp>
        <p:nvSpPr>
          <p:cNvPr id="24" name="Text Placeholder 33"/>
          <p:cNvSpPr>
            <a:spLocks noGrp="1"/>
          </p:cNvSpPr>
          <p:nvPr>
            <p:ph type="body" sz="quarter" idx="32" hasCustomPrompt="1"/>
          </p:nvPr>
        </p:nvSpPr>
        <p:spPr>
          <a:xfrm>
            <a:off x="16302554" y="4145279"/>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33" hasCustomPrompt="1"/>
          </p:nvPr>
        </p:nvSpPr>
        <p:spPr>
          <a:xfrm>
            <a:off x="16302554" y="4886324"/>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Picture Placeholder 11"/>
          <p:cNvSpPr>
            <a:spLocks noGrp="1"/>
          </p:cNvSpPr>
          <p:nvPr>
            <p:ph type="pic" sz="quarter" idx="34" hasCustomPrompt="1"/>
          </p:nvPr>
        </p:nvSpPr>
        <p:spPr>
          <a:xfrm>
            <a:off x="13330754" y="4145279"/>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dirty="0"/>
              <a:t>Image here</a:t>
            </a:r>
            <a:endParaRPr lang="en-AU" dirty="0"/>
          </a:p>
        </p:txBody>
      </p:sp>
      <p:sp>
        <p:nvSpPr>
          <p:cNvPr id="27" name="Text Placeholder 33"/>
          <p:cNvSpPr>
            <a:spLocks noGrp="1"/>
          </p:cNvSpPr>
          <p:nvPr>
            <p:ph type="body" sz="quarter" idx="35" hasCustomPrompt="1"/>
          </p:nvPr>
        </p:nvSpPr>
        <p:spPr>
          <a:xfrm>
            <a:off x="16302554" y="8208864"/>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8" name="Text Placeholder 33"/>
          <p:cNvSpPr>
            <a:spLocks noGrp="1"/>
          </p:cNvSpPr>
          <p:nvPr>
            <p:ph type="body" sz="quarter" idx="36" hasCustomPrompt="1"/>
          </p:nvPr>
        </p:nvSpPr>
        <p:spPr>
          <a:xfrm>
            <a:off x="16302554" y="8949909"/>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9" name="Picture Placeholder 11"/>
          <p:cNvSpPr>
            <a:spLocks noGrp="1"/>
          </p:cNvSpPr>
          <p:nvPr>
            <p:ph type="pic" sz="quarter" idx="37" hasCustomPrompt="1"/>
          </p:nvPr>
        </p:nvSpPr>
        <p:spPr>
          <a:xfrm>
            <a:off x="13330754" y="8208864"/>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dirty="0"/>
              <a:t>Image here</a:t>
            </a:r>
            <a:endParaRPr lang="en-AU" dirty="0"/>
          </a:p>
        </p:txBody>
      </p:sp>
    </p:spTree>
    <p:extLst>
      <p:ext uri="{BB962C8B-B14F-4D97-AF65-F5344CB8AC3E}">
        <p14:creationId xmlns:p14="http://schemas.microsoft.com/office/powerpoint/2010/main" val="3064720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4" hasCustomPrompt="1"/>
          </p:nvPr>
        </p:nvSpPr>
        <p:spPr>
          <a:xfrm>
            <a:off x="0" y="0"/>
            <a:ext cx="14458950" cy="6858000"/>
          </a:xfrm>
          <a:solidFill>
            <a:schemeClr val="bg1">
              <a:lumMod val="95000"/>
            </a:schemeClr>
          </a:solidFill>
          <a:ln w="152400">
            <a:solidFill>
              <a:schemeClr val="bg1"/>
            </a:solidFill>
          </a:ln>
        </p:spPr>
        <p:txBody>
          <a:bodyPr>
            <a:normAutofit/>
          </a:bodyPr>
          <a:lstStyle>
            <a:lvl1pPr>
              <a:defRPr sz="3200"/>
            </a:lvl1pPr>
          </a:lstStyle>
          <a:p>
            <a:r>
              <a:rPr lang="id-ID" dirty="0"/>
              <a:t>Pic</a:t>
            </a:r>
            <a:endParaRPr lang="en-AU" dirty="0"/>
          </a:p>
        </p:txBody>
      </p:sp>
      <p:sp>
        <p:nvSpPr>
          <p:cNvPr id="7" name="Picture Placeholder 8"/>
          <p:cNvSpPr>
            <a:spLocks noGrp="1"/>
          </p:cNvSpPr>
          <p:nvPr>
            <p:ph type="pic" sz="quarter" idx="15" hasCustomPrompt="1"/>
          </p:nvPr>
        </p:nvSpPr>
        <p:spPr>
          <a:xfrm>
            <a:off x="14458950" y="0"/>
            <a:ext cx="9918700" cy="6858000"/>
          </a:xfrm>
          <a:solidFill>
            <a:schemeClr val="bg1">
              <a:lumMod val="95000"/>
            </a:schemeClr>
          </a:solidFill>
          <a:ln w="152400">
            <a:solidFill>
              <a:schemeClr val="bg1"/>
            </a:solidFill>
          </a:ln>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16" hasCustomPrompt="1"/>
          </p:nvPr>
        </p:nvSpPr>
        <p:spPr>
          <a:xfrm>
            <a:off x="0" y="6858000"/>
            <a:ext cx="9918700" cy="6858000"/>
          </a:xfrm>
          <a:solidFill>
            <a:schemeClr val="bg1">
              <a:lumMod val="95000"/>
            </a:schemeClr>
          </a:solidFill>
          <a:ln w="152400">
            <a:solidFill>
              <a:schemeClr val="bg1"/>
            </a:solidFill>
          </a:ln>
        </p:spPr>
        <p:txBody>
          <a:bodyPr>
            <a:normAutofit/>
          </a:bodyPr>
          <a:lstStyle>
            <a:lvl1pPr>
              <a:defRPr sz="3200"/>
            </a:lvl1pPr>
          </a:lstStyle>
          <a:p>
            <a:r>
              <a:rPr lang="id-ID" dirty="0"/>
              <a:t>Pic</a:t>
            </a:r>
            <a:endParaRPr lang="en-AU" dirty="0"/>
          </a:p>
        </p:txBody>
      </p:sp>
      <p:sp>
        <p:nvSpPr>
          <p:cNvPr id="10" name="Picture Placeholder 8"/>
          <p:cNvSpPr>
            <a:spLocks noGrp="1"/>
          </p:cNvSpPr>
          <p:nvPr>
            <p:ph type="pic" sz="quarter" idx="17" hasCustomPrompt="1"/>
          </p:nvPr>
        </p:nvSpPr>
        <p:spPr>
          <a:xfrm>
            <a:off x="9918700" y="6858000"/>
            <a:ext cx="14458950" cy="6858000"/>
          </a:xfrm>
          <a:solidFill>
            <a:schemeClr val="bg1">
              <a:lumMod val="95000"/>
            </a:schemeClr>
          </a:solidFill>
          <a:ln w="152400">
            <a:solidFill>
              <a:schemeClr val="bg1"/>
            </a:solidFill>
          </a:ln>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18" hasCustomPrompt="1"/>
          </p:nvPr>
        </p:nvSpPr>
        <p:spPr>
          <a:xfrm>
            <a:off x="4506258" y="3390901"/>
            <a:ext cx="15331142" cy="6858000"/>
          </a:xfrm>
          <a:gradFill flip="none" rotWithShape="1">
            <a:gsLst>
              <a:gs pos="0">
                <a:schemeClr val="accent1">
                  <a:alpha val="76000"/>
                </a:schemeClr>
              </a:gs>
              <a:gs pos="39000">
                <a:schemeClr val="accent2">
                  <a:alpha val="76000"/>
                </a:schemeClr>
              </a:gs>
              <a:gs pos="75000">
                <a:schemeClr val="accent3">
                  <a:alpha val="74000"/>
                </a:schemeClr>
              </a:gs>
              <a:gs pos="100000">
                <a:schemeClr val="accent4">
                  <a:alpha val="69000"/>
                </a:schemeClr>
              </a:gs>
            </a:gsLst>
            <a:path path="circle">
              <a:fillToRect r="100000" b="100000"/>
            </a:path>
            <a:tileRect l="-100000" t="-100000"/>
          </a:gradFill>
          <a:ln w="152400">
            <a:solidFill>
              <a:schemeClr val="bg1"/>
            </a:solidFill>
          </a:ln>
        </p:spPr>
        <p:txBody>
          <a:bodyPr>
            <a:normAutofit/>
          </a:bodyPr>
          <a:lstStyle>
            <a:lvl1pPr>
              <a:defRPr sz="3200"/>
            </a:lvl1pPr>
          </a:lstStyle>
          <a:p>
            <a:r>
              <a:rPr lang="id-ID" dirty="0"/>
              <a:t>Pic</a:t>
            </a:r>
            <a:endParaRPr lang="en-AU" dirty="0"/>
          </a:p>
        </p:txBody>
      </p:sp>
      <p:sp>
        <p:nvSpPr>
          <p:cNvPr id="14" name="Title 1"/>
          <p:cNvSpPr>
            <a:spLocks noGrp="1"/>
          </p:cNvSpPr>
          <p:nvPr>
            <p:ph type="title"/>
          </p:nvPr>
        </p:nvSpPr>
        <p:spPr>
          <a:xfrm>
            <a:off x="5181164" y="3950261"/>
            <a:ext cx="13818036" cy="1057275"/>
          </a:xfrm>
        </p:spPr>
        <p:txBody>
          <a:bodyPr>
            <a:noAutofit/>
          </a:bodyPr>
          <a:lstStyle>
            <a:lvl1pPr algn="ctr">
              <a:defRPr sz="5400">
                <a:solidFill>
                  <a:schemeClr val="bg1"/>
                </a:solidFill>
              </a:defRPr>
            </a:lvl1pPr>
          </a:lstStyle>
          <a:p>
            <a:endParaRPr lang="en-US" dirty="0"/>
          </a:p>
        </p:txBody>
      </p:sp>
      <p:sp>
        <p:nvSpPr>
          <p:cNvPr id="15" name="Content Placeholder 2"/>
          <p:cNvSpPr>
            <a:spLocks noGrp="1"/>
          </p:cNvSpPr>
          <p:nvPr>
            <p:ph idx="1"/>
          </p:nvPr>
        </p:nvSpPr>
        <p:spPr>
          <a:xfrm>
            <a:off x="5181164" y="5007536"/>
            <a:ext cx="13818036" cy="457200"/>
          </a:xfrm>
        </p:spPr>
        <p:txBody>
          <a:bodyPr>
            <a:normAutofit/>
          </a:bodyPr>
          <a:lstStyle>
            <a:lvl1pPr marL="0" indent="0" algn="ctr">
              <a:buNone/>
              <a:defRPr sz="3200">
                <a:solidFill>
                  <a:schemeClr val="bg1"/>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294129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4" hasCustomPrompt="1"/>
          </p:nvPr>
        </p:nvSpPr>
        <p:spPr>
          <a:xfrm>
            <a:off x="0" y="0"/>
            <a:ext cx="8125200" cy="6858000"/>
          </a:xfrm>
          <a:solidFill>
            <a:schemeClr val="bg1">
              <a:lumMod val="95000"/>
            </a:schemeClr>
          </a:solidFill>
          <a:ln w="57150">
            <a:solidFill>
              <a:schemeClr val="bg1"/>
            </a:solidFill>
          </a:ln>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16" hasCustomPrompt="1"/>
          </p:nvPr>
        </p:nvSpPr>
        <p:spPr>
          <a:xfrm>
            <a:off x="16252450" y="0"/>
            <a:ext cx="8125200" cy="6858000"/>
          </a:xfrm>
          <a:solidFill>
            <a:schemeClr val="bg1">
              <a:lumMod val="95000"/>
            </a:schemeClr>
          </a:solidFill>
          <a:ln w="57150">
            <a:solidFill>
              <a:schemeClr val="bg1"/>
            </a:solidFill>
          </a:ln>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17" hasCustomPrompt="1"/>
          </p:nvPr>
        </p:nvSpPr>
        <p:spPr>
          <a:xfrm>
            <a:off x="8125200" y="0"/>
            <a:ext cx="8125200" cy="6858000"/>
          </a:xfrm>
          <a:solidFill>
            <a:schemeClr val="bg1">
              <a:lumMod val="95000"/>
            </a:schemeClr>
          </a:solidFill>
          <a:ln w="57150">
            <a:solidFill>
              <a:schemeClr val="bg1"/>
            </a:solidFill>
          </a:ln>
        </p:spPr>
        <p:txBody>
          <a:bodyPr>
            <a:normAutofit/>
          </a:bodyPr>
          <a:lstStyle>
            <a:lvl1pPr>
              <a:defRPr sz="3200"/>
            </a:lvl1pPr>
          </a:lstStyle>
          <a:p>
            <a:r>
              <a:rPr lang="id-ID" dirty="0"/>
              <a:t>Pic</a:t>
            </a:r>
            <a:endParaRPr lang="en-AU" dirty="0"/>
          </a:p>
        </p:txBody>
      </p:sp>
      <p:sp>
        <p:nvSpPr>
          <p:cNvPr id="10" name="Picture Placeholder 8"/>
          <p:cNvSpPr>
            <a:spLocks noGrp="1"/>
          </p:cNvSpPr>
          <p:nvPr>
            <p:ph type="pic" sz="quarter" idx="18" hasCustomPrompt="1"/>
          </p:nvPr>
        </p:nvSpPr>
        <p:spPr>
          <a:xfrm>
            <a:off x="-2050" y="6858000"/>
            <a:ext cx="8125200" cy="6858000"/>
          </a:xfrm>
          <a:solidFill>
            <a:schemeClr val="bg1">
              <a:lumMod val="95000"/>
            </a:schemeClr>
          </a:solidFill>
          <a:ln w="57150">
            <a:solidFill>
              <a:schemeClr val="bg1"/>
            </a:solidFill>
          </a:ln>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19" hasCustomPrompt="1"/>
          </p:nvPr>
        </p:nvSpPr>
        <p:spPr>
          <a:xfrm>
            <a:off x="16250400" y="6858000"/>
            <a:ext cx="8125200" cy="6858000"/>
          </a:xfrm>
          <a:solidFill>
            <a:schemeClr val="bg1">
              <a:lumMod val="95000"/>
            </a:schemeClr>
          </a:solidFill>
          <a:ln w="57150">
            <a:solidFill>
              <a:schemeClr val="bg1"/>
            </a:solidFill>
          </a:ln>
        </p:spPr>
        <p:txBody>
          <a:bodyPr>
            <a:normAutofit/>
          </a:bodyPr>
          <a:lstStyle>
            <a:lvl1pPr>
              <a:defRPr sz="3200"/>
            </a:lvl1pPr>
          </a:lstStyle>
          <a:p>
            <a:r>
              <a:rPr lang="id-ID" dirty="0"/>
              <a:t>Pic</a:t>
            </a:r>
            <a:endParaRPr lang="en-AU" dirty="0"/>
          </a:p>
        </p:txBody>
      </p:sp>
      <p:sp>
        <p:nvSpPr>
          <p:cNvPr id="12" name="Picture Placeholder 8"/>
          <p:cNvSpPr>
            <a:spLocks noGrp="1"/>
          </p:cNvSpPr>
          <p:nvPr>
            <p:ph type="pic" sz="quarter" idx="20" hasCustomPrompt="1"/>
          </p:nvPr>
        </p:nvSpPr>
        <p:spPr>
          <a:xfrm>
            <a:off x="8123150" y="6858000"/>
            <a:ext cx="8125200" cy="6858000"/>
          </a:xfrm>
          <a:solidFill>
            <a:schemeClr val="bg1">
              <a:lumMod val="95000"/>
            </a:schemeClr>
          </a:solidFill>
          <a:ln w="57150">
            <a:solidFill>
              <a:schemeClr val="bg1"/>
            </a:solidFill>
          </a:ln>
        </p:spPr>
        <p:txBody>
          <a:bodyPr>
            <a:normAutofit/>
          </a:bodyPr>
          <a:lstStyle>
            <a:lvl1pPr>
              <a:defRPr sz="3200"/>
            </a:lvl1pPr>
          </a:lstStyle>
          <a:p>
            <a:r>
              <a:rPr lang="id-ID" dirty="0"/>
              <a:t>Pic</a:t>
            </a:r>
            <a:endParaRPr lang="en-AU" dirty="0"/>
          </a:p>
        </p:txBody>
      </p:sp>
      <p:sp>
        <p:nvSpPr>
          <p:cNvPr id="13" name="Picture Placeholder 8"/>
          <p:cNvSpPr>
            <a:spLocks noGrp="1"/>
          </p:cNvSpPr>
          <p:nvPr>
            <p:ph type="pic" sz="quarter" idx="21" hasCustomPrompt="1"/>
          </p:nvPr>
        </p:nvSpPr>
        <p:spPr>
          <a:xfrm>
            <a:off x="6431625" y="5873750"/>
            <a:ext cx="11506200" cy="1968500"/>
          </a:xfrm>
          <a:solidFill>
            <a:schemeClr val="bg1"/>
          </a:solidFill>
          <a:ln w="57150">
            <a:solidFill>
              <a:schemeClr val="bg1"/>
            </a:solidFill>
          </a:ln>
        </p:spPr>
        <p:txBody>
          <a:bodyPr>
            <a:normAutofit/>
          </a:bodyPr>
          <a:lstStyle>
            <a:lvl1pPr>
              <a:defRPr sz="3200"/>
            </a:lvl1pPr>
          </a:lstStyle>
          <a:p>
            <a:r>
              <a:rPr lang="id-ID" dirty="0"/>
              <a:t>-</a:t>
            </a:r>
            <a:endParaRPr lang="en-AU" dirty="0"/>
          </a:p>
        </p:txBody>
      </p:sp>
      <p:sp>
        <p:nvSpPr>
          <p:cNvPr id="14" name="Title 1"/>
          <p:cNvSpPr>
            <a:spLocks noGrp="1"/>
          </p:cNvSpPr>
          <p:nvPr>
            <p:ph type="title"/>
          </p:nvPr>
        </p:nvSpPr>
        <p:spPr>
          <a:xfrm>
            <a:off x="7064375" y="6329362"/>
            <a:ext cx="10248900" cy="1057275"/>
          </a:xfrm>
        </p:spPr>
        <p:txBody>
          <a:bodyPr>
            <a:noAutofit/>
          </a:bodyPr>
          <a:lstStyle>
            <a:lvl1pPr algn="ctr">
              <a:defRPr sz="5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697374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2188824" y="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7" name="Picture Placeholder 8"/>
          <p:cNvSpPr>
            <a:spLocks noGrp="1"/>
          </p:cNvSpPr>
          <p:nvPr>
            <p:ph type="pic" sz="quarter" idx="21" hasCustomPrompt="1"/>
          </p:nvPr>
        </p:nvSpPr>
        <p:spPr>
          <a:xfrm>
            <a:off x="12188824"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25" hasCustomPrompt="1"/>
          </p:nvPr>
        </p:nvSpPr>
        <p:spPr>
          <a:xfrm>
            <a:off x="12188824" y="9144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26" hasCustomPrompt="1"/>
          </p:nvPr>
        </p:nvSpPr>
        <p:spPr>
          <a:xfrm>
            <a:off x="18545175" y="0"/>
            <a:ext cx="5832473" cy="4572000"/>
          </a:xfrm>
          <a:solidFill>
            <a:schemeClr val="accent4">
              <a:alpha val="70000"/>
            </a:schemeClr>
          </a:solidFill>
        </p:spPr>
        <p:txBody>
          <a:bodyPr>
            <a:normAutofit/>
          </a:bodyPr>
          <a:lstStyle>
            <a:lvl1pPr>
              <a:defRPr sz="3200"/>
            </a:lvl1pPr>
          </a:lstStyle>
          <a:p>
            <a:r>
              <a:rPr lang="id-ID" dirty="0"/>
              <a:t>-</a:t>
            </a:r>
            <a:endParaRPr lang="en-AU" dirty="0"/>
          </a:p>
        </p:txBody>
      </p:sp>
      <p:sp>
        <p:nvSpPr>
          <p:cNvPr id="10" name="Picture Placeholder 8"/>
          <p:cNvSpPr>
            <a:spLocks noGrp="1"/>
          </p:cNvSpPr>
          <p:nvPr>
            <p:ph type="pic" sz="quarter" idx="27" hasCustomPrompt="1"/>
          </p:nvPr>
        </p:nvSpPr>
        <p:spPr>
          <a:xfrm>
            <a:off x="18545175" y="4572000"/>
            <a:ext cx="5832473" cy="4572000"/>
          </a:xfrm>
          <a:solidFill>
            <a:schemeClr val="accent5">
              <a:alpha val="70000"/>
            </a:schemeClr>
          </a:solidFill>
        </p:spPr>
        <p:txBody>
          <a:bodyPr>
            <a:normAutofit/>
          </a:bodyPr>
          <a:lstStyle>
            <a:lvl1pPr>
              <a:defRPr sz="3200"/>
            </a:lvl1pPr>
          </a:lstStyle>
          <a:p>
            <a:r>
              <a:rPr lang="id-ID" dirty="0"/>
              <a:t>-</a:t>
            </a:r>
            <a:endParaRPr lang="en-AU" dirty="0"/>
          </a:p>
        </p:txBody>
      </p:sp>
      <p:sp>
        <p:nvSpPr>
          <p:cNvPr id="11" name="Picture Placeholder 8"/>
          <p:cNvSpPr>
            <a:spLocks noGrp="1"/>
          </p:cNvSpPr>
          <p:nvPr>
            <p:ph type="pic" sz="quarter" idx="28" hasCustomPrompt="1"/>
          </p:nvPr>
        </p:nvSpPr>
        <p:spPr>
          <a:xfrm>
            <a:off x="18545175" y="9144000"/>
            <a:ext cx="5832473" cy="4572000"/>
          </a:xfrm>
          <a:solidFill>
            <a:schemeClr val="accent6">
              <a:alpha val="70000"/>
            </a:schemeClr>
          </a:solidFill>
        </p:spPr>
        <p:txBody>
          <a:bodyPr>
            <a:normAutofit/>
          </a:bodyPr>
          <a:lstStyle>
            <a:lvl1pPr>
              <a:defRPr sz="3200"/>
            </a:lvl1pPr>
          </a:lstStyle>
          <a:p>
            <a:r>
              <a:rPr lang="id-ID" dirty="0"/>
              <a:t>-</a:t>
            </a:r>
            <a:endParaRPr lang="en-AU" dirty="0"/>
          </a:p>
        </p:txBody>
      </p:sp>
      <p:sp>
        <p:nvSpPr>
          <p:cNvPr id="12" name="Text Placeholder 33"/>
          <p:cNvSpPr>
            <a:spLocks noGrp="1"/>
          </p:cNvSpPr>
          <p:nvPr>
            <p:ph type="body" sz="quarter" idx="29" hasCustomPrompt="1"/>
          </p:nvPr>
        </p:nvSpPr>
        <p:spPr>
          <a:xfrm>
            <a:off x="19005097" y="10414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3" name="Text Placeholder 33"/>
          <p:cNvSpPr>
            <a:spLocks noGrp="1"/>
          </p:cNvSpPr>
          <p:nvPr>
            <p:ph type="body" sz="quarter" idx="30" hasCustomPrompt="1"/>
          </p:nvPr>
        </p:nvSpPr>
        <p:spPr>
          <a:xfrm>
            <a:off x="19005097" y="16510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31" hasCustomPrompt="1"/>
          </p:nvPr>
        </p:nvSpPr>
        <p:spPr>
          <a:xfrm>
            <a:off x="19005097" y="54991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32" hasCustomPrompt="1"/>
          </p:nvPr>
        </p:nvSpPr>
        <p:spPr>
          <a:xfrm>
            <a:off x="19005097" y="61087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33" hasCustomPrompt="1"/>
          </p:nvPr>
        </p:nvSpPr>
        <p:spPr>
          <a:xfrm>
            <a:off x="19005097" y="101278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4" hasCustomPrompt="1"/>
          </p:nvPr>
        </p:nvSpPr>
        <p:spPr>
          <a:xfrm>
            <a:off x="19005097" y="107374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Picture Placeholder 8"/>
          <p:cNvSpPr>
            <a:spLocks noGrp="1"/>
          </p:cNvSpPr>
          <p:nvPr>
            <p:ph type="pic" sz="quarter" idx="35" hasCustomPrompt="1"/>
          </p:nvPr>
        </p:nvSpPr>
        <p:spPr>
          <a:xfrm>
            <a:off x="0" y="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9" name="Picture Placeholder 8"/>
          <p:cNvSpPr>
            <a:spLocks noGrp="1"/>
          </p:cNvSpPr>
          <p:nvPr>
            <p:ph type="pic" sz="quarter" idx="36" hasCustomPrompt="1"/>
          </p:nvPr>
        </p:nvSpPr>
        <p:spPr>
          <a:xfrm>
            <a:off x="0" y="4572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0" name="Picture Placeholder 8"/>
          <p:cNvSpPr>
            <a:spLocks noGrp="1"/>
          </p:cNvSpPr>
          <p:nvPr>
            <p:ph type="pic" sz="quarter" idx="37" hasCustomPrompt="1"/>
          </p:nvPr>
        </p:nvSpPr>
        <p:spPr>
          <a:xfrm>
            <a:off x="0" y="9144000"/>
            <a:ext cx="12188825"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1" name="Picture Placeholder 8"/>
          <p:cNvSpPr>
            <a:spLocks noGrp="1"/>
          </p:cNvSpPr>
          <p:nvPr>
            <p:ph type="pic" sz="quarter" idx="38" hasCustomPrompt="1"/>
          </p:nvPr>
        </p:nvSpPr>
        <p:spPr>
          <a:xfrm>
            <a:off x="6356351" y="0"/>
            <a:ext cx="5832473" cy="4572000"/>
          </a:xfrm>
          <a:solidFill>
            <a:schemeClr val="accent1">
              <a:alpha val="70000"/>
            </a:schemeClr>
          </a:solidFill>
        </p:spPr>
        <p:txBody>
          <a:bodyPr>
            <a:normAutofit/>
          </a:bodyPr>
          <a:lstStyle>
            <a:lvl1pPr>
              <a:defRPr sz="3200"/>
            </a:lvl1pPr>
          </a:lstStyle>
          <a:p>
            <a:r>
              <a:rPr lang="id-ID" dirty="0"/>
              <a:t>-</a:t>
            </a:r>
            <a:endParaRPr lang="en-AU" dirty="0"/>
          </a:p>
        </p:txBody>
      </p:sp>
      <p:sp>
        <p:nvSpPr>
          <p:cNvPr id="22" name="Picture Placeholder 8"/>
          <p:cNvSpPr>
            <a:spLocks noGrp="1"/>
          </p:cNvSpPr>
          <p:nvPr>
            <p:ph type="pic" sz="quarter" idx="39" hasCustomPrompt="1"/>
          </p:nvPr>
        </p:nvSpPr>
        <p:spPr>
          <a:xfrm>
            <a:off x="6356351" y="4572000"/>
            <a:ext cx="5832473" cy="4572000"/>
          </a:xfrm>
          <a:solidFill>
            <a:schemeClr val="accent2">
              <a:alpha val="70000"/>
            </a:schemeClr>
          </a:solidFill>
        </p:spPr>
        <p:txBody>
          <a:bodyPr>
            <a:normAutofit/>
          </a:bodyPr>
          <a:lstStyle>
            <a:lvl1pPr>
              <a:defRPr sz="3200"/>
            </a:lvl1pPr>
          </a:lstStyle>
          <a:p>
            <a:r>
              <a:rPr lang="id-ID" dirty="0"/>
              <a:t>-</a:t>
            </a:r>
            <a:endParaRPr lang="en-AU" dirty="0"/>
          </a:p>
        </p:txBody>
      </p:sp>
      <p:sp>
        <p:nvSpPr>
          <p:cNvPr id="23" name="Picture Placeholder 8"/>
          <p:cNvSpPr>
            <a:spLocks noGrp="1"/>
          </p:cNvSpPr>
          <p:nvPr>
            <p:ph type="pic" sz="quarter" idx="40" hasCustomPrompt="1"/>
          </p:nvPr>
        </p:nvSpPr>
        <p:spPr>
          <a:xfrm>
            <a:off x="6356351" y="9144000"/>
            <a:ext cx="5832473" cy="4572000"/>
          </a:xfrm>
          <a:solidFill>
            <a:schemeClr val="accent3">
              <a:alpha val="70000"/>
            </a:schemeClr>
          </a:solidFill>
        </p:spPr>
        <p:txBody>
          <a:bodyPr>
            <a:normAutofit/>
          </a:bodyPr>
          <a:lstStyle>
            <a:lvl1pPr>
              <a:defRPr sz="3200"/>
            </a:lvl1pPr>
          </a:lstStyle>
          <a:p>
            <a:r>
              <a:rPr lang="id-ID" dirty="0"/>
              <a:t>-</a:t>
            </a:r>
            <a:endParaRPr lang="en-AU" dirty="0"/>
          </a:p>
        </p:txBody>
      </p:sp>
      <p:sp>
        <p:nvSpPr>
          <p:cNvPr id="24" name="Text Placeholder 33"/>
          <p:cNvSpPr>
            <a:spLocks noGrp="1"/>
          </p:cNvSpPr>
          <p:nvPr>
            <p:ph type="body" sz="quarter" idx="41" hasCustomPrompt="1"/>
          </p:nvPr>
        </p:nvSpPr>
        <p:spPr>
          <a:xfrm>
            <a:off x="6816273" y="10414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42" hasCustomPrompt="1"/>
          </p:nvPr>
        </p:nvSpPr>
        <p:spPr>
          <a:xfrm>
            <a:off x="6816273" y="16510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Text Placeholder 33"/>
          <p:cNvSpPr>
            <a:spLocks noGrp="1"/>
          </p:cNvSpPr>
          <p:nvPr>
            <p:ph type="body" sz="quarter" idx="43" hasCustomPrompt="1"/>
          </p:nvPr>
        </p:nvSpPr>
        <p:spPr>
          <a:xfrm>
            <a:off x="6816273" y="54991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7" name="Text Placeholder 33"/>
          <p:cNvSpPr>
            <a:spLocks noGrp="1"/>
          </p:cNvSpPr>
          <p:nvPr>
            <p:ph type="body" sz="quarter" idx="44" hasCustomPrompt="1"/>
          </p:nvPr>
        </p:nvSpPr>
        <p:spPr>
          <a:xfrm>
            <a:off x="6816273" y="61087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8" name="Text Placeholder 33"/>
          <p:cNvSpPr>
            <a:spLocks noGrp="1"/>
          </p:cNvSpPr>
          <p:nvPr>
            <p:ph type="body" sz="quarter" idx="45" hasCustomPrompt="1"/>
          </p:nvPr>
        </p:nvSpPr>
        <p:spPr>
          <a:xfrm>
            <a:off x="6816273" y="101278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9" name="Text Placeholder 33"/>
          <p:cNvSpPr>
            <a:spLocks noGrp="1"/>
          </p:cNvSpPr>
          <p:nvPr>
            <p:ph type="body" sz="quarter" idx="46" hasCustomPrompt="1"/>
          </p:nvPr>
        </p:nvSpPr>
        <p:spPr>
          <a:xfrm>
            <a:off x="6816273" y="107374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3150167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35" hasCustomPrompt="1"/>
          </p:nvPr>
        </p:nvSpPr>
        <p:spPr>
          <a:xfrm>
            <a:off x="0" y="11145"/>
            <a:ext cx="12188825" cy="13704854"/>
          </a:xfrm>
          <a:solidFill>
            <a:schemeClr val="bg1">
              <a:lumMod val="95000"/>
            </a:schemeClr>
          </a:solidFill>
        </p:spPr>
        <p:txBody>
          <a:bodyPr>
            <a:normAutofit/>
          </a:bodyPr>
          <a:lstStyle>
            <a:lvl1pPr>
              <a:defRPr sz="3200"/>
            </a:lvl1pPr>
          </a:lstStyle>
          <a:p>
            <a:r>
              <a:rPr lang="id-ID" dirty="0"/>
              <a:t>Pic</a:t>
            </a:r>
            <a:endParaRPr lang="en-AU" dirty="0"/>
          </a:p>
        </p:txBody>
      </p:sp>
      <p:sp>
        <p:nvSpPr>
          <p:cNvPr id="7" name="Picture Placeholder 8"/>
          <p:cNvSpPr>
            <a:spLocks noGrp="1"/>
          </p:cNvSpPr>
          <p:nvPr>
            <p:ph type="pic" sz="quarter" idx="36" hasCustomPrompt="1"/>
          </p:nvPr>
        </p:nvSpPr>
        <p:spPr>
          <a:xfrm>
            <a:off x="-1" y="8040913"/>
            <a:ext cx="12188825" cy="5675085"/>
          </a:xfrm>
          <a:solidFill>
            <a:schemeClr val="accent1"/>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37" hasCustomPrompt="1"/>
          </p:nvPr>
        </p:nvSpPr>
        <p:spPr>
          <a:xfrm>
            <a:off x="12188825" y="1"/>
            <a:ext cx="12188827" cy="13715999"/>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38" hasCustomPrompt="1"/>
          </p:nvPr>
        </p:nvSpPr>
        <p:spPr>
          <a:xfrm>
            <a:off x="12188824" y="8036300"/>
            <a:ext cx="12188827" cy="5679700"/>
          </a:xfrm>
          <a:solidFill>
            <a:schemeClr val="accent2"/>
          </a:solidFill>
        </p:spPr>
        <p:txBody>
          <a:bodyPr>
            <a:normAutofit/>
          </a:bodyPr>
          <a:lstStyle>
            <a:lvl1pPr>
              <a:defRPr sz="3200"/>
            </a:lvl1pPr>
          </a:lstStyle>
          <a:p>
            <a:r>
              <a:rPr lang="id-ID" dirty="0"/>
              <a:t>Pic</a:t>
            </a:r>
            <a:endParaRPr lang="en-AU" dirty="0"/>
          </a:p>
        </p:txBody>
      </p:sp>
      <p:sp>
        <p:nvSpPr>
          <p:cNvPr id="10" name="Text Placeholder 33"/>
          <p:cNvSpPr>
            <a:spLocks noGrp="1"/>
          </p:cNvSpPr>
          <p:nvPr>
            <p:ph type="body" sz="quarter" idx="41" hasCustomPrompt="1"/>
          </p:nvPr>
        </p:nvSpPr>
        <p:spPr>
          <a:xfrm>
            <a:off x="1675964" y="9174290"/>
            <a:ext cx="8582461" cy="800140"/>
          </a:xfrm>
        </p:spPr>
        <p:txBody>
          <a:bodyPr>
            <a:noAutofit/>
          </a:bodyPr>
          <a:lstStyle>
            <a:lvl1pPr algn="ctr">
              <a:defRPr sz="40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1" name="Text Placeholder 33"/>
          <p:cNvSpPr>
            <a:spLocks noGrp="1"/>
          </p:cNvSpPr>
          <p:nvPr>
            <p:ph type="body" sz="quarter" idx="42" hasCustomPrompt="1"/>
          </p:nvPr>
        </p:nvSpPr>
        <p:spPr>
          <a:xfrm>
            <a:off x="1675964" y="10014857"/>
            <a:ext cx="8582461" cy="1883456"/>
          </a:xfrm>
        </p:spPr>
        <p:txBody>
          <a:bodyPr>
            <a:noAutofit/>
          </a:bodyPr>
          <a:lstStyle>
            <a:lvl1pPr algn="ctr">
              <a:lnSpc>
                <a:spcPct val="150000"/>
              </a:lnSpc>
              <a:defRPr sz="28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2" name="Text Placeholder 33"/>
          <p:cNvSpPr>
            <a:spLocks noGrp="1"/>
          </p:cNvSpPr>
          <p:nvPr>
            <p:ph type="body" sz="quarter" idx="43" hasCustomPrompt="1"/>
          </p:nvPr>
        </p:nvSpPr>
        <p:spPr>
          <a:xfrm>
            <a:off x="1675964" y="8510328"/>
            <a:ext cx="8582461" cy="513536"/>
          </a:xfrm>
        </p:spPr>
        <p:txBody>
          <a:bodyPr>
            <a:noAutofit/>
          </a:bodyPr>
          <a:lstStyle>
            <a:lvl1pPr algn="ctr">
              <a:defRPr sz="2400" i="1">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3" name="Text Placeholder 33"/>
          <p:cNvSpPr>
            <a:spLocks noGrp="1"/>
          </p:cNvSpPr>
          <p:nvPr>
            <p:ph type="body" sz="quarter" idx="44" hasCustomPrompt="1"/>
          </p:nvPr>
        </p:nvSpPr>
        <p:spPr>
          <a:xfrm>
            <a:off x="14119225" y="9144811"/>
            <a:ext cx="8582461" cy="800140"/>
          </a:xfrm>
        </p:spPr>
        <p:txBody>
          <a:bodyPr>
            <a:noAutofit/>
          </a:bodyPr>
          <a:lstStyle>
            <a:lvl1pPr algn="ctr">
              <a:defRPr sz="40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45" hasCustomPrompt="1"/>
          </p:nvPr>
        </p:nvSpPr>
        <p:spPr>
          <a:xfrm>
            <a:off x="14119225" y="9985378"/>
            <a:ext cx="8582461" cy="1883456"/>
          </a:xfrm>
        </p:spPr>
        <p:txBody>
          <a:bodyPr>
            <a:noAutofit/>
          </a:bodyPr>
          <a:lstStyle>
            <a:lvl1pPr algn="ctr">
              <a:lnSpc>
                <a:spcPct val="150000"/>
              </a:lnSpc>
              <a:defRPr sz="28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46" hasCustomPrompt="1"/>
          </p:nvPr>
        </p:nvSpPr>
        <p:spPr>
          <a:xfrm>
            <a:off x="14119225" y="8480849"/>
            <a:ext cx="8582461" cy="513536"/>
          </a:xfrm>
        </p:spPr>
        <p:txBody>
          <a:bodyPr>
            <a:noAutofit/>
          </a:bodyPr>
          <a:lstStyle>
            <a:lvl1pPr algn="ctr">
              <a:defRPr sz="2400" i="1">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1114615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35" hasCustomPrompt="1"/>
          </p:nvPr>
        </p:nvSpPr>
        <p:spPr>
          <a:xfrm>
            <a:off x="0" y="1"/>
            <a:ext cx="12188825" cy="6858000"/>
          </a:xfrm>
          <a:solidFill>
            <a:schemeClr val="bg1">
              <a:lumMod val="95000"/>
            </a:schemeClr>
          </a:solidFill>
        </p:spPr>
        <p:txBody>
          <a:bodyPr>
            <a:normAutofit/>
          </a:bodyPr>
          <a:lstStyle>
            <a:lvl1pPr>
              <a:defRPr sz="3200"/>
            </a:lvl1pPr>
          </a:lstStyle>
          <a:p>
            <a:r>
              <a:rPr lang="id-ID" dirty="0"/>
              <a:t>Pic</a:t>
            </a:r>
            <a:endParaRPr lang="en-AU" dirty="0"/>
          </a:p>
        </p:txBody>
      </p:sp>
      <p:sp>
        <p:nvSpPr>
          <p:cNvPr id="16" name="Picture Placeholder 8"/>
          <p:cNvSpPr>
            <a:spLocks noGrp="1"/>
          </p:cNvSpPr>
          <p:nvPr>
            <p:ph type="pic" sz="quarter" idx="36" hasCustomPrompt="1"/>
          </p:nvPr>
        </p:nvSpPr>
        <p:spPr>
          <a:xfrm>
            <a:off x="12188825" y="1"/>
            <a:ext cx="12188825" cy="6858000"/>
          </a:xfrm>
          <a:solidFill>
            <a:schemeClr val="bg1">
              <a:lumMod val="95000"/>
            </a:schemeClr>
          </a:solidFill>
        </p:spPr>
        <p:txBody>
          <a:bodyPr>
            <a:normAutofit/>
          </a:bodyPr>
          <a:lstStyle>
            <a:lvl1pPr>
              <a:defRPr sz="3200"/>
            </a:lvl1pPr>
          </a:lstStyle>
          <a:p>
            <a:r>
              <a:rPr lang="id-ID" dirty="0"/>
              <a:t>Pic</a:t>
            </a:r>
            <a:endParaRPr lang="en-AU" dirty="0"/>
          </a:p>
        </p:txBody>
      </p:sp>
      <p:sp>
        <p:nvSpPr>
          <p:cNvPr id="18" name="Picture Placeholder 8"/>
          <p:cNvSpPr>
            <a:spLocks noGrp="1"/>
          </p:cNvSpPr>
          <p:nvPr>
            <p:ph type="pic" sz="quarter" idx="37" hasCustomPrompt="1"/>
          </p:nvPr>
        </p:nvSpPr>
        <p:spPr>
          <a:xfrm>
            <a:off x="0" y="6858001"/>
            <a:ext cx="12188825" cy="6858000"/>
          </a:xfrm>
          <a:solidFill>
            <a:schemeClr val="bg1">
              <a:lumMod val="95000"/>
            </a:schemeClr>
          </a:solidFill>
        </p:spPr>
        <p:txBody>
          <a:bodyPr>
            <a:normAutofit/>
          </a:bodyPr>
          <a:lstStyle>
            <a:lvl1pPr>
              <a:defRPr sz="3200"/>
            </a:lvl1pPr>
          </a:lstStyle>
          <a:p>
            <a:r>
              <a:rPr lang="id-ID" dirty="0"/>
              <a:t>Pic</a:t>
            </a:r>
            <a:endParaRPr lang="en-AU" dirty="0"/>
          </a:p>
        </p:txBody>
      </p:sp>
      <p:sp>
        <p:nvSpPr>
          <p:cNvPr id="19" name="Picture Placeholder 8"/>
          <p:cNvSpPr>
            <a:spLocks noGrp="1"/>
          </p:cNvSpPr>
          <p:nvPr>
            <p:ph type="pic" sz="quarter" idx="38" hasCustomPrompt="1"/>
          </p:nvPr>
        </p:nvSpPr>
        <p:spPr>
          <a:xfrm>
            <a:off x="12188825" y="6858001"/>
            <a:ext cx="12188825" cy="6858000"/>
          </a:xfrm>
          <a:solidFill>
            <a:schemeClr val="bg1">
              <a:lumMod val="95000"/>
            </a:schemeClr>
          </a:solidFill>
        </p:spPr>
        <p:txBody>
          <a:bodyPr>
            <a:normAutofit/>
          </a:bodyPr>
          <a:lstStyle>
            <a:lvl1pPr>
              <a:defRPr sz="3200"/>
            </a:lvl1pPr>
          </a:lstStyle>
          <a:p>
            <a:r>
              <a:rPr lang="id-ID" dirty="0"/>
              <a:t>Pic</a:t>
            </a:r>
            <a:endParaRPr lang="en-AU" dirty="0"/>
          </a:p>
        </p:txBody>
      </p:sp>
      <p:sp>
        <p:nvSpPr>
          <p:cNvPr id="21" name="Picture Placeholder 8"/>
          <p:cNvSpPr>
            <a:spLocks noGrp="1"/>
          </p:cNvSpPr>
          <p:nvPr>
            <p:ph type="pic" sz="quarter" idx="39" hasCustomPrompt="1"/>
          </p:nvPr>
        </p:nvSpPr>
        <p:spPr>
          <a:xfrm>
            <a:off x="2634814" y="4572000"/>
            <a:ext cx="9554011" cy="2257426"/>
          </a:xfrm>
          <a:solidFill>
            <a:schemeClr val="accent1"/>
          </a:solidFill>
        </p:spPr>
        <p:txBody>
          <a:bodyPr>
            <a:normAutofit/>
          </a:bodyPr>
          <a:lstStyle>
            <a:lvl1pPr>
              <a:defRPr sz="3200"/>
            </a:lvl1pPr>
          </a:lstStyle>
          <a:p>
            <a:r>
              <a:rPr lang="id-ID" dirty="0"/>
              <a:t>-</a:t>
            </a:r>
            <a:endParaRPr lang="en-AU" dirty="0"/>
          </a:p>
        </p:txBody>
      </p:sp>
      <p:sp>
        <p:nvSpPr>
          <p:cNvPr id="22" name="Picture Placeholder 8"/>
          <p:cNvSpPr>
            <a:spLocks noGrp="1"/>
          </p:cNvSpPr>
          <p:nvPr>
            <p:ph type="pic" sz="quarter" idx="40" hasCustomPrompt="1"/>
          </p:nvPr>
        </p:nvSpPr>
        <p:spPr>
          <a:xfrm>
            <a:off x="12188825" y="4572000"/>
            <a:ext cx="9554011" cy="2257426"/>
          </a:xfrm>
          <a:solidFill>
            <a:schemeClr val="accent2"/>
          </a:solidFill>
        </p:spPr>
        <p:txBody>
          <a:bodyPr>
            <a:normAutofit/>
          </a:bodyPr>
          <a:lstStyle>
            <a:lvl1pPr>
              <a:defRPr sz="3200"/>
            </a:lvl1pPr>
          </a:lstStyle>
          <a:p>
            <a:r>
              <a:rPr lang="id-ID" dirty="0"/>
              <a:t>-</a:t>
            </a:r>
            <a:endParaRPr lang="en-AU" dirty="0"/>
          </a:p>
        </p:txBody>
      </p:sp>
      <p:sp>
        <p:nvSpPr>
          <p:cNvPr id="23" name="Picture Placeholder 8"/>
          <p:cNvSpPr>
            <a:spLocks noGrp="1"/>
          </p:cNvSpPr>
          <p:nvPr>
            <p:ph type="pic" sz="quarter" idx="41" hasCustomPrompt="1"/>
          </p:nvPr>
        </p:nvSpPr>
        <p:spPr>
          <a:xfrm>
            <a:off x="2634814" y="6829426"/>
            <a:ext cx="9554011" cy="2257426"/>
          </a:xfrm>
          <a:solidFill>
            <a:schemeClr val="accent3"/>
          </a:solidFill>
        </p:spPr>
        <p:txBody>
          <a:bodyPr>
            <a:normAutofit/>
          </a:bodyPr>
          <a:lstStyle>
            <a:lvl1pPr>
              <a:defRPr sz="3200"/>
            </a:lvl1pPr>
          </a:lstStyle>
          <a:p>
            <a:r>
              <a:rPr lang="id-ID" dirty="0"/>
              <a:t>-</a:t>
            </a:r>
            <a:endParaRPr lang="en-AU" dirty="0"/>
          </a:p>
        </p:txBody>
      </p:sp>
      <p:sp>
        <p:nvSpPr>
          <p:cNvPr id="24" name="Picture Placeholder 8"/>
          <p:cNvSpPr>
            <a:spLocks noGrp="1"/>
          </p:cNvSpPr>
          <p:nvPr>
            <p:ph type="pic" sz="quarter" idx="42" hasCustomPrompt="1"/>
          </p:nvPr>
        </p:nvSpPr>
        <p:spPr>
          <a:xfrm>
            <a:off x="12188825" y="6829426"/>
            <a:ext cx="9554011" cy="2257426"/>
          </a:xfrm>
          <a:solidFill>
            <a:schemeClr val="accent4"/>
          </a:solidFill>
        </p:spPr>
        <p:txBody>
          <a:bodyPr>
            <a:normAutofit/>
          </a:bodyPr>
          <a:lstStyle>
            <a:lvl1pPr>
              <a:defRPr sz="3200"/>
            </a:lvl1pPr>
          </a:lstStyle>
          <a:p>
            <a:r>
              <a:rPr lang="id-ID" dirty="0"/>
              <a:t>-</a:t>
            </a:r>
            <a:endParaRPr lang="en-AU" dirty="0"/>
          </a:p>
        </p:txBody>
      </p:sp>
    </p:spTree>
    <p:extLst>
      <p:ext uri="{BB962C8B-B14F-4D97-AF65-F5344CB8AC3E}">
        <p14:creationId xmlns:p14="http://schemas.microsoft.com/office/powerpoint/2010/main" val="3291053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13865870" cy="8008369"/>
          </a:xfrm>
          <a:custGeom>
            <a:avLst/>
            <a:gdLst>
              <a:gd name="connsiteX0" fmla="*/ 0 w 13865870"/>
              <a:gd name="connsiteY0" fmla="*/ 0 h 8008369"/>
              <a:gd name="connsiteX1" fmla="*/ 12086836 w 13865870"/>
              <a:gd name="connsiteY1" fmla="*/ 0 h 8008369"/>
              <a:gd name="connsiteX2" fmla="*/ 12086836 w 13865870"/>
              <a:gd name="connsiteY2" fmla="*/ 1478892 h 8008369"/>
              <a:gd name="connsiteX3" fmla="*/ 12040568 w 13865870"/>
              <a:gd name="connsiteY3" fmla="*/ 1482747 h 8008369"/>
              <a:gd name="connsiteX4" fmla="*/ 11867698 w 13865870"/>
              <a:gd name="connsiteY4" fmla="*/ 1498001 h 8008369"/>
              <a:gd name="connsiteX5" fmla="*/ 11699914 w 13865870"/>
              <a:gd name="connsiteY5" fmla="*/ 1523423 h 8008369"/>
              <a:gd name="connsiteX6" fmla="*/ 11542296 w 13865870"/>
              <a:gd name="connsiteY6" fmla="*/ 1553929 h 8008369"/>
              <a:gd name="connsiteX7" fmla="*/ 11389764 w 13865870"/>
              <a:gd name="connsiteY7" fmla="*/ 1589520 h 8008369"/>
              <a:gd name="connsiteX8" fmla="*/ 11247401 w 13865870"/>
              <a:gd name="connsiteY8" fmla="*/ 1635279 h 8008369"/>
              <a:gd name="connsiteX9" fmla="*/ 11110122 w 13865870"/>
              <a:gd name="connsiteY9" fmla="*/ 1681039 h 8008369"/>
              <a:gd name="connsiteX10" fmla="*/ 10972843 w 13865870"/>
              <a:gd name="connsiteY10" fmla="*/ 1731883 h 8008369"/>
              <a:gd name="connsiteX11" fmla="*/ 10840648 w 13865870"/>
              <a:gd name="connsiteY11" fmla="*/ 1782727 h 8008369"/>
              <a:gd name="connsiteX12" fmla="*/ 10708454 w 13865870"/>
              <a:gd name="connsiteY12" fmla="*/ 1843740 h 8008369"/>
              <a:gd name="connsiteX13" fmla="*/ 10576259 w 13865870"/>
              <a:gd name="connsiteY13" fmla="*/ 1904753 h 8008369"/>
              <a:gd name="connsiteX14" fmla="*/ 10449149 w 13865870"/>
              <a:gd name="connsiteY14" fmla="*/ 1970850 h 8008369"/>
              <a:gd name="connsiteX15" fmla="*/ 10322039 w 13865870"/>
              <a:gd name="connsiteY15" fmla="*/ 2042032 h 8008369"/>
              <a:gd name="connsiteX16" fmla="*/ 10194929 w 13865870"/>
              <a:gd name="connsiteY16" fmla="*/ 2113214 h 8008369"/>
              <a:gd name="connsiteX17" fmla="*/ 10550837 w 13865870"/>
              <a:gd name="connsiteY17" fmla="*/ 2926719 h 8008369"/>
              <a:gd name="connsiteX18" fmla="*/ 10642357 w 13865870"/>
              <a:gd name="connsiteY18" fmla="*/ 2875875 h 8008369"/>
              <a:gd name="connsiteX19" fmla="*/ 10733876 w 13865870"/>
              <a:gd name="connsiteY19" fmla="*/ 2819946 h 8008369"/>
              <a:gd name="connsiteX20" fmla="*/ 10835564 w 13865870"/>
              <a:gd name="connsiteY20" fmla="*/ 2769102 h 8008369"/>
              <a:gd name="connsiteX21" fmla="*/ 10937252 w 13865870"/>
              <a:gd name="connsiteY21" fmla="*/ 2718258 h 8008369"/>
              <a:gd name="connsiteX22" fmla="*/ 11044025 w 13865870"/>
              <a:gd name="connsiteY22" fmla="*/ 2672498 h 8008369"/>
              <a:gd name="connsiteX23" fmla="*/ 11155882 w 13865870"/>
              <a:gd name="connsiteY23" fmla="*/ 2626739 h 8008369"/>
              <a:gd name="connsiteX24" fmla="*/ 11272823 w 13865870"/>
              <a:gd name="connsiteY24" fmla="*/ 2580979 h 8008369"/>
              <a:gd name="connsiteX25" fmla="*/ 11394849 w 13865870"/>
              <a:gd name="connsiteY25" fmla="*/ 2540304 h 8008369"/>
              <a:gd name="connsiteX26" fmla="*/ 11511790 w 13865870"/>
              <a:gd name="connsiteY26" fmla="*/ 2504713 h 8008369"/>
              <a:gd name="connsiteX27" fmla="*/ 11633816 w 13865870"/>
              <a:gd name="connsiteY27" fmla="*/ 2469122 h 8008369"/>
              <a:gd name="connsiteX28" fmla="*/ 11755842 w 13865870"/>
              <a:gd name="connsiteY28" fmla="*/ 2438616 h 8008369"/>
              <a:gd name="connsiteX29" fmla="*/ 11877868 w 13865870"/>
              <a:gd name="connsiteY29" fmla="*/ 2418278 h 8008369"/>
              <a:gd name="connsiteX30" fmla="*/ 11994808 w 13865870"/>
              <a:gd name="connsiteY30" fmla="*/ 2397940 h 8008369"/>
              <a:gd name="connsiteX31" fmla="*/ 12116834 w 13865870"/>
              <a:gd name="connsiteY31" fmla="*/ 2387772 h 8008369"/>
              <a:gd name="connsiteX32" fmla="*/ 12233776 w 13865870"/>
              <a:gd name="connsiteY32" fmla="*/ 2377603 h 8008369"/>
              <a:gd name="connsiteX33" fmla="*/ 12350718 w 13865870"/>
              <a:gd name="connsiteY33" fmla="*/ 2377603 h 8008369"/>
              <a:gd name="connsiteX34" fmla="*/ 12452406 w 13865870"/>
              <a:gd name="connsiteY34" fmla="*/ 2377603 h 8008369"/>
              <a:gd name="connsiteX35" fmla="*/ 12549008 w 13865870"/>
              <a:gd name="connsiteY35" fmla="*/ 2382687 h 8008369"/>
              <a:gd name="connsiteX36" fmla="*/ 12640528 w 13865870"/>
              <a:gd name="connsiteY36" fmla="*/ 2387772 h 8008369"/>
              <a:gd name="connsiteX37" fmla="*/ 12732048 w 13865870"/>
              <a:gd name="connsiteY37" fmla="*/ 2397940 h 8008369"/>
              <a:gd name="connsiteX38" fmla="*/ 12818482 w 13865870"/>
              <a:gd name="connsiteY38" fmla="*/ 2413194 h 8008369"/>
              <a:gd name="connsiteX39" fmla="*/ 12899832 w 13865870"/>
              <a:gd name="connsiteY39" fmla="*/ 2428447 h 8008369"/>
              <a:gd name="connsiteX40" fmla="*/ 12976098 w 13865870"/>
              <a:gd name="connsiteY40" fmla="*/ 2448785 h 8008369"/>
              <a:gd name="connsiteX41" fmla="*/ 13052366 w 13865870"/>
              <a:gd name="connsiteY41" fmla="*/ 2474207 h 8008369"/>
              <a:gd name="connsiteX42" fmla="*/ 13123546 w 13865870"/>
              <a:gd name="connsiteY42" fmla="*/ 2499629 h 8008369"/>
              <a:gd name="connsiteX43" fmla="*/ 13189644 w 13865870"/>
              <a:gd name="connsiteY43" fmla="*/ 2525051 h 8008369"/>
              <a:gd name="connsiteX44" fmla="*/ 13250656 w 13865870"/>
              <a:gd name="connsiteY44" fmla="*/ 2555557 h 8008369"/>
              <a:gd name="connsiteX45" fmla="*/ 13311670 w 13865870"/>
              <a:gd name="connsiteY45" fmla="*/ 2591148 h 8008369"/>
              <a:gd name="connsiteX46" fmla="*/ 13367598 w 13865870"/>
              <a:gd name="connsiteY46" fmla="*/ 2626739 h 8008369"/>
              <a:gd name="connsiteX47" fmla="*/ 13423526 w 13865870"/>
              <a:gd name="connsiteY47" fmla="*/ 2667414 h 8008369"/>
              <a:gd name="connsiteX48" fmla="*/ 13469286 w 13865870"/>
              <a:gd name="connsiteY48" fmla="*/ 2713174 h 8008369"/>
              <a:gd name="connsiteX49" fmla="*/ 13515046 w 13865870"/>
              <a:gd name="connsiteY49" fmla="*/ 2758933 h 8008369"/>
              <a:gd name="connsiteX50" fmla="*/ 13560806 w 13865870"/>
              <a:gd name="connsiteY50" fmla="*/ 2804693 h 8008369"/>
              <a:gd name="connsiteX51" fmla="*/ 13596396 w 13865870"/>
              <a:gd name="connsiteY51" fmla="*/ 2855537 h 8008369"/>
              <a:gd name="connsiteX52" fmla="*/ 13637072 w 13865870"/>
              <a:gd name="connsiteY52" fmla="*/ 2906381 h 8008369"/>
              <a:gd name="connsiteX53" fmla="*/ 13667578 w 13865870"/>
              <a:gd name="connsiteY53" fmla="*/ 2962309 h 8008369"/>
              <a:gd name="connsiteX54" fmla="*/ 13698084 w 13865870"/>
              <a:gd name="connsiteY54" fmla="*/ 3018238 h 8008369"/>
              <a:gd name="connsiteX55" fmla="*/ 13728590 w 13865870"/>
              <a:gd name="connsiteY55" fmla="*/ 3074166 h 8008369"/>
              <a:gd name="connsiteX56" fmla="*/ 13754014 w 13865870"/>
              <a:gd name="connsiteY56" fmla="*/ 3135179 h 8008369"/>
              <a:gd name="connsiteX57" fmla="*/ 13779434 w 13865870"/>
              <a:gd name="connsiteY57" fmla="*/ 3196192 h 8008369"/>
              <a:gd name="connsiteX58" fmla="*/ 13799772 w 13865870"/>
              <a:gd name="connsiteY58" fmla="*/ 3257205 h 8008369"/>
              <a:gd name="connsiteX59" fmla="*/ 13815026 w 13865870"/>
              <a:gd name="connsiteY59" fmla="*/ 3323302 h 8008369"/>
              <a:gd name="connsiteX60" fmla="*/ 13845532 w 13865870"/>
              <a:gd name="connsiteY60" fmla="*/ 3455497 h 8008369"/>
              <a:gd name="connsiteX61" fmla="*/ 13860786 w 13865870"/>
              <a:gd name="connsiteY61" fmla="*/ 3597860 h 8008369"/>
              <a:gd name="connsiteX62" fmla="*/ 13865870 w 13865870"/>
              <a:gd name="connsiteY62" fmla="*/ 3745308 h 8008369"/>
              <a:gd name="connsiteX63" fmla="*/ 13860786 w 13865870"/>
              <a:gd name="connsiteY63" fmla="*/ 3857165 h 8008369"/>
              <a:gd name="connsiteX64" fmla="*/ 13855702 w 13865870"/>
              <a:gd name="connsiteY64" fmla="*/ 3963937 h 8008369"/>
              <a:gd name="connsiteX65" fmla="*/ 13840448 w 13865870"/>
              <a:gd name="connsiteY65" fmla="*/ 4065625 h 8008369"/>
              <a:gd name="connsiteX66" fmla="*/ 13825194 w 13865870"/>
              <a:gd name="connsiteY66" fmla="*/ 4167314 h 8008369"/>
              <a:gd name="connsiteX67" fmla="*/ 13799772 w 13865870"/>
              <a:gd name="connsiteY67" fmla="*/ 4263917 h 8008369"/>
              <a:gd name="connsiteX68" fmla="*/ 13774350 w 13865870"/>
              <a:gd name="connsiteY68" fmla="*/ 4360521 h 8008369"/>
              <a:gd name="connsiteX69" fmla="*/ 13738760 w 13865870"/>
              <a:gd name="connsiteY69" fmla="*/ 4452040 h 8008369"/>
              <a:gd name="connsiteX70" fmla="*/ 13703168 w 13865870"/>
              <a:gd name="connsiteY70" fmla="*/ 4538475 h 8008369"/>
              <a:gd name="connsiteX71" fmla="*/ 13611650 w 13865870"/>
              <a:gd name="connsiteY71" fmla="*/ 4711345 h 8008369"/>
              <a:gd name="connsiteX72" fmla="*/ 13515046 w 13865870"/>
              <a:gd name="connsiteY72" fmla="*/ 4879130 h 8008369"/>
              <a:gd name="connsiteX73" fmla="*/ 13448104 w 13865870"/>
              <a:gd name="connsiteY73" fmla="*/ 4981138 h 8008369"/>
              <a:gd name="connsiteX74" fmla="*/ 13432834 w 13865870"/>
              <a:gd name="connsiteY74" fmla="*/ 4975735 h 8008369"/>
              <a:gd name="connsiteX75" fmla="*/ 13410825 w 13865870"/>
              <a:gd name="connsiteY75" fmla="*/ 5037944 h 8008369"/>
              <a:gd name="connsiteX76" fmla="*/ 13408274 w 13865870"/>
              <a:gd name="connsiteY76" fmla="*/ 5041831 h 8008369"/>
              <a:gd name="connsiteX77" fmla="*/ 13291332 w 13865870"/>
              <a:gd name="connsiteY77" fmla="*/ 5199448 h 8008369"/>
              <a:gd name="connsiteX78" fmla="*/ 13169306 w 13865870"/>
              <a:gd name="connsiteY78" fmla="*/ 5351980 h 8008369"/>
              <a:gd name="connsiteX79" fmla="*/ 13042196 w 13865870"/>
              <a:gd name="connsiteY79" fmla="*/ 5504512 h 8008369"/>
              <a:gd name="connsiteX80" fmla="*/ 12904918 w 13865870"/>
              <a:gd name="connsiteY80" fmla="*/ 5657045 h 8008369"/>
              <a:gd name="connsiteX81" fmla="*/ 12767638 w 13865870"/>
              <a:gd name="connsiteY81" fmla="*/ 5809577 h 8008369"/>
              <a:gd name="connsiteX82" fmla="*/ 12630360 w 13865870"/>
              <a:gd name="connsiteY82" fmla="*/ 5962109 h 8008369"/>
              <a:gd name="connsiteX83" fmla="*/ 12493080 w 13865870"/>
              <a:gd name="connsiteY83" fmla="*/ 6124810 h 8008369"/>
              <a:gd name="connsiteX84" fmla="*/ 12365970 w 13865870"/>
              <a:gd name="connsiteY84" fmla="*/ 6287511 h 8008369"/>
              <a:gd name="connsiteX85" fmla="*/ 12238860 w 13865870"/>
              <a:gd name="connsiteY85" fmla="*/ 6460380 h 8008369"/>
              <a:gd name="connsiteX86" fmla="*/ 12182932 w 13865870"/>
              <a:gd name="connsiteY86" fmla="*/ 6546816 h 8008369"/>
              <a:gd name="connsiteX87" fmla="*/ 12121918 w 13865870"/>
              <a:gd name="connsiteY87" fmla="*/ 6638335 h 8008369"/>
              <a:gd name="connsiteX88" fmla="*/ 12071074 w 13865870"/>
              <a:gd name="connsiteY88" fmla="*/ 6729854 h 8008369"/>
              <a:gd name="connsiteX89" fmla="*/ 12015146 w 13865870"/>
              <a:gd name="connsiteY89" fmla="*/ 6826458 h 8008369"/>
              <a:gd name="connsiteX90" fmla="*/ 11969386 w 13865870"/>
              <a:gd name="connsiteY90" fmla="*/ 6923062 h 8008369"/>
              <a:gd name="connsiteX91" fmla="*/ 11918542 w 13865870"/>
              <a:gd name="connsiteY91" fmla="*/ 7024750 h 8008369"/>
              <a:gd name="connsiteX92" fmla="*/ 11877868 w 13865870"/>
              <a:gd name="connsiteY92" fmla="*/ 7126438 h 8008369"/>
              <a:gd name="connsiteX93" fmla="*/ 11832108 w 13865870"/>
              <a:gd name="connsiteY93" fmla="*/ 7228126 h 8008369"/>
              <a:gd name="connsiteX94" fmla="*/ 11796516 w 13865870"/>
              <a:gd name="connsiteY94" fmla="*/ 7334898 h 8008369"/>
              <a:gd name="connsiteX95" fmla="*/ 11760926 w 13865870"/>
              <a:gd name="connsiteY95" fmla="*/ 7446756 h 8008369"/>
              <a:gd name="connsiteX96" fmla="*/ 11730420 w 13865870"/>
              <a:gd name="connsiteY96" fmla="*/ 7563696 h 8008369"/>
              <a:gd name="connsiteX97" fmla="*/ 11710082 w 13865870"/>
              <a:gd name="connsiteY97" fmla="*/ 7685722 h 8008369"/>
              <a:gd name="connsiteX98" fmla="*/ 11689744 w 13865870"/>
              <a:gd name="connsiteY98" fmla="*/ 7807748 h 8008369"/>
              <a:gd name="connsiteX99" fmla="*/ 11679576 w 13865870"/>
              <a:gd name="connsiteY99" fmla="*/ 7934858 h 8008369"/>
              <a:gd name="connsiteX100" fmla="*/ 11673921 w 13865870"/>
              <a:gd name="connsiteY100" fmla="*/ 8008369 h 8008369"/>
              <a:gd name="connsiteX101" fmla="*/ 0 w 13865870"/>
              <a:gd name="connsiteY101" fmla="*/ 8008369 h 80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3865870" h="8008369">
                <a:moveTo>
                  <a:pt x="0" y="0"/>
                </a:moveTo>
                <a:lnTo>
                  <a:pt x="12086836" y="0"/>
                </a:lnTo>
                <a:lnTo>
                  <a:pt x="12086836" y="1478892"/>
                </a:lnTo>
                <a:lnTo>
                  <a:pt x="12040568" y="1482747"/>
                </a:lnTo>
                <a:lnTo>
                  <a:pt x="11867698" y="1498001"/>
                </a:lnTo>
                <a:lnTo>
                  <a:pt x="11699914" y="1523423"/>
                </a:lnTo>
                <a:lnTo>
                  <a:pt x="11542296" y="1553929"/>
                </a:lnTo>
                <a:lnTo>
                  <a:pt x="11389764" y="1589520"/>
                </a:lnTo>
                <a:lnTo>
                  <a:pt x="11247401" y="1635279"/>
                </a:lnTo>
                <a:lnTo>
                  <a:pt x="11110122" y="1681039"/>
                </a:lnTo>
                <a:lnTo>
                  <a:pt x="10972843" y="1731883"/>
                </a:lnTo>
                <a:lnTo>
                  <a:pt x="10840648" y="1782727"/>
                </a:lnTo>
                <a:lnTo>
                  <a:pt x="10708454" y="1843740"/>
                </a:lnTo>
                <a:lnTo>
                  <a:pt x="10576259" y="1904753"/>
                </a:lnTo>
                <a:lnTo>
                  <a:pt x="10449149" y="1970850"/>
                </a:lnTo>
                <a:lnTo>
                  <a:pt x="10322039" y="2042032"/>
                </a:lnTo>
                <a:lnTo>
                  <a:pt x="10194929" y="2113214"/>
                </a:lnTo>
                <a:lnTo>
                  <a:pt x="10550837" y="2926719"/>
                </a:lnTo>
                <a:lnTo>
                  <a:pt x="10642357" y="2875875"/>
                </a:lnTo>
                <a:lnTo>
                  <a:pt x="10733876" y="2819946"/>
                </a:lnTo>
                <a:lnTo>
                  <a:pt x="10835564" y="2769102"/>
                </a:lnTo>
                <a:lnTo>
                  <a:pt x="10937252" y="2718258"/>
                </a:lnTo>
                <a:lnTo>
                  <a:pt x="11044025" y="2672498"/>
                </a:lnTo>
                <a:lnTo>
                  <a:pt x="11155882" y="2626739"/>
                </a:lnTo>
                <a:lnTo>
                  <a:pt x="11272823" y="2580979"/>
                </a:lnTo>
                <a:lnTo>
                  <a:pt x="11394849" y="2540304"/>
                </a:lnTo>
                <a:lnTo>
                  <a:pt x="11511790" y="2504713"/>
                </a:lnTo>
                <a:lnTo>
                  <a:pt x="11633816" y="2469122"/>
                </a:lnTo>
                <a:lnTo>
                  <a:pt x="11755842" y="2438616"/>
                </a:lnTo>
                <a:lnTo>
                  <a:pt x="11877868" y="2418278"/>
                </a:lnTo>
                <a:lnTo>
                  <a:pt x="11994808" y="2397940"/>
                </a:lnTo>
                <a:lnTo>
                  <a:pt x="12116834" y="2387772"/>
                </a:lnTo>
                <a:lnTo>
                  <a:pt x="12233776" y="2377603"/>
                </a:lnTo>
                <a:lnTo>
                  <a:pt x="12350718" y="2377603"/>
                </a:lnTo>
                <a:lnTo>
                  <a:pt x="12452406" y="2377603"/>
                </a:lnTo>
                <a:lnTo>
                  <a:pt x="12549008" y="2382687"/>
                </a:lnTo>
                <a:lnTo>
                  <a:pt x="12640528" y="2387772"/>
                </a:lnTo>
                <a:lnTo>
                  <a:pt x="12732048" y="2397940"/>
                </a:lnTo>
                <a:lnTo>
                  <a:pt x="12818482" y="2413194"/>
                </a:lnTo>
                <a:lnTo>
                  <a:pt x="12899832" y="2428447"/>
                </a:lnTo>
                <a:lnTo>
                  <a:pt x="12976098" y="2448785"/>
                </a:lnTo>
                <a:lnTo>
                  <a:pt x="13052366" y="2474207"/>
                </a:lnTo>
                <a:lnTo>
                  <a:pt x="13123546" y="2499629"/>
                </a:lnTo>
                <a:lnTo>
                  <a:pt x="13189644" y="2525051"/>
                </a:lnTo>
                <a:lnTo>
                  <a:pt x="13250656" y="2555557"/>
                </a:lnTo>
                <a:lnTo>
                  <a:pt x="13311670" y="2591148"/>
                </a:lnTo>
                <a:lnTo>
                  <a:pt x="13367598" y="2626739"/>
                </a:lnTo>
                <a:lnTo>
                  <a:pt x="13423526" y="2667414"/>
                </a:lnTo>
                <a:lnTo>
                  <a:pt x="13469286" y="2713174"/>
                </a:lnTo>
                <a:lnTo>
                  <a:pt x="13515046" y="2758933"/>
                </a:lnTo>
                <a:lnTo>
                  <a:pt x="13560806" y="2804693"/>
                </a:lnTo>
                <a:lnTo>
                  <a:pt x="13596396" y="2855537"/>
                </a:lnTo>
                <a:lnTo>
                  <a:pt x="13637072" y="2906381"/>
                </a:lnTo>
                <a:lnTo>
                  <a:pt x="13667578" y="2962309"/>
                </a:lnTo>
                <a:lnTo>
                  <a:pt x="13698084" y="3018238"/>
                </a:lnTo>
                <a:lnTo>
                  <a:pt x="13728590" y="3074166"/>
                </a:lnTo>
                <a:lnTo>
                  <a:pt x="13754014" y="3135179"/>
                </a:lnTo>
                <a:lnTo>
                  <a:pt x="13779434" y="3196192"/>
                </a:lnTo>
                <a:lnTo>
                  <a:pt x="13799772" y="3257205"/>
                </a:lnTo>
                <a:lnTo>
                  <a:pt x="13815026" y="3323302"/>
                </a:lnTo>
                <a:lnTo>
                  <a:pt x="13845532" y="3455497"/>
                </a:lnTo>
                <a:lnTo>
                  <a:pt x="13860786" y="3597860"/>
                </a:lnTo>
                <a:lnTo>
                  <a:pt x="13865870" y="3745308"/>
                </a:lnTo>
                <a:lnTo>
                  <a:pt x="13860786" y="3857165"/>
                </a:lnTo>
                <a:lnTo>
                  <a:pt x="13855702" y="3963937"/>
                </a:lnTo>
                <a:lnTo>
                  <a:pt x="13840448" y="4065625"/>
                </a:lnTo>
                <a:lnTo>
                  <a:pt x="13825194" y="4167314"/>
                </a:lnTo>
                <a:lnTo>
                  <a:pt x="13799772" y="4263917"/>
                </a:lnTo>
                <a:lnTo>
                  <a:pt x="13774350" y="4360521"/>
                </a:lnTo>
                <a:lnTo>
                  <a:pt x="13738760" y="4452040"/>
                </a:lnTo>
                <a:lnTo>
                  <a:pt x="13703168" y="4538475"/>
                </a:lnTo>
                <a:lnTo>
                  <a:pt x="13611650" y="4711345"/>
                </a:lnTo>
                <a:lnTo>
                  <a:pt x="13515046" y="4879130"/>
                </a:lnTo>
                <a:lnTo>
                  <a:pt x="13448104" y="4981138"/>
                </a:lnTo>
                <a:lnTo>
                  <a:pt x="13432834" y="4975735"/>
                </a:lnTo>
                <a:lnTo>
                  <a:pt x="13410825" y="5037944"/>
                </a:lnTo>
                <a:lnTo>
                  <a:pt x="13408274" y="5041831"/>
                </a:lnTo>
                <a:lnTo>
                  <a:pt x="13291332" y="5199448"/>
                </a:lnTo>
                <a:lnTo>
                  <a:pt x="13169306" y="5351980"/>
                </a:lnTo>
                <a:lnTo>
                  <a:pt x="13042196" y="5504512"/>
                </a:lnTo>
                <a:lnTo>
                  <a:pt x="12904918" y="5657045"/>
                </a:lnTo>
                <a:lnTo>
                  <a:pt x="12767638" y="5809577"/>
                </a:lnTo>
                <a:lnTo>
                  <a:pt x="12630360" y="5962109"/>
                </a:lnTo>
                <a:lnTo>
                  <a:pt x="12493080" y="6124810"/>
                </a:lnTo>
                <a:lnTo>
                  <a:pt x="12365970" y="6287511"/>
                </a:lnTo>
                <a:lnTo>
                  <a:pt x="12238860" y="6460380"/>
                </a:lnTo>
                <a:lnTo>
                  <a:pt x="12182932" y="6546816"/>
                </a:lnTo>
                <a:lnTo>
                  <a:pt x="12121918" y="6638335"/>
                </a:lnTo>
                <a:lnTo>
                  <a:pt x="12071074" y="6729854"/>
                </a:lnTo>
                <a:lnTo>
                  <a:pt x="12015146" y="6826458"/>
                </a:lnTo>
                <a:lnTo>
                  <a:pt x="11969386" y="6923062"/>
                </a:lnTo>
                <a:lnTo>
                  <a:pt x="11918542" y="7024750"/>
                </a:lnTo>
                <a:lnTo>
                  <a:pt x="11877868" y="7126438"/>
                </a:lnTo>
                <a:lnTo>
                  <a:pt x="11832108" y="7228126"/>
                </a:lnTo>
                <a:lnTo>
                  <a:pt x="11796516" y="7334898"/>
                </a:lnTo>
                <a:lnTo>
                  <a:pt x="11760926" y="7446756"/>
                </a:lnTo>
                <a:lnTo>
                  <a:pt x="11730420" y="7563696"/>
                </a:lnTo>
                <a:lnTo>
                  <a:pt x="11710082" y="7685722"/>
                </a:lnTo>
                <a:lnTo>
                  <a:pt x="11689744" y="7807748"/>
                </a:lnTo>
                <a:lnTo>
                  <a:pt x="11679576" y="7934858"/>
                </a:lnTo>
                <a:lnTo>
                  <a:pt x="11673921" y="8008369"/>
                </a:lnTo>
                <a:lnTo>
                  <a:pt x="0" y="8008369"/>
                </a:lnTo>
                <a:close/>
              </a:path>
            </a:pathLst>
          </a:custGeom>
          <a:solidFill>
            <a:schemeClr val="bg1">
              <a:lumMod val="95000"/>
            </a:schemeClr>
          </a:solidFill>
        </p:spPr>
        <p:txBody>
          <a:bodyPr wrap="square">
            <a:noAutofit/>
          </a:bodyPr>
          <a:lstStyle/>
          <a:p>
            <a:endParaRPr lang="en-AU"/>
          </a:p>
        </p:txBody>
      </p:sp>
      <p:sp>
        <p:nvSpPr>
          <p:cNvPr id="15" name="Picture Placeholder 14"/>
          <p:cNvSpPr>
            <a:spLocks noGrp="1"/>
          </p:cNvSpPr>
          <p:nvPr>
            <p:ph type="pic" sz="quarter" idx="11"/>
          </p:nvPr>
        </p:nvSpPr>
        <p:spPr>
          <a:xfrm>
            <a:off x="11649282" y="0"/>
            <a:ext cx="12728368" cy="8008367"/>
          </a:xfrm>
          <a:custGeom>
            <a:avLst/>
            <a:gdLst>
              <a:gd name="connsiteX0" fmla="*/ 920 w 12728368"/>
              <a:gd name="connsiteY0" fmla="*/ 8007152 h 8008367"/>
              <a:gd name="connsiteX1" fmla="*/ 824 w 12728368"/>
              <a:gd name="connsiteY1" fmla="*/ 8008367 h 8008367"/>
              <a:gd name="connsiteX2" fmla="*/ 0 w 12728368"/>
              <a:gd name="connsiteY2" fmla="*/ 8008367 h 8008367"/>
              <a:gd name="connsiteX3" fmla="*/ 1389652 w 12728368"/>
              <a:gd name="connsiteY3" fmla="*/ 0 h 8008367"/>
              <a:gd name="connsiteX4" fmla="*/ 12728368 w 12728368"/>
              <a:gd name="connsiteY4" fmla="*/ 0 h 8008367"/>
              <a:gd name="connsiteX5" fmla="*/ 12728368 w 12728368"/>
              <a:gd name="connsiteY5" fmla="*/ 8008367 h 8008367"/>
              <a:gd name="connsiteX6" fmla="*/ 916200 w 12728368"/>
              <a:gd name="connsiteY6" fmla="*/ 8008367 h 8008367"/>
              <a:gd name="connsiteX7" fmla="*/ 921672 w 12728368"/>
              <a:gd name="connsiteY7" fmla="*/ 7975534 h 8008367"/>
              <a:gd name="connsiteX8" fmla="*/ 947092 w 12728368"/>
              <a:gd name="connsiteY8" fmla="*/ 7858592 h 8008367"/>
              <a:gd name="connsiteX9" fmla="*/ 977600 w 12728368"/>
              <a:gd name="connsiteY9" fmla="*/ 7746736 h 8008367"/>
              <a:gd name="connsiteX10" fmla="*/ 1013192 w 12728368"/>
              <a:gd name="connsiteY10" fmla="*/ 7634878 h 8008367"/>
              <a:gd name="connsiteX11" fmla="*/ 1053864 w 12728368"/>
              <a:gd name="connsiteY11" fmla="*/ 7533190 h 8008367"/>
              <a:gd name="connsiteX12" fmla="*/ 1099624 w 12728368"/>
              <a:gd name="connsiteY12" fmla="*/ 7431502 h 8008367"/>
              <a:gd name="connsiteX13" fmla="*/ 1150468 w 12728368"/>
              <a:gd name="connsiteY13" fmla="*/ 7334898 h 8008367"/>
              <a:gd name="connsiteX14" fmla="*/ 1201312 w 12728368"/>
              <a:gd name="connsiteY14" fmla="*/ 7233210 h 8008367"/>
              <a:gd name="connsiteX15" fmla="*/ 1257244 w 12728368"/>
              <a:gd name="connsiteY15" fmla="*/ 7141691 h 8008367"/>
              <a:gd name="connsiteX16" fmla="*/ 1313172 w 12728368"/>
              <a:gd name="connsiteY16" fmla="*/ 7045088 h 8008367"/>
              <a:gd name="connsiteX17" fmla="*/ 1374184 w 12728368"/>
              <a:gd name="connsiteY17" fmla="*/ 6953568 h 8008367"/>
              <a:gd name="connsiteX18" fmla="*/ 1435196 w 12728368"/>
              <a:gd name="connsiteY18" fmla="*/ 6862048 h 8008367"/>
              <a:gd name="connsiteX19" fmla="*/ 1501292 w 12728368"/>
              <a:gd name="connsiteY19" fmla="*/ 6775614 h 8008367"/>
              <a:gd name="connsiteX20" fmla="*/ 1638572 w 12728368"/>
              <a:gd name="connsiteY20" fmla="*/ 6602744 h 8008367"/>
              <a:gd name="connsiteX21" fmla="*/ 1780936 w 12728368"/>
              <a:gd name="connsiteY21" fmla="*/ 6434958 h 8008367"/>
              <a:gd name="connsiteX22" fmla="*/ 1928384 w 12728368"/>
              <a:gd name="connsiteY22" fmla="*/ 6272258 h 8008367"/>
              <a:gd name="connsiteX23" fmla="*/ 2080916 w 12728368"/>
              <a:gd name="connsiteY23" fmla="*/ 6109556 h 8008367"/>
              <a:gd name="connsiteX24" fmla="*/ 2233448 w 12728368"/>
              <a:gd name="connsiteY24" fmla="*/ 5951940 h 8008367"/>
              <a:gd name="connsiteX25" fmla="*/ 2380896 w 12728368"/>
              <a:gd name="connsiteY25" fmla="*/ 5784155 h 8008367"/>
              <a:gd name="connsiteX26" fmla="*/ 2523260 w 12728368"/>
              <a:gd name="connsiteY26" fmla="*/ 5611286 h 8008367"/>
              <a:gd name="connsiteX27" fmla="*/ 2660536 w 12728368"/>
              <a:gd name="connsiteY27" fmla="*/ 5433331 h 8008367"/>
              <a:gd name="connsiteX28" fmla="*/ 2726636 w 12728368"/>
              <a:gd name="connsiteY28" fmla="*/ 5341811 h 8008367"/>
              <a:gd name="connsiteX29" fmla="*/ 2787648 w 12728368"/>
              <a:gd name="connsiteY29" fmla="*/ 5250292 h 8008367"/>
              <a:gd name="connsiteX30" fmla="*/ 2848660 w 12728368"/>
              <a:gd name="connsiteY30" fmla="*/ 5153688 h 8008367"/>
              <a:gd name="connsiteX31" fmla="*/ 2904588 w 12728368"/>
              <a:gd name="connsiteY31" fmla="*/ 5052000 h 8008367"/>
              <a:gd name="connsiteX32" fmla="*/ 2960516 w 12728368"/>
              <a:gd name="connsiteY32" fmla="*/ 4950313 h 8008367"/>
              <a:gd name="connsiteX33" fmla="*/ 3011360 w 12728368"/>
              <a:gd name="connsiteY33" fmla="*/ 4848624 h 8008367"/>
              <a:gd name="connsiteX34" fmla="*/ 3062204 w 12728368"/>
              <a:gd name="connsiteY34" fmla="*/ 4741852 h 8008367"/>
              <a:gd name="connsiteX35" fmla="*/ 3107964 w 12728368"/>
              <a:gd name="connsiteY35" fmla="*/ 4629995 h 8008367"/>
              <a:gd name="connsiteX36" fmla="*/ 3148640 w 12728368"/>
              <a:gd name="connsiteY36" fmla="*/ 4518139 h 8008367"/>
              <a:gd name="connsiteX37" fmla="*/ 3184232 w 12728368"/>
              <a:gd name="connsiteY37" fmla="*/ 4401196 h 8008367"/>
              <a:gd name="connsiteX38" fmla="*/ 3214740 w 12728368"/>
              <a:gd name="connsiteY38" fmla="*/ 4279171 h 8008367"/>
              <a:gd name="connsiteX39" fmla="*/ 3240160 w 12728368"/>
              <a:gd name="connsiteY39" fmla="*/ 4152061 h 8008367"/>
              <a:gd name="connsiteX40" fmla="*/ 3260496 w 12728368"/>
              <a:gd name="connsiteY40" fmla="*/ 4019868 h 8008367"/>
              <a:gd name="connsiteX41" fmla="*/ 3270668 w 12728368"/>
              <a:gd name="connsiteY41" fmla="*/ 3887672 h 8008367"/>
              <a:gd name="connsiteX42" fmla="*/ 3280836 w 12728368"/>
              <a:gd name="connsiteY42" fmla="*/ 3745310 h 8008367"/>
              <a:gd name="connsiteX43" fmla="*/ 3285920 w 12728368"/>
              <a:gd name="connsiteY43" fmla="*/ 3597862 h 8008367"/>
              <a:gd name="connsiteX44" fmla="*/ 3280836 w 12728368"/>
              <a:gd name="connsiteY44" fmla="*/ 3491089 h 8008367"/>
              <a:gd name="connsiteX45" fmla="*/ 3275752 w 12728368"/>
              <a:gd name="connsiteY45" fmla="*/ 3379233 h 8008367"/>
              <a:gd name="connsiteX46" fmla="*/ 3265584 w 12728368"/>
              <a:gd name="connsiteY46" fmla="*/ 3272458 h 8008367"/>
              <a:gd name="connsiteX47" fmla="*/ 3245244 w 12728368"/>
              <a:gd name="connsiteY47" fmla="*/ 3165687 h 8008367"/>
              <a:gd name="connsiteX48" fmla="*/ 3224908 w 12728368"/>
              <a:gd name="connsiteY48" fmla="*/ 3058914 h 8008367"/>
              <a:gd name="connsiteX49" fmla="*/ 3204568 w 12728368"/>
              <a:gd name="connsiteY49" fmla="*/ 2957225 h 8008367"/>
              <a:gd name="connsiteX50" fmla="*/ 3174064 w 12728368"/>
              <a:gd name="connsiteY50" fmla="*/ 2855538 h 8008367"/>
              <a:gd name="connsiteX51" fmla="*/ 3138472 w 12728368"/>
              <a:gd name="connsiteY51" fmla="*/ 2758933 h 8008367"/>
              <a:gd name="connsiteX52" fmla="*/ 3102880 w 12728368"/>
              <a:gd name="connsiteY52" fmla="*/ 2662331 h 8008367"/>
              <a:gd name="connsiteX53" fmla="*/ 3057120 w 12728368"/>
              <a:gd name="connsiteY53" fmla="*/ 2565727 h 8008367"/>
              <a:gd name="connsiteX54" fmla="*/ 3011360 w 12728368"/>
              <a:gd name="connsiteY54" fmla="*/ 2479291 h 8008367"/>
              <a:gd name="connsiteX55" fmla="*/ 2955432 w 12728368"/>
              <a:gd name="connsiteY55" fmla="*/ 2387772 h 8008367"/>
              <a:gd name="connsiteX56" fmla="*/ 2899504 w 12728368"/>
              <a:gd name="connsiteY56" fmla="*/ 2306421 h 8008367"/>
              <a:gd name="connsiteX57" fmla="*/ 2838492 w 12728368"/>
              <a:gd name="connsiteY57" fmla="*/ 2225071 h 8008367"/>
              <a:gd name="connsiteX58" fmla="*/ 2772396 w 12728368"/>
              <a:gd name="connsiteY58" fmla="*/ 2148805 h 8008367"/>
              <a:gd name="connsiteX59" fmla="*/ 2696128 w 12728368"/>
              <a:gd name="connsiteY59" fmla="*/ 2072538 h 8008367"/>
              <a:gd name="connsiteX60" fmla="*/ 2619864 w 12728368"/>
              <a:gd name="connsiteY60" fmla="*/ 2001357 h 8008367"/>
              <a:gd name="connsiteX61" fmla="*/ 2543596 w 12728368"/>
              <a:gd name="connsiteY61" fmla="*/ 1935260 h 8008367"/>
              <a:gd name="connsiteX62" fmla="*/ 2457160 w 12728368"/>
              <a:gd name="connsiteY62" fmla="*/ 1874246 h 8008367"/>
              <a:gd name="connsiteX63" fmla="*/ 2365644 w 12728368"/>
              <a:gd name="connsiteY63" fmla="*/ 1818318 h 8008367"/>
              <a:gd name="connsiteX64" fmla="*/ 2274124 w 12728368"/>
              <a:gd name="connsiteY64" fmla="*/ 1762390 h 8008367"/>
              <a:gd name="connsiteX65" fmla="*/ 2172436 w 12728368"/>
              <a:gd name="connsiteY65" fmla="*/ 1711546 h 8008367"/>
              <a:gd name="connsiteX66" fmla="*/ 2070748 w 12728368"/>
              <a:gd name="connsiteY66" fmla="*/ 1660701 h 8008367"/>
              <a:gd name="connsiteX67" fmla="*/ 1963976 w 12728368"/>
              <a:gd name="connsiteY67" fmla="*/ 1620026 h 8008367"/>
              <a:gd name="connsiteX68" fmla="*/ 1852116 w 12728368"/>
              <a:gd name="connsiteY68" fmla="*/ 1579351 h 8008367"/>
              <a:gd name="connsiteX69" fmla="*/ 1735176 w 12728368"/>
              <a:gd name="connsiteY69" fmla="*/ 1548845 h 8008367"/>
              <a:gd name="connsiteX70" fmla="*/ 1613152 w 12728368"/>
              <a:gd name="connsiteY70" fmla="*/ 1518338 h 8008367"/>
              <a:gd name="connsiteX71" fmla="*/ 1486040 w 12728368"/>
              <a:gd name="connsiteY71" fmla="*/ 1498001 h 8008367"/>
              <a:gd name="connsiteX72" fmla="*/ 1389652 w 12728368"/>
              <a:gd name="connsiteY72" fmla="*/ 1482578 h 800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728368" h="8008367">
                <a:moveTo>
                  <a:pt x="920" y="8007152"/>
                </a:moveTo>
                <a:lnTo>
                  <a:pt x="824" y="8008367"/>
                </a:lnTo>
                <a:lnTo>
                  <a:pt x="0" y="8008367"/>
                </a:lnTo>
                <a:close/>
                <a:moveTo>
                  <a:pt x="1389652" y="0"/>
                </a:moveTo>
                <a:lnTo>
                  <a:pt x="12728368" y="0"/>
                </a:lnTo>
                <a:lnTo>
                  <a:pt x="12728368" y="8008367"/>
                </a:lnTo>
                <a:lnTo>
                  <a:pt x="916200" y="8008367"/>
                </a:lnTo>
                <a:lnTo>
                  <a:pt x="921672" y="7975534"/>
                </a:lnTo>
                <a:lnTo>
                  <a:pt x="947092" y="7858592"/>
                </a:lnTo>
                <a:lnTo>
                  <a:pt x="977600" y="7746736"/>
                </a:lnTo>
                <a:lnTo>
                  <a:pt x="1013192" y="7634878"/>
                </a:lnTo>
                <a:lnTo>
                  <a:pt x="1053864" y="7533190"/>
                </a:lnTo>
                <a:lnTo>
                  <a:pt x="1099624" y="7431502"/>
                </a:lnTo>
                <a:lnTo>
                  <a:pt x="1150468" y="7334898"/>
                </a:lnTo>
                <a:lnTo>
                  <a:pt x="1201312" y="7233210"/>
                </a:lnTo>
                <a:lnTo>
                  <a:pt x="1257244" y="7141691"/>
                </a:lnTo>
                <a:lnTo>
                  <a:pt x="1313172" y="7045088"/>
                </a:lnTo>
                <a:lnTo>
                  <a:pt x="1374184" y="6953568"/>
                </a:lnTo>
                <a:lnTo>
                  <a:pt x="1435196" y="6862048"/>
                </a:lnTo>
                <a:lnTo>
                  <a:pt x="1501292" y="6775614"/>
                </a:lnTo>
                <a:lnTo>
                  <a:pt x="1638572" y="6602744"/>
                </a:lnTo>
                <a:lnTo>
                  <a:pt x="1780936" y="6434958"/>
                </a:lnTo>
                <a:lnTo>
                  <a:pt x="1928384" y="6272258"/>
                </a:lnTo>
                <a:lnTo>
                  <a:pt x="2080916" y="6109556"/>
                </a:lnTo>
                <a:lnTo>
                  <a:pt x="2233448" y="5951940"/>
                </a:lnTo>
                <a:lnTo>
                  <a:pt x="2380896" y="5784155"/>
                </a:lnTo>
                <a:lnTo>
                  <a:pt x="2523260" y="5611286"/>
                </a:lnTo>
                <a:lnTo>
                  <a:pt x="2660536" y="5433331"/>
                </a:lnTo>
                <a:lnTo>
                  <a:pt x="2726636" y="5341811"/>
                </a:lnTo>
                <a:lnTo>
                  <a:pt x="2787648" y="5250292"/>
                </a:lnTo>
                <a:lnTo>
                  <a:pt x="2848660" y="5153688"/>
                </a:lnTo>
                <a:lnTo>
                  <a:pt x="2904588" y="5052000"/>
                </a:lnTo>
                <a:lnTo>
                  <a:pt x="2960516" y="4950313"/>
                </a:lnTo>
                <a:lnTo>
                  <a:pt x="3011360" y="4848624"/>
                </a:lnTo>
                <a:lnTo>
                  <a:pt x="3062204" y="4741852"/>
                </a:lnTo>
                <a:lnTo>
                  <a:pt x="3107964" y="4629995"/>
                </a:lnTo>
                <a:lnTo>
                  <a:pt x="3148640" y="4518139"/>
                </a:lnTo>
                <a:lnTo>
                  <a:pt x="3184232" y="4401196"/>
                </a:lnTo>
                <a:lnTo>
                  <a:pt x="3214740" y="4279171"/>
                </a:lnTo>
                <a:lnTo>
                  <a:pt x="3240160" y="4152061"/>
                </a:lnTo>
                <a:lnTo>
                  <a:pt x="3260496" y="4019868"/>
                </a:lnTo>
                <a:lnTo>
                  <a:pt x="3270668" y="3887672"/>
                </a:lnTo>
                <a:lnTo>
                  <a:pt x="3280836" y="3745310"/>
                </a:lnTo>
                <a:lnTo>
                  <a:pt x="3285920" y="3597862"/>
                </a:lnTo>
                <a:lnTo>
                  <a:pt x="3280836" y="3491089"/>
                </a:lnTo>
                <a:lnTo>
                  <a:pt x="3275752" y="3379233"/>
                </a:lnTo>
                <a:lnTo>
                  <a:pt x="3265584" y="3272458"/>
                </a:lnTo>
                <a:lnTo>
                  <a:pt x="3245244" y="3165687"/>
                </a:lnTo>
                <a:lnTo>
                  <a:pt x="3224908" y="3058914"/>
                </a:lnTo>
                <a:lnTo>
                  <a:pt x="3204568" y="2957225"/>
                </a:lnTo>
                <a:lnTo>
                  <a:pt x="3174064" y="2855538"/>
                </a:lnTo>
                <a:lnTo>
                  <a:pt x="3138472" y="2758933"/>
                </a:lnTo>
                <a:lnTo>
                  <a:pt x="3102880" y="2662331"/>
                </a:lnTo>
                <a:lnTo>
                  <a:pt x="3057120" y="2565727"/>
                </a:lnTo>
                <a:lnTo>
                  <a:pt x="3011360" y="2479291"/>
                </a:lnTo>
                <a:lnTo>
                  <a:pt x="2955432" y="2387772"/>
                </a:lnTo>
                <a:lnTo>
                  <a:pt x="2899504" y="2306421"/>
                </a:lnTo>
                <a:lnTo>
                  <a:pt x="2838492" y="2225071"/>
                </a:lnTo>
                <a:lnTo>
                  <a:pt x="2772396" y="2148805"/>
                </a:lnTo>
                <a:lnTo>
                  <a:pt x="2696128" y="2072538"/>
                </a:lnTo>
                <a:lnTo>
                  <a:pt x="2619864" y="2001357"/>
                </a:lnTo>
                <a:lnTo>
                  <a:pt x="2543596" y="1935260"/>
                </a:lnTo>
                <a:lnTo>
                  <a:pt x="2457160" y="1874246"/>
                </a:lnTo>
                <a:lnTo>
                  <a:pt x="2365644" y="1818318"/>
                </a:lnTo>
                <a:lnTo>
                  <a:pt x="2274124" y="1762390"/>
                </a:lnTo>
                <a:lnTo>
                  <a:pt x="2172436" y="1711546"/>
                </a:lnTo>
                <a:lnTo>
                  <a:pt x="2070748" y="1660701"/>
                </a:lnTo>
                <a:lnTo>
                  <a:pt x="1963976" y="1620026"/>
                </a:lnTo>
                <a:lnTo>
                  <a:pt x="1852116" y="1579351"/>
                </a:lnTo>
                <a:lnTo>
                  <a:pt x="1735176" y="1548845"/>
                </a:lnTo>
                <a:lnTo>
                  <a:pt x="1613152" y="1518338"/>
                </a:lnTo>
                <a:lnTo>
                  <a:pt x="1486040" y="1498001"/>
                </a:lnTo>
                <a:lnTo>
                  <a:pt x="1389652" y="1482578"/>
                </a:lnTo>
                <a:close/>
              </a:path>
            </a:pathLst>
          </a:custGeom>
          <a:solidFill>
            <a:schemeClr val="bg1">
              <a:lumMod val="95000"/>
            </a:schemeClr>
          </a:solidFill>
        </p:spPr>
        <p:txBody>
          <a:bodyPr wrap="square">
            <a:noAutofit/>
          </a:bodyPr>
          <a:lstStyle/>
          <a:p>
            <a:endParaRPr lang="en-AU"/>
          </a:p>
        </p:txBody>
      </p:sp>
      <p:sp>
        <p:nvSpPr>
          <p:cNvPr id="18" name="Picture Placeholder 17"/>
          <p:cNvSpPr>
            <a:spLocks noGrp="1"/>
          </p:cNvSpPr>
          <p:nvPr>
            <p:ph type="pic" sz="quarter" idx="12"/>
          </p:nvPr>
        </p:nvSpPr>
        <p:spPr>
          <a:xfrm>
            <a:off x="0" y="8977930"/>
            <a:ext cx="11649282" cy="4737847"/>
          </a:xfrm>
          <a:custGeom>
            <a:avLst/>
            <a:gdLst>
              <a:gd name="connsiteX0" fmla="*/ 0 w 11649282"/>
              <a:gd name="connsiteY0" fmla="*/ 0 h 4806427"/>
              <a:gd name="connsiteX1" fmla="*/ 11649282 w 11649282"/>
              <a:gd name="connsiteY1" fmla="*/ 0 h 4806427"/>
              <a:gd name="connsiteX2" fmla="*/ 11649282 w 11649282"/>
              <a:gd name="connsiteY2" fmla="*/ 4806427 h 4806427"/>
              <a:gd name="connsiteX3" fmla="*/ 0 w 11649282"/>
              <a:gd name="connsiteY3" fmla="*/ 4806427 h 4806427"/>
            </a:gdLst>
            <a:ahLst/>
            <a:cxnLst>
              <a:cxn ang="0">
                <a:pos x="connsiteX0" y="connsiteY0"/>
              </a:cxn>
              <a:cxn ang="0">
                <a:pos x="connsiteX1" y="connsiteY1"/>
              </a:cxn>
              <a:cxn ang="0">
                <a:pos x="connsiteX2" y="connsiteY2"/>
              </a:cxn>
              <a:cxn ang="0">
                <a:pos x="connsiteX3" y="connsiteY3"/>
              </a:cxn>
            </a:cxnLst>
            <a:rect l="l" t="t" r="r" b="b"/>
            <a:pathLst>
              <a:path w="11649282" h="4806427">
                <a:moveTo>
                  <a:pt x="0" y="0"/>
                </a:moveTo>
                <a:lnTo>
                  <a:pt x="11649282" y="0"/>
                </a:lnTo>
                <a:lnTo>
                  <a:pt x="11649282" y="4806427"/>
                </a:lnTo>
                <a:lnTo>
                  <a:pt x="0" y="4806427"/>
                </a:lnTo>
                <a:close/>
              </a:path>
            </a:pathLst>
          </a:custGeom>
          <a:solidFill>
            <a:schemeClr val="bg1">
              <a:lumMod val="95000"/>
            </a:schemeClr>
          </a:solidFill>
        </p:spPr>
        <p:txBody>
          <a:bodyPr wrap="square">
            <a:noAutofit/>
          </a:bodyPr>
          <a:lstStyle/>
          <a:p>
            <a:endParaRPr lang="en-AU"/>
          </a:p>
        </p:txBody>
      </p:sp>
      <p:sp>
        <p:nvSpPr>
          <p:cNvPr id="21" name="Picture Placeholder 20"/>
          <p:cNvSpPr>
            <a:spLocks noGrp="1"/>
          </p:cNvSpPr>
          <p:nvPr>
            <p:ph type="pic" sz="quarter" idx="13"/>
          </p:nvPr>
        </p:nvSpPr>
        <p:spPr>
          <a:xfrm>
            <a:off x="12592050" y="8978152"/>
            <a:ext cx="11785600" cy="4737848"/>
          </a:xfrm>
          <a:custGeom>
            <a:avLst/>
            <a:gdLst>
              <a:gd name="connsiteX0" fmla="*/ 0 w 11785600"/>
              <a:gd name="connsiteY0" fmla="*/ 0 h 4806428"/>
              <a:gd name="connsiteX1" fmla="*/ 11785600 w 11785600"/>
              <a:gd name="connsiteY1" fmla="*/ 0 h 4806428"/>
              <a:gd name="connsiteX2" fmla="*/ 11785600 w 11785600"/>
              <a:gd name="connsiteY2" fmla="*/ 4806428 h 4806428"/>
              <a:gd name="connsiteX3" fmla="*/ 0 w 11785600"/>
              <a:gd name="connsiteY3" fmla="*/ 4806428 h 4806428"/>
            </a:gdLst>
            <a:ahLst/>
            <a:cxnLst>
              <a:cxn ang="0">
                <a:pos x="connsiteX0" y="connsiteY0"/>
              </a:cxn>
              <a:cxn ang="0">
                <a:pos x="connsiteX1" y="connsiteY1"/>
              </a:cxn>
              <a:cxn ang="0">
                <a:pos x="connsiteX2" y="connsiteY2"/>
              </a:cxn>
              <a:cxn ang="0">
                <a:pos x="connsiteX3" y="connsiteY3"/>
              </a:cxn>
            </a:cxnLst>
            <a:rect l="l" t="t" r="r" b="b"/>
            <a:pathLst>
              <a:path w="11785600" h="4806428">
                <a:moveTo>
                  <a:pt x="0" y="0"/>
                </a:moveTo>
                <a:lnTo>
                  <a:pt x="11785600" y="0"/>
                </a:lnTo>
                <a:lnTo>
                  <a:pt x="11785600" y="4806428"/>
                </a:lnTo>
                <a:lnTo>
                  <a:pt x="0" y="4806428"/>
                </a:lnTo>
                <a:close/>
              </a:path>
            </a:pathLst>
          </a:custGeom>
          <a:solidFill>
            <a:schemeClr val="bg1">
              <a:lumMod val="95000"/>
            </a:schemeClr>
          </a:solidFill>
        </p:spPr>
        <p:txBody>
          <a:bodyPr wrap="square">
            <a:noAutofit/>
          </a:bodyPr>
          <a:lstStyle/>
          <a:p>
            <a:endParaRPr lang="en-AU"/>
          </a:p>
        </p:txBody>
      </p:sp>
      <p:sp>
        <p:nvSpPr>
          <p:cNvPr id="22" name="Title 1"/>
          <p:cNvSpPr>
            <a:spLocks noGrp="1"/>
          </p:cNvSpPr>
          <p:nvPr>
            <p:ph type="title"/>
          </p:nvPr>
        </p:nvSpPr>
        <p:spPr>
          <a:xfrm>
            <a:off x="1648797" y="7922742"/>
            <a:ext cx="21080055" cy="1231526"/>
          </a:xfrm>
        </p:spPr>
        <p:txBody>
          <a:bodyPr>
            <a:noAutofit/>
          </a:bodyPr>
          <a:lstStyle>
            <a:lvl1pPr algn="ctr">
              <a:defRPr sz="6000">
                <a:solidFill>
                  <a:schemeClr val="tx1">
                    <a:lumMod val="75000"/>
                    <a:lumOff val="25000"/>
                  </a:schemeClr>
                </a:solidFill>
              </a:defRPr>
            </a:lvl1pPr>
          </a:lstStyle>
          <a:p>
            <a:r>
              <a:rPr lang="en-US" dirty="0"/>
              <a:t>Click to edit Master title style</a:t>
            </a:r>
          </a:p>
        </p:txBody>
      </p:sp>
      <p:sp>
        <p:nvSpPr>
          <p:cNvPr id="23" name="Content Placeholder 2"/>
          <p:cNvSpPr>
            <a:spLocks noGrp="1"/>
          </p:cNvSpPr>
          <p:nvPr>
            <p:ph idx="1"/>
          </p:nvPr>
        </p:nvSpPr>
        <p:spPr>
          <a:xfrm>
            <a:off x="1675963" y="9154268"/>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01025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2188824" y="0"/>
            <a:ext cx="6356351"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7" name="Picture Placeholder 8"/>
          <p:cNvSpPr>
            <a:spLocks noGrp="1"/>
          </p:cNvSpPr>
          <p:nvPr>
            <p:ph type="pic" sz="quarter" idx="21" hasCustomPrompt="1"/>
          </p:nvPr>
        </p:nvSpPr>
        <p:spPr>
          <a:xfrm>
            <a:off x="12188824" y="4572000"/>
            <a:ext cx="635635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8" name="Picture Placeholder 8"/>
          <p:cNvSpPr>
            <a:spLocks noGrp="1"/>
          </p:cNvSpPr>
          <p:nvPr>
            <p:ph type="pic" sz="quarter" idx="25" hasCustomPrompt="1"/>
          </p:nvPr>
        </p:nvSpPr>
        <p:spPr>
          <a:xfrm>
            <a:off x="12188825" y="9144000"/>
            <a:ext cx="635635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26" hasCustomPrompt="1"/>
          </p:nvPr>
        </p:nvSpPr>
        <p:spPr>
          <a:xfrm>
            <a:off x="18545175" y="0"/>
            <a:ext cx="5832473" cy="4572000"/>
          </a:xfrm>
          <a:solidFill>
            <a:schemeClr val="accent4">
              <a:alpha val="70000"/>
            </a:schemeClr>
          </a:solidFill>
        </p:spPr>
        <p:txBody>
          <a:bodyPr>
            <a:normAutofit/>
          </a:bodyPr>
          <a:lstStyle>
            <a:lvl1pPr>
              <a:defRPr sz="3200"/>
            </a:lvl1pPr>
          </a:lstStyle>
          <a:p>
            <a:r>
              <a:rPr lang="id-ID" dirty="0"/>
              <a:t>-</a:t>
            </a:r>
            <a:endParaRPr lang="en-AU" dirty="0"/>
          </a:p>
        </p:txBody>
      </p:sp>
      <p:sp>
        <p:nvSpPr>
          <p:cNvPr id="10" name="Picture Placeholder 8"/>
          <p:cNvSpPr>
            <a:spLocks noGrp="1"/>
          </p:cNvSpPr>
          <p:nvPr>
            <p:ph type="pic" sz="quarter" idx="27" hasCustomPrompt="1"/>
          </p:nvPr>
        </p:nvSpPr>
        <p:spPr>
          <a:xfrm>
            <a:off x="18545175" y="4572000"/>
            <a:ext cx="5832473" cy="4572000"/>
          </a:xfrm>
          <a:solidFill>
            <a:schemeClr val="accent5">
              <a:alpha val="70000"/>
            </a:schemeClr>
          </a:solidFill>
        </p:spPr>
        <p:txBody>
          <a:bodyPr>
            <a:normAutofit/>
          </a:bodyPr>
          <a:lstStyle>
            <a:lvl1pPr>
              <a:defRPr sz="3200"/>
            </a:lvl1pPr>
          </a:lstStyle>
          <a:p>
            <a:r>
              <a:rPr lang="id-ID" dirty="0"/>
              <a:t>-</a:t>
            </a:r>
            <a:endParaRPr lang="en-AU" dirty="0"/>
          </a:p>
        </p:txBody>
      </p:sp>
      <p:sp>
        <p:nvSpPr>
          <p:cNvPr id="11" name="Picture Placeholder 8"/>
          <p:cNvSpPr>
            <a:spLocks noGrp="1"/>
          </p:cNvSpPr>
          <p:nvPr>
            <p:ph type="pic" sz="quarter" idx="28" hasCustomPrompt="1"/>
          </p:nvPr>
        </p:nvSpPr>
        <p:spPr>
          <a:xfrm>
            <a:off x="18545175" y="9144000"/>
            <a:ext cx="5832473" cy="4572000"/>
          </a:xfrm>
          <a:solidFill>
            <a:schemeClr val="accent6">
              <a:alpha val="70000"/>
            </a:schemeClr>
          </a:solidFill>
        </p:spPr>
        <p:txBody>
          <a:bodyPr>
            <a:normAutofit/>
          </a:bodyPr>
          <a:lstStyle>
            <a:lvl1pPr>
              <a:defRPr sz="3200"/>
            </a:lvl1pPr>
          </a:lstStyle>
          <a:p>
            <a:r>
              <a:rPr lang="id-ID" dirty="0"/>
              <a:t>-</a:t>
            </a:r>
            <a:endParaRPr lang="en-AU" dirty="0"/>
          </a:p>
        </p:txBody>
      </p:sp>
      <p:sp>
        <p:nvSpPr>
          <p:cNvPr id="12" name="Text Placeholder 33"/>
          <p:cNvSpPr>
            <a:spLocks noGrp="1"/>
          </p:cNvSpPr>
          <p:nvPr>
            <p:ph type="body" sz="quarter" idx="29" hasCustomPrompt="1"/>
          </p:nvPr>
        </p:nvSpPr>
        <p:spPr>
          <a:xfrm>
            <a:off x="19005097" y="10414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3" name="Text Placeholder 33"/>
          <p:cNvSpPr>
            <a:spLocks noGrp="1"/>
          </p:cNvSpPr>
          <p:nvPr>
            <p:ph type="body" sz="quarter" idx="30" hasCustomPrompt="1"/>
          </p:nvPr>
        </p:nvSpPr>
        <p:spPr>
          <a:xfrm>
            <a:off x="19005097" y="1651001"/>
            <a:ext cx="4783817" cy="2079169"/>
          </a:xfrm>
        </p:spPr>
        <p:txBody>
          <a:bodyPr>
            <a:noAutofit/>
          </a:bodyPr>
          <a:lstStyle>
            <a:lvl1pPr algn="l">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31" hasCustomPrompt="1"/>
          </p:nvPr>
        </p:nvSpPr>
        <p:spPr>
          <a:xfrm>
            <a:off x="19005097" y="54991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32" hasCustomPrompt="1"/>
          </p:nvPr>
        </p:nvSpPr>
        <p:spPr>
          <a:xfrm>
            <a:off x="19005097" y="6108701"/>
            <a:ext cx="4783817" cy="2079169"/>
          </a:xfrm>
        </p:spPr>
        <p:txBody>
          <a:bodyPr>
            <a:noAutofit/>
          </a:bodyPr>
          <a:lstStyle>
            <a:lvl1pPr algn="l">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33" hasCustomPrompt="1"/>
          </p:nvPr>
        </p:nvSpPr>
        <p:spPr>
          <a:xfrm>
            <a:off x="19005097" y="101278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4" hasCustomPrompt="1"/>
          </p:nvPr>
        </p:nvSpPr>
        <p:spPr>
          <a:xfrm>
            <a:off x="19005097" y="10737401"/>
            <a:ext cx="4783817" cy="2079169"/>
          </a:xfrm>
        </p:spPr>
        <p:txBody>
          <a:bodyPr>
            <a:noAutofit/>
          </a:bodyPr>
          <a:lstStyle>
            <a:lvl1pPr algn="l">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Picture Placeholder 8"/>
          <p:cNvSpPr>
            <a:spLocks noGrp="1"/>
          </p:cNvSpPr>
          <p:nvPr>
            <p:ph type="pic" sz="quarter" idx="35" hasCustomPrompt="1"/>
          </p:nvPr>
        </p:nvSpPr>
        <p:spPr>
          <a:xfrm>
            <a:off x="5832472" y="0"/>
            <a:ext cx="6356353"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9" name="Picture Placeholder 8"/>
          <p:cNvSpPr>
            <a:spLocks noGrp="1"/>
          </p:cNvSpPr>
          <p:nvPr>
            <p:ph type="pic" sz="quarter" idx="36" hasCustomPrompt="1"/>
          </p:nvPr>
        </p:nvSpPr>
        <p:spPr>
          <a:xfrm>
            <a:off x="5832471" y="4572000"/>
            <a:ext cx="6356354"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0" name="Picture Placeholder 8"/>
          <p:cNvSpPr>
            <a:spLocks noGrp="1"/>
          </p:cNvSpPr>
          <p:nvPr>
            <p:ph type="pic" sz="quarter" idx="37" hasCustomPrompt="1"/>
          </p:nvPr>
        </p:nvSpPr>
        <p:spPr>
          <a:xfrm>
            <a:off x="5832471" y="9144000"/>
            <a:ext cx="6356354"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1" name="Picture Placeholder 8"/>
          <p:cNvSpPr>
            <a:spLocks noGrp="1"/>
          </p:cNvSpPr>
          <p:nvPr>
            <p:ph type="pic" sz="quarter" idx="38" hasCustomPrompt="1"/>
          </p:nvPr>
        </p:nvSpPr>
        <p:spPr>
          <a:xfrm>
            <a:off x="-1" y="31301"/>
            <a:ext cx="5832473" cy="4572000"/>
          </a:xfrm>
          <a:solidFill>
            <a:schemeClr val="accent1">
              <a:alpha val="70000"/>
            </a:schemeClr>
          </a:solidFill>
        </p:spPr>
        <p:txBody>
          <a:bodyPr>
            <a:normAutofit/>
          </a:bodyPr>
          <a:lstStyle>
            <a:lvl1pPr>
              <a:defRPr sz="3200"/>
            </a:lvl1pPr>
          </a:lstStyle>
          <a:p>
            <a:r>
              <a:rPr lang="id-ID" dirty="0"/>
              <a:t>-</a:t>
            </a:r>
            <a:endParaRPr lang="en-AU" dirty="0"/>
          </a:p>
        </p:txBody>
      </p:sp>
      <p:sp>
        <p:nvSpPr>
          <p:cNvPr id="22" name="Picture Placeholder 8"/>
          <p:cNvSpPr>
            <a:spLocks noGrp="1"/>
          </p:cNvSpPr>
          <p:nvPr>
            <p:ph type="pic" sz="quarter" idx="39" hasCustomPrompt="1"/>
          </p:nvPr>
        </p:nvSpPr>
        <p:spPr>
          <a:xfrm>
            <a:off x="-1" y="4603301"/>
            <a:ext cx="5832473" cy="4572000"/>
          </a:xfrm>
          <a:solidFill>
            <a:schemeClr val="accent2">
              <a:alpha val="70000"/>
            </a:schemeClr>
          </a:solidFill>
        </p:spPr>
        <p:txBody>
          <a:bodyPr>
            <a:normAutofit/>
          </a:bodyPr>
          <a:lstStyle>
            <a:lvl1pPr>
              <a:defRPr sz="3200"/>
            </a:lvl1pPr>
          </a:lstStyle>
          <a:p>
            <a:r>
              <a:rPr lang="id-ID" dirty="0"/>
              <a:t>-</a:t>
            </a:r>
            <a:endParaRPr lang="en-AU" dirty="0"/>
          </a:p>
        </p:txBody>
      </p:sp>
      <p:sp>
        <p:nvSpPr>
          <p:cNvPr id="23" name="Picture Placeholder 8"/>
          <p:cNvSpPr>
            <a:spLocks noGrp="1"/>
          </p:cNvSpPr>
          <p:nvPr>
            <p:ph type="pic" sz="quarter" idx="40" hasCustomPrompt="1"/>
          </p:nvPr>
        </p:nvSpPr>
        <p:spPr>
          <a:xfrm>
            <a:off x="-1" y="9175301"/>
            <a:ext cx="5832473" cy="4572000"/>
          </a:xfrm>
          <a:solidFill>
            <a:schemeClr val="accent3">
              <a:alpha val="70000"/>
            </a:schemeClr>
          </a:solidFill>
        </p:spPr>
        <p:txBody>
          <a:bodyPr>
            <a:normAutofit/>
          </a:bodyPr>
          <a:lstStyle>
            <a:lvl1pPr>
              <a:defRPr sz="3200"/>
            </a:lvl1pPr>
          </a:lstStyle>
          <a:p>
            <a:r>
              <a:rPr lang="id-ID" dirty="0"/>
              <a:t>-</a:t>
            </a:r>
            <a:endParaRPr lang="en-AU" dirty="0"/>
          </a:p>
        </p:txBody>
      </p:sp>
      <p:sp>
        <p:nvSpPr>
          <p:cNvPr id="24" name="Text Placeholder 33"/>
          <p:cNvSpPr>
            <a:spLocks noGrp="1"/>
          </p:cNvSpPr>
          <p:nvPr>
            <p:ph type="body" sz="quarter" idx="41" hasCustomPrompt="1"/>
          </p:nvPr>
        </p:nvSpPr>
        <p:spPr>
          <a:xfrm>
            <a:off x="459921" y="1072701"/>
            <a:ext cx="4783817" cy="415925"/>
          </a:xfrm>
        </p:spPr>
        <p:txBody>
          <a:bodyPr>
            <a:noAutofit/>
          </a:bodyPr>
          <a:lstStyle>
            <a:lvl1pPr algn="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42" hasCustomPrompt="1"/>
          </p:nvPr>
        </p:nvSpPr>
        <p:spPr>
          <a:xfrm>
            <a:off x="459921" y="1682302"/>
            <a:ext cx="4783817" cy="2079169"/>
          </a:xfrm>
        </p:spPr>
        <p:txBody>
          <a:bodyPr>
            <a:noAutofit/>
          </a:bodyPr>
          <a:lstStyle>
            <a:lvl1pPr algn="r">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Text Placeholder 33"/>
          <p:cNvSpPr>
            <a:spLocks noGrp="1"/>
          </p:cNvSpPr>
          <p:nvPr>
            <p:ph type="body" sz="quarter" idx="43" hasCustomPrompt="1"/>
          </p:nvPr>
        </p:nvSpPr>
        <p:spPr>
          <a:xfrm>
            <a:off x="459921" y="5530401"/>
            <a:ext cx="4783817" cy="415925"/>
          </a:xfrm>
        </p:spPr>
        <p:txBody>
          <a:bodyPr>
            <a:noAutofit/>
          </a:bodyPr>
          <a:lstStyle>
            <a:lvl1pPr algn="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7" name="Text Placeholder 33"/>
          <p:cNvSpPr>
            <a:spLocks noGrp="1"/>
          </p:cNvSpPr>
          <p:nvPr>
            <p:ph type="body" sz="quarter" idx="44" hasCustomPrompt="1"/>
          </p:nvPr>
        </p:nvSpPr>
        <p:spPr>
          <a:xfrm>
            <a:off x="459921" y="6140002"/>
            <a:ext cx="4783817" cy="2079169"/>
          </a:xfrm>
        </p:spPr>
        <p:txBody>
          <a:bodyPr>
            <a:noAutofit/>
          </a:bodyPr>
          <a:lstStyle>
            <a:lvl1pPr algn="r">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8" name="Text Placeholder 33"/>
          <p:cNvSpPr>
            <a:spLocks noGrp="1"/>
          </p:cNvSpPr>
          <p:nvPr>
            <p:ph type="body" sz="quarter" idx="45" hasCustomPrompt="1"/>
          </p:nvPr>
        </p:nvSpPr>
        <p:spPr>
          <a:xfrm>
            <a:off x="459921" y="10159101"/>
            <a:ext cx="4783817" cy="415925"/>
          </a:xfrm>
        </p:spPr>
        <p:txBody>
          <a:bodyPr>
            <a:noAutofit/>
          </a:bodyPr>
          <a:lstStyle>
            <a:lvl1pPr algn="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9" name="Text Placeholder 33"/>
          <p:cNvSpPr>
            <a:spLocks noGrp="1"/>
          </p:cNvSpPr>
          <p:nvPr>
            <p:ph type="body" sz="quarter" idx="46" hasCustomPrompt="1"/>
          </p:nvPr>
        </p:nvSpPr>
        <p:spPr>
          <a:xfrm>
            <a:off x="459921" y="10768702"/>
            <a:ext cx="4783817" cy="2079169"/>
          </a:xfrm>
        </p:spPr>
        <p:txBody>
          <a:bodyPr>
            <a:noAutofit/>
          </a:bodyPr>
          <a:lstStyle>
            <a:lvl1pPr algn="r">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285264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0" y="3973605"/>
            <a:ext cx="12188825" cy="5520019"/>
          </a:xfrm>
          <a:solidFill>
            <a:schemeClr val="bg1">
              <a:lumMod val="95000"/>
            </a:schemeClr>
          </a:solidFill>
        </p:spPr>
        <p:txBody>
          <a:bodyPr>
            <a:normAutofit/>
          </a:bodyPr>
          <a:lstStyle>
            <a:lvl1pPr>
              <a:defRPr sz="3200"/>
            </a:lvl1pPr>
          </a:lstStyle>
          <a:p>
            <a:r>
              <a:rPr lang="id-ID" dirty="0"/>
              <a:t>Pic</a:t>
            </a:r>
            <a:endParaRPr lang="en-AU" dirty="0"/>
          </a:p>
        </p:txBody>
      </p:sp>
      <p:sp>
        <p:nvSpPr>
          <p:cNvPr id="14" name="Picture Placeholder 13"/>
          <p:cNvSpPr>
            <a:spLocks noGrp="1"/>
          </p:cNvSpPr>
          <p:nvPr>
            <p:ph type="pic" sz="quarter" idx="23" hasCustomPrompt="1"/>
          </p:nvPr>
        </p:nvSpPr>
        <p:spPr>
          <a:xfrm>
            <a:off x="-792440" y="7220229"/>
            <a:ext cx="7953375" cy="1704882"/>
          </a:xfrm>
          <a:custGeom>
            <a:avLst/>
            <a:gdLst>
              <a:gd name="connsiteX0" fmla="*/ 852441 w 7953375"/>
              <a:gd name="connsiteY0" fmla="*/ 0 h 1704882"/>
              <a:gd name="connsiteX1" fmla="*/ 7100934 w 7953375"/>
              <a:gd name="connsiteY1" fmla="*/ 0 h 1704882"/>
              <a:gd name="connsiteX2" fmla="*/ 7953375 w 7953375"/>
              <a:gd name="connsiteY2" fmla="*/ 852441 h 1704882"/>
              <a:gd name="connsiteX3" fmla="*/ 7100934 w 7953375"/>
              <a:gd name="connsiteY3" fmla="*/ 1704882 h 1704882"/>
              <a:gd name="connsiteX4" fmla="*/ 852441 w 7953375"/>
              <a:gd name="connsiteY4" fmla="*/ 1704882 h 1704882"/>
              <a:gd name="connsiteX5" fmla="*/ 0 w 7953375"/>
              <a:gd name="connsiteY5" fmla="*/ 852441 h 1704882"/>
              <a:gd name="connsiteX6" fmla="*/ 852441 w 7953375"/>
              <a:gd name="connsiteY6" fmla="*/ 0 h 170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375" h="1704882">
                <a:moveTo>
                  <a:pt x="852441" y="0"/>
                </a:moveTo>
                <a:lnTo>
                  <a:pt x="7100934" y="0"/>
                </a:lnTo>
                <a:cubicBezTo>
                  <a:pt x="7571724" y="0"/>
                  <a:pt x="7953375" y="381651"/>
                  <a:pt x="7953375" y="852441"/>
                </a:cubicBezTo>
                <a:cubicBezTo>
                  <a:pt x="7953375" y="1323231"/>
                  <a:pt x="7571724" y="1704882"/>
                  <a:pt x="7100934" y="1704882"/>
                </a:cubicBezTo>
                <a:lnTo>
                  <a:pt x="852441" y="1704882"/>
                </a:lnTo>
                <a:cubicBezTo>
                  <a:pt x="381651" y="1704882"/>
                  <a:pt x="0" y="1323231"/>
                  <a:pt x="0" y="852441"/>
                </a:cubicBezTo>
                <a:cubicBezTo>
                  <a:pt x="0" y="381651"/>
                  <a:pt x="381651" y="0"/>
                  <a:pt x="852441" y="0"/>
                </a:cubicBezTo>
                <a:close/>
              </a:path>
            </a:pathLst>
          </a:custGeom>
          <a:solidFill>
            <a:schemeClr val="accent3"/>
          </a:solidFill>
        </p:spPr>
        <p:txBody>
          <a:bodyPr wrap="square">
            <a:noAutofit/>
          </a:bodyPr>
          <a:lstStyle>
            <a:lvl1pPr>
              <a:defRPr sz="1800"/>
            </a:lvl1pPr>
          </a:lstStyle>
          <a:p>
            <a:r>
              <a:rPr lang="id-ID" dirty="0"/>
              <a:t>-</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0" name="Text Placeholder 28"/>
          <p:cNvSpPr>
            <a:spLocks noGrp="1"/>
          </p:cNvSpPr>
          <p:nvPr>
            <p:ph type="body" sz="quarter" idx="22"/>
          </p:nvPr>
        </p:nvSpPr>
        <p:spPr>
          <a:xfrm>
            <a:off x="779185" y="7543240"/>
            <a:ext cx="5657849" cy="1087904"/>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endParaRPr lang="en-AU" dirty="0"/>
          </a:p>
        </p:txBody>
      </p:sp>
      <p:sp>
        <p:nvSpPr>
          <p:cNvPr id="15" name="Text Placeholder 33"/>
          <p:cNvSpPr>
            <a:spLocks noGrp="1"/>
          </p:cNvSpPr>
          <p:nvPr>
            <p:ph type="body" sz="quarter" idx="27" hasCustomPrompt="1"/>
          </p:nvPr>
        </p:nvSpPr>
        <p:spPr>
          <a:xfrm>
            <a:off x="13559678" y="3973605"/>
            <a:ext cx="7928722" cy="550864"/>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28" hasCustomPrompt="1"/>
          </p:nvPr>
        </p:nvSpPr>
        <p:spPr>
          <a:xfrm>
            <a:off x="13559678" y="4653057"/>
            <a:ext cx="7928722" cy="4280738"/>
          </a:xfrm>
        </p:spPr>
        <p:txBody>
          <a:bodyPr>
            <a:noAutofit/>
          </a:bodyPr>
          <a:lstStyle>
            <a:lvl1pPr algn="l">
              <a:lnSpc>
                <a:spcPct val="150000"/>
              </a:lnSpc>
              <a:defRPr sz="28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29" hasCustomPrompt="1"/>
          </p:nvPr>
        </p:nvSpPr>
        <p:spPr>
          <a:xfrm>
            <a:off x="1675963" y="10220323"/>
            <a:ext cx="10512861" cy="1629898"/>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207153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271579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7" name="Picture Placeholder 8"/>
          <p:cNvSpPr>
            <a:spLocks noGrp="1"/>
          </p:cNvSpPr>
          <p:nvPr>
            <p:ph type="pic" sz="quarter" idx="38" hasCustomPrompt="1"/>
          </p:nvPr>
        </p:nvSpPr>
        <p:spPr>
          <a:xfrm>
            <a:off x="16795752" y="3993777"/>
            <a:ext cx="7591424" cy="3856037"/>
          </a:xfrm>
          <a:solidFill>
            <a:schemeClr val="bg1">
              <a:lumMod val="95000"/>
            </a:schemeClr>
          </a:solidFill>
        </p:spPr>
        <p:txBody>
          <a:bodyPr>
            <a:normAutofit/>
          </a:bodyPr>
          <a:lstStyle>
            <a:lvl1pPr>
              <a:defRPr sz="3200"/>
            </a:lvl1pPr>
          </a:lstStyle>
          <a:p>
            <a:r>
              <a:rPr lang="id-ID" dirty="0"/>
              <a:t>Pic</a:t>
            </a:r>
            <a:endParaRPr lang="en-AU" dirty="0"/>
          </a:p>
        </p:txBody>
      </p:sp>
      <p:sp>
        <p:nvSpPr>
          <p:cNvPr id="16" name="Picture Placeholder 8"/>
          <p:cNvSpPr>
            <a:spLocks noGrp="1"/>
          </p:cNvSpPr>
          <p:nvPr>
            <p:ph type="pic" sz="quarter" idx="37" hasCustomPrompt="1"/>
          </p:nvPr>
        </p:nvSpPr>
        <p:spPr>
          <a:xfrm>
            <a:off x="9525" y="3993778"/>
            <a:ext cx="7572374" cy="3856037"/>
          </a:xfrm>
          <a:solidFill>
            <a:schemeClr val="bg1">
              <a:lumMod val="95000"/>
            </a:schemeClr>
          </a:solidFill>
        </p:spPr>
        <p:txBody>
          <a:bodyPr>
            <a:normAutofit/>
          </a:bodyPr>
          <a:lstStyle>
            <a:lvl1pPr>
              <a:defRPr sz="3200"/>
            </a:lvl1pPr>
          </a:lstStyle>
          <a:p>
            <a:r>
              <a:rPr lang="id-ID" dirty="0"/>
              <a:t>Pic</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5" name="Picture Placeholder 14"/>
          <p:cNvSpPr>
            <a:spLocks noGrp="1"/>
          </p:cNvSpPr>
          <p:nvPr>
            <p:ph type="pic" sz="quarter" idx="36" hasCustomPrompt="1"/>
          </p:nvPr>
        </p:nvSpPr>
        <p:spPr>
          <a:xfrm>
            <a:off x="6147003" y="3993778"/>
            <a:ext cx="12083644" cy="3856037"/>
          </a:xfrm>
          <a:custGeom>
            <a:avLst/>
            <a:gdLst>
              <a:gd name="connsiteX0" fmla="*/ 1448686 w 12083644"/>
              <a:gd name="connsiteY0" fmla="*/ 0 h 3856037"/>
              <a:gd name="connsiteX1" fmla="*/ 10626522 w 12083644"/>
              <a:gd name="connsiteY1" fmla="*/ 0 h 3856037"/>
              <a:gd name="connsiteX2" fmla="*/ 10626522 w 12083644"/>
              <a:gd name="connsiteY2" fmla="*/ 1665492 h 3856037"/>
              <a:gd name="connsiteX3" fmla="*/ 10627801 w 12083644"/>
              <a:gd name="connsiteY3" fmla="*/ 1664283 h 3856037"/>
              <a:gd name="connsiteX4" fmla="*/ 10636159 w 12083644"/>
              <a:gd name="connsiteY4" fmla="*/ 1656585 h 3856037"/>
              <a:gd name="connsiteX5" fmla="*/ 10644518 w 12083644"/>
              <a:gd name="connsiteY5" fmla="*/ 1648776 h 3856037"/>
              <a:gd name="connsiteX6" fmla="*/ 10653316 w 12083644"/>
              <a:gd name="connsiteY6" fmla="*/ 1640967 h 3856037"/>
              <a:gd name="connsiteX7" fmla="*/ 10662226 w 12083644"/>
              <a:gd name="connsiteY7" fmla="*/ 1633268 h 3856037"/>
              <a:gd name="connsiteX8" fmla="*/ 10671464 w 12083644"/>
              <a:gd name="connsiteY8" fmla="*/ 1625679 h 3856037"/>
              <a:gd name="connsiteX9" fmla="*/ 10680812 w 12083644"/>
              <a:gd name="connsiteY9" fmla="*/ 1617981 h 3856037"/>
              <a:gd name="connsiteX10" fmla="*/ 10690490 w 12083644"/>
              <a:gd name="connsiteY10" fmla="*/ 1610392 h 3856037"/>
              <a:gd name="connsiteX11" fmla="*/ 10700280 w 12083644"/>
              <a:gd name="connsiteY11" fmla="*/ 1603023 h 3856037"/>
              <a:gd name="connsiteX12" fmla="*/ 10710288 w 12083644"/>
              <a:gd name="connsiteY12" fmla="*/ 1595654 h 3856037"/>
              <a:gd name="connsiteX13" fmla="*/ 10720516 w 12083644"/>
              <a:gd name="connsiteY13" fmla="*/ 1588285 h 3856037"/>
              <a:gd name="connsiteX14" fmla="*/ 10731074 w 12083644"/>
              <a:gd name="connsiteY14" fmla="*/ 1581246 h 3856037"/>
              <a:gd name="connsiteX15" fmla="*/ 10741742 w 12083644"/>
              <a:gd name="connsiteY15" fmla="*/ 1574207 h 3856037"/>
              <a:gd name="connsiteX16" fmla="*/ 10752522 w 12083644"/>
              <a:gd name="connsiteY16" fmla="*/ 1567498 h 3856037"/>
              <a:gd name="connsiteX17" fmla="*/ 10763520 w 12083644"/>
              <a:gd name="connsiteY17" fmla="*/ 1561009 h 3856037"/>
              <a:gd name="connsiteX18" fmla="*/ 10774848 w 12083644"/>
              <a:gd name="connsiteY18" fmla="*/ 1554411 h 3856037"/>
              <a:gd name="connsiteX19" fmla="*/ 10786286 w 12083644"/>
              <a:gd name="connsiteY19" fmla="*/ 1548361 h 3856037"/>
              <a:gd name="connsiteX20" fmla="*/ 10797834 w 12083644"/>
              <a:gd name="connsiteY20" fmla="*/ 1542422 h 3856037"/>
              <a:gd name="connsiteX21" fmla="*/ 10809712 w 12083644"/>
              <a:gd name="connsiteY21" fmla="*/ 1536703 h 3856037"/>
              <a:gd name="connsiteX22" fmla="*/ 10821810 w 12083644"/>
              <a:gd name="connsiteY22" fmla="*/ 1531204 h 3856037"/>
              <a:gd name="connsiteX23" fmla="*/ 10833798 w 12083644"/>
              <a:gd name="connsiteY23" fmla="*/ 1526035 h 3856037"/>
              <a:gd name="connsiteX24" fmla="*/ 10846226 w 12083644"/>
              <a:gd name="connsiteY24" fmla="*/ 1521196 h 3856037"/>
              <a:gd name="connsiteX25" fmla="*/ 10858764 w 12083644"/>
              <a:gd name="connsiteY25" fmla="*/ 1516686 h 3856037"/>
              <a:gd name="connsiteX26" fmla="*/ 10871412 w 12083644"/>
              <a:gd name="connsiteY26" fmla="*/ 1512397 h 3856037"/>
              <a:gd name="connsiteX27" fmla="*/ 10884280 w 12083644"/>
              <a:gd name="connsiteY27" fmla="*/ 1508548 h 3856037"/>
              <a:gd name="connsiteX28" fmla="*/ 10897368 w 12083644"/>
              <a:gd name="connsiteY28" fmla="*/ 1505028 h 3856037"/>
              <a:gd name="connsiteX29" fmla="*/ 10910456 w 12083644"/>
              <a:gd name="connsiteY29" fmla="*/ 1501949 h 3856037"/>
              <a:gd name="connsiteX30" fmla="*/ 10923874 w 12083644"/>
              <a:gd name="connsiteY30" fmla="*/ 1499309 h 3856037"/>
              <a:gd name="connsiteX31" fmla="*/ 10937402 w 12083644"/>
              <a:gd name="connsiteY31" fmla="*/ 1496890 h 3856037"/>
              <a:gd name="connsiteX32" fmla="*/ 10951040 w 12083644"/>
              <a:gd name="connsiteY32" fmla="*/ 1495020 h 3856037"/>
              <a:gd name="connsiteX33" fmla="*/ 10964678 w 12083644"/>
              <a:gd name="connsiteY33" fmla="*/ 1493590 h 3856037"/>
              <a:gd name="connsiteX34" fmla="*/ 10978646 w 12083644"/>
              <a:gd name="connsiteY34" fmla="*/ 1492600 h 3856037"/>
              <a:gd name="connsiteX35" fmla="*/ 10985794 w 12083644"/>
              <a:gd name="connsiteY35" fmla="*/ 1492380 h 3856037"/>
              <a:gd name="connsiteX36" fmla="*/ 10992724 w 12083644"/>
              <a:gd name="connsiteY36" fmla="*/ 1492160 h 3856037"/>
              <a:gd name="connsiteX37" fmla="*/ 10999872 w 12083644"/>
              <a:gd name="connsiteY37" fmla="*/ 1492160 h 3856037"/>
              <a:gd name="connsiteX38" fmla="*/ 11007022 w 12083644"/>
              <a:gd name="connsiteY38" fmla="*/ 1492160 h 3856037"/>
              <a:gd name="connsiteX39" fmla="*/ 11014170 w 12083644"/>
              <a:gd name="connsiteY39" fmla="*/ 1492380 h 3856037"/>
              <a:gd name="connsiteX40" fmla="*/ 11021320 w 12083644"/>
              <a:gd name="connsiteY40" fmla="*/ 1492820 h 3856037"/>
              <a:gd name="connsiteX41" fmla="*/ 11028468 w 12083644"/>
              <a:gd name="connsiteY41" fmla="*/ 1493150 h 3856037"/>
              <a:gd name="connsiteX42" fmla="*/ 11035838 w 12083644"/>
              <a:gd name="connsiteY42" fmla="*/ 1493810 h 3856037"/>
              <a:gd name="connsiteX43" fmla="*/ 11040236 w 12083644"/>
              <a:gd name="connsiteY43" fmla="*/ 1494580 h 3856037"/>
              <a:gd name="connsiteX44" fmla="*/ 11053104 w 12083644"/>
              <a:gd name="connsiteY44" fmla="*/ 1497439 h 3856037"/>
              <a:gd name="connsiteX45" fmla="*/ 11073782 w 12083644"/>
              <a:gd name="connsiteY45" fmla="*/ 1501949 h 3856037"/>
              <a:gd name="connsiteX46" fmla="*/ 11086870 w 12083644"/>
              <a:gd name="connsiteY46" fmla="*/ 1505248 h 3856037"/>
              <a:gd name="connsiteX47" fmla="*/ 11101496 w 12083644"/>
              <a:gd name="connsiteY47" fmla="*/ 1508658 h 3856037"/>
              <a:gd name="connsiteX48" fmla="*/ 11117884 w 12083644"/>
              <a:gd name="connsiteY48" fmla="*/ 1512947 h 3856037"/>
              <a:gd name="connsiteX49" fmla="*/ 11135702 w 12083644"/>
              <a:gd name="connsiteY49" fmla="*/ 1517676 h 3856037"/>
              <a:gd name="connsiteX50" fmla="*/ 11155058 w 12083644"/>
              <a:gd name="connsiteY50" fmla="*/ 1522955 h 3856037"/>
              <a:gd name="connsiteX51" fmla="*/ 11175736 w 12083644"/>
              <a:gd name="connsiteY51" fmla="*/ 1528895 h 3856037"/>
              <a:gd name="connsiteX52" fmla="*/ 11197512 w 12083644"/>
              <a:gd name="connsiteY52" fmla="*/ 1535493 h 3856037"/>
              <a:gd name="connsiteX53" fmla="*/ 11220828 w 12083644"/>
              <a:gd name="connsiteY53" fmla="*/ 1542642 h 3856037"/>
              <a:gd name="connsiteX54" fmla="*/ 11244914 w 12083644"/>
              <a:gd name="connsiteY54" fmla="*/ 1550341 h 3856037"/>
              <a:gd name="connsiteX55" fmla="*/ 11270210 w 12083644"/>
              <a:gd name="connsiteY55" fmla="*/ 1558700 h 3856037"/>
              <a:gd name="connsiteX56" fmla="*/ 11295396 w 12083644"/>
              <a:gd name="connsiteY56" fmla="*/ 1567059 h 3856037"/>
              <a:gd name="connsiteX57" fmla="*/ 11319044 w 12083644"/>
              <a:gd name="connsiteY57" fmla="*/ 1574647 h 3856037"/>
              <a:gd name="connsiteX58" fmla="*/ 11341480 w 12083644"/>
              <a:gd name="connsiteY58" fmla="*/ 1581576 h 3856037"/>
              <a:gd name="connsiteX59" fmla="*/ 11362926 w 12083644"/>
              <a:gd name="connsiteY59" fmla="*/ 1587735 h 3856037"/>
              <a:gd name="connsiteX60" fmla="*/ 11383164 w 12083644"/>
              <a:gd name="connsiteY60" fmla="*/ 1593014 h 3856037"/>
              <a:gd name="connsiteX61" fmla="*/ 11392952 w 12083644"/>
              <a:gd name="connsiteY61" fmla="*/ 1595434 h 3856037"/>
              <a:gd name="connsiteX62" fmla="*/ 11402520 w 12083644"/>
              <a:gd name="connsiteY62" fmla="*/ 1597524 h 3856037"/>
              <a:gd name="connsiteX63" fmla="*/ 11411758 w 12083644"/>
              <a:gd name="connsiteY63" fmla="*/ 1599613 h 3856037"/>
              <a:gd name="connsiteX64" fmla="*/ 11420778 w 12083644"/>
              <a:gd name="connsiteY64" fmla="*/ 1601373 h 3856037"/>
              <a:gd name="connsiteX65" fmla="*/ 11429576 w 12083644"/>
              <a:gd name="connsiteY65" fmla="*/ 1603023 h 3856037"/>
              <a:gd name="connsiteX66" fmla="*/ 11438154 w 12083644"/>
              <a:gd name="connsiteY66" fmla="*/ 1604233 h 3856037"/>
              <a:gd name="connsiteX67" fmla="*/ 11446514 w 12083644"/>
              <a:gd name="connsiteY67" fmla="*/ 1605443 h 3856037"/>
              <a:gd name="connsiteX68" fmla="*/ 11454652 w 12083644"/>
              <a:gd name="connsiteY68" fmla="*/ 1606542 h 3856037"/>
              <a:gd name="connsiteX69" fmla="*/ 11462570 w 12083644"/>
              <a:gd name="connsiteY69" fmla="*/ 1607312 h 3856037"/>
              <a:gd name="connsiteX70" fmla="*/ 11470600 w 12083644"/>
              <a:gd name="connsiteY70" fmla="*/ 1607752 h 3856037"/>
              <a:gd name="connsiteX71" fmla="*/ 11478078 w 12083644"/>
              <a:gd name="connsiteY71" fmla="*/ 1608192 h 3856037"/>
              <a:gd name="connsiteX72" fmla="*/ 11485668 w 12083644"/>
              <a:gd name="connsiteY72" fmla="*/ 1608302 h 3856037"/>
              <a:gd name="connsiteX73" fmla="*/ 11492816 w 12083644"/>
              <a:gd name="connsiteY73" fmla="*/ 1608192 h 3856037"/>
              <a:gd name="connsiteX74" fmla="*/ 11499964 w 12083644"/>
              <a:gd name="connsiteY74" fmla="*/ 1607972 h 3856037"/>
              <a:gd name="connsiteX75" fmla="*/ 11507114 w 12083644"/>
              <a:gd name="connsiteY75" fmla="*/ 1607312 h 3856037"/>
              <a:gd name="connsiteX76" fmla="*/ 11514042 w 12083644"/>
              <a:gd name="connsiteY76" fmla="*/ 1606762 h 3856037"/>
              <a:gd name="connsiteX77" fmla="*/ 11520862 w 12083644"/>
              <a:gd name="connsiteY77" fmla="*/ 1605663 h 3856037"/>
              <a:gd name="connsiteX78" fmla="*/ 11527350 w 12083644"/>
              <a:gd name="connsiteY78" fmla="*/ 1604453 h 3856037"/>
              <a:gd name="connsiteX79" fmla="*/ 11533840 w 12083644"/>
              <a:gd name="connsiteY79" fmla="*/ 1603023 h 3856037"/>
              <a:gd name="connsiteX80" fmla="*/ 11540438 w 12083644"/>
              <a:gd name="connsiteY80" fmla="*/ 1601593 h 3856037"/>
              <a:gd name="connsiteX81" fmla="*/ 11546708 w 12083644"/>
              <a:gd name="connsiteY81" fmla="*/ 1599723 h 3856037"/>
              <a:gd name="connsiteX82" fmla="*/ 11552866 w 12083644"/>
              <a:gd name="connsiteY82" fmla="*/ 1597524 h 3856037"/>
              <a:gd name="connsiteX83" fmla="*/ 11559246 w 12083644"/>
              <a:gd name="connsiteY83" fmla="*/ 1595434 h 3856037"/>
              <a:gd name="connsiteX84" fmla="*/ 11565514 w 12083644"/>
              <a:gd name="connsiteY84" fmla="*/ 1593674 h 3856037"/>
              <a:gd name="connsiteX85" fmla="*/ 11571894 w 12083644"/>
              <a:gd name="connsiteY85" fmla="*/ 1592025 h 3856037"/>
              <a:gd name="connsiteX86" fmla="*/ 11578162 w 12083644"/>
              <a:gd name="connsiteY86" fmla="*/ 1590595 h 3856037"/>
              <a:gd name="connsiteX87" fmla="*/ 11584542 w 12083644"/>
              <a:gd name="connsiteY87" fmla="*/ 1589385 h 3856037"/>
              <a:gd name="connsiteX88" fmla="*/ 11590810 w 12083644"/>
              <a:gd name="connsiteY88" fmla="*/ 1588285 h 3856037"/>
              <a:gd name="connsiteX89" fmla="*/ 11596970 w 12083644"/>
              <a:gd name="connsiteY89" fmla="*/ 1587515 h 3856037"/>
              <a:gd name="connsiteX90" fmla="*/ 11602908 w 12083644"/>
              <a:gd name="connsiteY90" fmla="*/ 1587075 h 3856037"/>
              <a:gd name="connsiteX91" fmla="*/ 11608628 w 12083644"/>
              <a:gd name="connsiteY91" fmla="*/ 1587075 h 3856037"/>
              <a:gd name="connsiteX92" fmla="*/ 11614128 w 12083644"/>
              <a:gd name="connsiteY92" fmla="*/ 1587075 h 3856037"/>
              <a:gd name="connsiteX93" fmla="*/ 11619296 w 12083644"/>
              <a:gd name="connsiteY93" fmla="*/ 1587735 h 3856037"/>
              <a:gd name="connsiteX94" fmla="*/ 11624136 w 12083644"/>
              <a:gd name="connsiteY94" fmla="*/ 1588285 h 3856037"/>
              <a:gd name="connsiteX95" fmla="*/ 11628644 w 12083644"/>
              <a:gd name="connsiteY95" fmla="*/ 1589605 h 3856037"/>
              <a:gd name="connsiteX96" fmla="*/ 11632934 w 12083644"/>
              <a:gd name="connsiteY96" fmla="*/ 1591035 h 3856037"/>
              <a:gd name="connsiteX97" fmla="*/ 11634804 w 12083644"/>
              <a:gd name="connsiteY97" fmla="*/ 1591805 h 3856037"/>
              <a:gd name="connsiteX98" fmla="*/ 11636564 w 12083644"/>
              <a:gd name="connsiteY98" fmla="*/ 1592795 h 3856037"/>
              <a:gd name="connsiteX99" fmla="*/ 11638214 w 12083644"/>
              <a:gd name="connsiteY99" fmla="*/ 1593894 h 3856037"/>
              <a:gd name="connsiteX100" fmla="*/ 11639864 w 12083644"/>
              <a:gd name="connsiteY100" fmla="*/ 1594884 h 3856037"/>
              <a:gd name="connsiteX101" fmla="*/ 11641292 w 12083644"/>
              <a:gd name="connsiteY101" fmla="*/ 1596314 h 3856037"/>
              <a:gd name="connsiteX102" fmla="*/ 11642722 w 12083644"/>
              <a:gd name="connsiteY102" fmla="*/ 1597524 h 3856037"/>
              <a:gd name="connsiteX103" fmla="*/ 11643712 w 12083644"/>
              <a:gd name="connsiteY103" fmla="*/ 1598954 h 3856037"/>
              <a:gd name="connsiteX104" fmla="*/ 11644812 w 12083644"/>
              <a:gd name="connsiteY104" fmla="*/ 1600383 h 3856037"/>
              <a:gd name="connsiteX105" fmla="*/ 11645802 w 12083644"/>
              <a:gd name="connsiteY105" fmla="*/ 1602033 h 3856037"/>
              <a:gd name="connsiteX106" fmla="*/ 11646572 w 12083644"/>
              <a:gd name="connsiteY106" fmla="*/ 1603903 h 3856037"/>
              <a:gd name="connsiteX107" fmla="*/ 11647012 w 12083644"/>
              <a:gd name="connsiteY107" fmla="*/ 1605663 h 3856037"/>
              <a:gd name="connsiteX108" fmla="*/ 11647672 w 12083644"/>
              <a:gd name="connsiteY108" fmla="*/ 1607532 h 3856037"/>
              <a:gd name="connsiteX109" fmla="*/ 11647892 w 12083644"/>
              <a:gd name="connsiteY109" fmla="*/ 1609622 h 3856037"/>
              <a:gd name="connsiteX110" fmla="*/ 11648002 w 12083644"/>
              <a:gd name="connsiteY110" fmla="*/ 1611822 h 3856037"/>
              <a:gd name="connsiteX111" fmla="*/ 11647892 w 12083644"/>
              <a:gd name="connsiteY111" fmla="*/ 1614021 h 3856037"/>
              <a:gd name="connsiteX112" fmla="*/ 11647672 w 12083644"/>
              <a:gd name="connsiteY112" fmla="*/ 1616551 h 3856037"/>
              <a:gd name="connsiteX113" fmla="*/ 11647232 w 12083644"/>
              <a:gd name="connsiteY113" fmla="*/ 1618970 h 3856037"/>
              <a:gd name="connsiteX114" fmla="*/ 11646572 w 12083644"/>
              <a:gd name="connsiteY114" fmla="*/ 1621390 h 3856037"/>
              <a:gd name="connsiteX115" fmla="*/ 11645802 w 12083644"/>
              <a:gd name="connsiteY115" fmla="*/ 1624250 h 3856037"/>
              <a:gd name="connsiteX116" fmla="*/ 11644812 w 12083644"/>
              <a:gd name="connsiteY116" fmla="*/ 1627109 h 3856037"/>
              <a:gd name="connsiteX117" fmla="*/ 11643602 w 12083644"/>
              <a:gd name="connsiteY117" fmla="*/ 1629969 h 3856037"/>
              <a:gd name="connsiteX118" fmla="*/ 11642172 w 12083644"/>
              <a:gd name="connsiteY118" fmla="*/ 1633048 h 3856037"/>
              <a:gd name="connsiteX119" fmla="*/ 11640742 w 12083644"/>
              <a:gd name="connsiteY119" fmla="*/ 1636348 h 3856037"/>
              <a:gd name="connsiteX120" fmla="*/ 11638874 w 12083644"/>
              <a:gd name="connsiteY120" fmla="*/ 1639647 h 3856037"/>
              <a:gd name="connsiteX121" fmla="*/ 11636784 w 12083644"/>
              <a:gd name="connsiteY121" fmla="*/ 1643057 h 3856037"/>
              <a:gd name="connsiteX122" fmla="*/ 11634364 w 12083644"/>
              <a:gd name="connsiteY122" fmla="*/ 1646576 h 3856037"/>
              <a:gd name="connsiteX123" fmla="*/ 11629304 w 12083644"/>
              <a:gd name="connsiteY123" fmla="*/ 1654055 h 3856037"/>
              <a:gd name="connsiteX124" fmla="*/ 11622926 w 12083644"/>
              <a:gd name="connsiteY124" fmla="*/ 1662084 h 3856037"/>
              <a:gd name="connsiteX125" fmla="*/ 11615776 w 12083644"/>
              <a:gd name="connsiteY125" fmla="*/ 1670662 h 3856037"/>
              <a:gd name="connsiteX126" fmla="*/ 11607638 w 12083644"/>
              <a:gd name="connsiteY126" fmla="*/ 1679791 h 3856037"/>
              <a:gd name="connsiteX127" fmla="*/ 11598400 w 12083644"/>
              <a:gd name="connsiteY127" fmla="*/ 1689579 h 3856037"/>
              <a:gd name="connsiteX128" fmla="*/ 11597410 w 12083644"/>
              <a:gd name="connsiteY128" fmla="*/ 1690679 h 3856037"/>
              <a:gd name="connsiteX129" fmla="*/ 11594550 w 12083644"/>
              <a:gd name="connsiteY129" fmla="*/ 1693759 h 3856037"/>
              <a:gd name="connsiteX130" fmla="*/ 11589820 w 12083644"/>
              <a:gd name="connsiteY130" fmla="*/ 1698378 h 3856037"/>
              <a:gd name="connsiteX131" fmla="*/ 11586522 w 12083644"/>
              <a:gd name="connsiteY131" fmla="*/ 1701238 h 3856037"/>
              <a:gd name="connsiteX132" fmla="*/ 11583112 w 12083644"/>
              <a:gd name="connsiteY132" fmla="*/ 1704317 h 3856037"/>
              <a:gd name="connsiteX133" fmla="*/ 11579042 w 12083644"/>
              <a:gd name="connsiteY133" fmla="*/ 1707617 h 3856037"/>
              <a:gd name="connsiteX134" fmla="*/ 11574314 w 12083644"/>
              <a:gd name="connsiteY134" fmla="*/ 1711246 h 3856037"/>
              <a:gd name="connsiteX135" fmla="*/ 11569254 w 12083644"/>
              <a:gd name="connsiteY135" fmla="*/ 1714985 h 3856037"/>
              <a:gd name="connsiteX136" fmla="*/ 11563754 w 12083644"/>
              <a:gd name="connsiteY136" fmla="*/ 1718615 h 3856037"/>
              <a:gd name="connsiteX137" fmla="*/ 11557376 w 12083644"/>
              <a:gd name="connsiteY137" fmla="*/ 1722464 h 3856037"/>
              <a:gd name="connsiteX138" fmla="*/ 11550886 w 12083644"/>
              <a:gd name="connsiteY138" fmla="*/ 1726424 h 3856037"/>
              <a:gd name="connsiteX139" fmla="*/ 11543738 w 12083644"/>
              <a:gd name="connsiteY139" fmla="*/ 1730053 h 3856037"/>
              <a:gd name="connsiteX140" fmla="*/ 11535930 w 12083644"/>
              <a:gd name="connsiteY140" fmla="*/ 1733683 h 3856037"/>
              <a:gd name="connsiteX141" fmla="*/ 11527790 w 12083644"/>
              <a:gd name="connsiteY141" fmla="*/ 1737422 h 3856037"/>
              <a:gd name="connsiteX142" fmla="*/ 11518992 w 12083644"/>
              <a:gd name="connsiteY142" fmla="*/ 1740831 h 3856037"/>
              <a:gd name="connsiteX143" fmla="*/ 11509534 w 12083644"/>
              <a:gd name="connsiteY143" fmla="*/ 1743911 h 3856037"/>
              <a:gd name="connsiteX144" fmla="*/ 11499744 w 12083644"/>
              <a:gd name="connsiteY144" fmla="*/ 1746990 h 3856037"/>
              <a:gd name="connsiteX145" fmla="*/ 11489406 w 12083644"/>
              <a:gd name="connsiteY145" fmla="*/ 1749630 h 3856037"/>
              <a:gd name="connsiteX146" fmla="*/ 11478518 w 12083644"/>
              <a:gd name="connsiteY146" fmla="*/ 1751940 h 3856037"/>
              <a:gd name="connsiteX147" fmla="*/ 11472800 w 12083644"/>
              <a:gd name="connsiteY147" fmla="*/ 1752929 h 3856037"/>
              <a:gd name="connsiteX148" fmla="*/ 11466860 w 12083644"/>
              <a:gd name="connsiteY148" fmla="*/ 1753919 h 3856037"/>
              <a:gd name="connsiteX149" fmla="*/ 11461030 w 12083644"/>
              <a:gd name="connsiteY149" fmla="*/ 1754579 h 3856037"/>
              <a:gd name="connsiteX150" fmla="*/ 11454872 w 12083644"/>
              <a:gd name="connsiteY150" fmla="*/ 1755349 h 3856037"/>
              <a:gd name="connsiteX151" fmla="*/ 11448712 w 12083644"/>
              <a:gd name="connsiteY151" fmla="*/ 1756009 h 3856037"/>
              <a:gd name="connsiteX152" fmla="*/ 11442444 w 12083644"/>
              <a:gd name="connsiteY152" fmla="*/ 1756449 h 3856037"/>
              <a:gd name="connsiteX153" fmla="*/ 11435844 w 12083644"/>
              <a:gd name="connsiteY153" fmla="*/ 1756559 h 3856037"/>
              <a:gd name="connsiteX154" fmla="*/ 11429136 w 12083644"/>
              <a:gd name="connsiteY154" fmla="*/ 1756779 h 3856037"/>
              <a:gd name="connsiteX155" fmla="*/ 11422426 w 12083644"/>
              <a:gd name="connsiteY155" fmla="*/ 1756999 h 3856037"/>
              <a:gd name="connsiteX156" fmla="*/ 11415388 w 12083644"/>
              <a:gd name="connsiteY156" fmla="*/ 1756779 h 3856037"/>
              <a:gd name="connsiteX157" fmla="*/ 11408240 w 12083644"/>
              <a:gd name="connsiteY157" fmla="*/ 1756559 h 3856037"/>
              <a:gd name="connsiteX158" fmla="*/ 11401090 w 12083644"/>
              <a:gd name="connsiteY158" fmla="*/ 1756229 h 3856037"/>
              <a:gd name="connsiteX159" fmla="*/ 11393832 w 12083644"/>
              <a:gd name="connsiteY159" fmla="*/ 1755569 h 3856037"/>
              <a:gd name="connsiteX160" fmla="*/ 11386242 w 12083644"/>
              <a:gd name="connsiteY160" fmla="*/ 1754799 h 3856037"/>
              <a:gd name="connsiteX161" fmla="*/ 11378654 w 12083644"/>
              <a:gd name="connsiteY161" fmla="*/ 1753919 h 3856037"/>
              <a:gd name="connsiteX162" fmla="*/ 11370734 w 12083644"/>
              <a:gd name="connsiteY162" fmla="*/ 1752710 h 3856037"/>
              <a:gd name="connsiteX163" fmla="*/ 11362706 w 12083644"/>
              <a:gd name="connsiteY163" fmla="*/ 1751500 h 3856037"/>
              <a:gd name="connsiteX164" fmla="*/ 11354788 w 12083644"/>
              <a:gd name="connsiteY164" fmla="*/ 1750070 h 3856037"/>
              <a:gd name="connsiteX165" fmla="*/ 11346428 w 12083644"/>
              <a:gd name="connsiteY165" fmla="*/ 1748420 h 3856037"/>
              <a:gd name="connsiteX166" fmla="*/ 11338070 w 12083644"/>
              <a:gd name="connsiteY166" fmla="*/ 1746550 h 3856037"/>
              <a:gd name="connsiteX167" fmla="*/ 11327182 w 12083644"/>
              <a:gd name="connsiteY167" fmla="*/ 1744131 h 3856037"/>
              <a:gd name="connsiteX168" fmla="*/ 11315964 w 12083644"/>
              <a:gd name="connsiteY168" fmla="*/ 1741271 h 3856037"/>
              <a:gd name="connsiteX169" fmla="*/ 11304526 w 12083644"/>
              <a:gd name="connsiteY169" fmla="*/ 1737972 h 3856037"/>
              <a:gd name="connsiteX170" fmla="*/ 11292648 w 12083644"/>
              <a:gd name="connsiteY170" fmla="*/ 1734782 h 3856037"/>
              <a:gd name="connsiteX171" fmla="*/ 11268230 w 12083644"/>
              <a:gd name="connsiteY171" fmla="*/ 1727633 h 3856037"/>
              <a:gd name="connsiteX172" fmla="*/ 11243484 w 12083644"/>
              <a:gd name="connsiteY172" fmla="*/ 1719825 h 3856037"/>
              <a:gd name="connsiteX173" fmla="*/ 11218958 w 12083644"/>
              <a:gd name="connsiteY173" fmla="*/ 1712236 h 3856037"/>
              <a:gd name="connsiteX174" fmla="*/ 11194872 w 12083644"/>
              <a:gd name="connsiteY174" fmla="*/ 1705307 h 3856037"/>
              <a:gd name="connsiteX175" fmla="*/ 11183434 w 12083644"/>
              <a:gd name="connsiteY175" fmla="*/ 1702117 h 3856037"/>
              <a:gd name="connsiteX176" fmla="*/ 11172216 w 12083644"/>
              <a:gd name="connsiteY176" fmla="*/ 1699258 h 3856037"/>
              <a:gd name="connsiteX177" fmla="*/ 11161438 w 12083644"/>
              <a:gd name="connsiteY177" fmla="*/ 1696618 h 3856037"/>
              <a:gd name="connsiteX178" fmla="*/ 11150990 w 12083644"/>
              <a:gd name="connsiteY178" fmla="*/ 1694309 h 3856037"/>
              <a:gd name="connsiteX179" fmla="*/ 11141200 w 12083644"/>
              <a:gd name="connsiteY179" fmla="*/ 1692439 h 3856037"/>
              <a:gd name="connsiteX180" fmla="*/ 11132182 w 12083644"/>
              <a:gd name="connsiteY180" fmla="*/ 1691009 h 3856037"/>
              <a:gd name="connsiteX181" fmla="*/ 11127672 w 12083644"/>
              <a:gd name="connsiteY181" fmla="*/ 1690679 h 3856037"/>
              <a:gd name="connsiteX182" fmla="*/ 11123604 w 12083644"/>
              <a:gd name="connsiteY182" fmla="*/ 1690459 h 3856037"/>
              <a:gd name="connsiteX183" fmla="*/ 11119754 w 12083644"/>
              <a:gd name="connsiteY183" fmla="*/ 1690239 h 3856037"/>
              <a:gd name="connsiteX184" fmla="*/ 11115794 w 12083644"/>
              <a:gd name="connsiteY184" fmla="*/ 1690239 h 3856037"/>
              <a:gd name="connsiteX185" fmla="*/ 11112386 w 12083644"/>
              <a:gd name="connsiteY185" fmla="*/ 1690239 h 3856037"/>
              <a:gd name="connsiteX186" fmla="*/ 11108866 w 12083644"/>
              <a:gd name="connsiteY186" fmla="*/ 1690679 h 3856037"/>
              <a:gd name="connsiteX187" fmla="*/ 11105786 w 12083644"/>
              <a:gd name="connsiteY187" fmla="*/ 1691009 h 3856037"/>
              <a:gd name="connsiteX188" fmla="*/ 11102816 w 12083644"/>
              <a:gd name="connsiteY188" fmla="*/ 1691669 h 3856037"/>
              <a:gd name="connsiteX189" fmla="*/ 11100068 w 12083644"/>
              <a:gd name="connsiteY189" fmla="*/ 1692439 h 3856037"/>
              <a:gd name="connsiteX190" fmla="*/ 11097648 w 12083644"/>
              <a:gd name="connsiteY190" fmla="*/ 1693539 h 3856037"/>
              <a:gd name="connsiteX191" fmla="*/ 11095668 w 12083644"/>
              <a:gd name="connsiteY191" fmla="*/ 1694749 h 3856037"/>
              <a:gd name="connsiteX192" fmla="*/ 11093578 w 12083644"/>
              <a:gd name="connsiteY192" fmla="*/ 1696178 h 3856037"/>
              <a:gd name="connsiteX193" fmla="*/ 11091928 w 12083644"/>
              <a:gd name="connsiteY193" fmla="*/ 1697828 h 3856037"/>
              <a:gd name="connsiteX194" fmla="*/ 11090498 w 12083644"/>
              <a:gd name="connsiteY194" fmla="*/ 1699588 h 3856037"/>
              <a:gd name="connsiteX195" fmla="*/ 11089508 w 12083644"/>
              <a:gd name="connsiteY195" fmla="*/ 1701678 h 3856037"/>
              <a:gd name="connsiteX196" fmla="*/ 11088738 w 12083644"/>
              <a:gd name="connsiteY196" fmla="*/ 1704097 h 3856037"/>
              <a:gd name="connsiteX197" fmla="*/ 11088080 w 12083644"/>
              <a:gd name="connsiteY197" fmla="*/ 1706517 h 3856037"/>
              <a:gd name="connsiteX198" fmla="*/ 11087860 w 12083644"/>
              <a:gd name="connsiteY198" fmla="*/ 1709376 h 3856037"/>
              <a:gd name="connsiteX199" fmla="*/ 11087860 w 12083644"/>
              <a:gd name="connsiteY199" fmla="*/ 1712236 h 3856037"/>
              <a:gd name="connsiteX200" fmla="*/ 11088298 w 12083644"/>
              <a:gd name="connsiteY200" fmla="*/ 1715755 h 3856037"/>
              <a:gd name="connsiteX201" fmla="*/ 11089068 w 12083644"/>
              <a:gd name="connsiteY201" fmla="*/ 1719275 h 3856037"/>
              <a:gd name="connsiteX202" fmla="*/ 11090168 w 12083644"/>
              <a:gd name="connsiteY202" fmla="*/ 1723124 h 3856037"/>
              <a:gd name="connsiteX203" fmla="*/ 11091598 w 12083644"/>
              <a:gd name="connsiteY203" fmla="*/ 1727194 h 3856037"/>
              <a:gd name="connsiteX204" fmla="*/ 11093358 w 12083644"/>
              <a:gd name="connsiteY204" fmla="*/ 1731483 h 3856037"/>
              <a:gd name="connsiteX205" fmla="*/ 11095448 w 12083644"/>
              <a:gd name="connsiteY205" fmla="*/ 1736212 h 3856037"/>
              <a:gd name="connsiteX206" fmla="*/ 11098088 w 12083644"/>
              <a:gd name="connsiteY206" fmla="*/ 1741051 h 3856037"/>
              <a:gd name="connsiteX207" fmla="*/ 11100946 w 12083644"/>
              <a:gd name="connsiteY207" fmla="*/ 1746441 h 3856037"/>
              <a:gd name="connsiteX208" fmla="*/ 11104246 w 12083644"/>
              <a:gd name="connsiteY208" fmla="*/ 1751940 h 3856037"/>
              <a:gd name="connsiteX209" fmla="*/ 11105456 w 12083644"/>
              <a:gd name="connsiteY209" fmla="*/ 1753149 h 3856037"/>
              <a:gd name="connsiteX210" fmla="*/ 11108866 w 12083644"/>
              <a:gd name="connsiteY210" fmla="*/ 1756559 h 3856037"/>
              <a:gd name="connsiteX211" fmla="*/ 11114804 w 12083644"/>
              <a:gd name="connsiteY211" fmla="*/ 1761948 h 3856037"/>
              <a:gd name="connsiteX212" fmla="*/ 11122944 w 12083644"/>
              <a:gd name="connsiteY212" fmla="*/ 1768657 h 3856037"/>
              <a:gd name="connsiteX213" fmla="*/ 11128112 w 12083644"/>
              <a:gd name="connsiteY213" fmla="*/ 1772286 h 3856037"/>
              <a:gd name="connsiteX214" fmla="*/ 11133392 w 12083644"/>
              <a:gd name="connsiteY214" fmla="*/ 1776356 h 3856037"/>
              <a:gd name="connsiteX215" fmla="*/ 11139550 w 12083644"/>
              <a:gd name="connsiteY215" fmla="*/ 1780645 h 3856037"/>
              <a:gd name="connsiteX216" fmla="*/ 11146040 w 12083644"/>
              <a:gd name="connsiteY216" fmla="*/ 1785154 h 3856037"/>
              <a:gd name="connsiteX217" fmla="*/ 11152968 w 12083644"/>
              <a:gd name="connsiteY217" fmla="*/ 1789664 h 3856037"/>
              <a:gd name="connsiteX218" fmla="*/ 11160778 w 12083644"/>
              <a:gd name="connsiteY218" fmla="*/ 1794173 h 3856037"/>
              <a:gd name="connsiteX219" fmla="*/ 11168696 w 12083644"/>
              <a:gd name="connsiteY219" fmla="*/ 1798902 h 3856037"/>
              <a:gd name="connsiteX220" fmla="*/ 11177276 w 12083644"/>
              <a:gd name="connsiteY220" fmla="*/ 1803522 h 3856037"/>
              <a:gd name="connsiteX221" fmla="*/ 11186514 w 12083644"/>
              <a:gd name="connsiteY221" fmla="*/ 1808031 h 3856037"/>
              <a:gd name="connsiteX222" fmla="*/ 11196082 w 12083644"/>
              <a:gd name="connsiteY222" fmla="*/ 1812540 h 3856037"/>
              <a:gd name="connsiteX223" fmla="*/ 11206090 w 12083644"/>
              <a:gd name="connsiteY223" fmla="*/ 1816829 h 3856037"/>
              <a:gd name="connsiteX224" fmla="*/ 11216758 w 12083644"/>
              <a:gd name="connsiteY224" fmla="*/ 1820899 h 3856037"/>
              <a:gd name="connsiteX225" fmla="*/ 11227758 w 12083644"/>
              <a:gd name="connsiteY225" fmla="*/ 1824748 h 3856037"/>
              <a:gd name="connsiteX226" fmla="*/ 11239196 w 12083644"/>
              <a:gd name="connsiteY226" fmla="*/ 1828268 h 3856037"/>
              <a:gd name="connsiteX227" fmla="*/ 11251074 w 12083644"/>
              <a:gd name="connsiteY227" fmla="*/ 1831567 h 3856037"/>
              <a:gd name="connsiteX228" fmla="*/ 11263502 w 12083644"/>
              <a:gd name="connsiteY228" fmla="*/ 1834647 h 3856037"/>
              <a:gd name="connsiteX229" fmla="*/ 11269880 w 12083644"/>
              <a:gd name="connsiteY229" fmla="*/ 1835857 h 3856037"/>
              <a:gd name="connsiteX230" fmla="*/ 11276370 w 12083644"/>
              <a:gd name="connsiteY230" fmla="*/ 1837066 h 3856037"/>
              <a:gd name="connsiteX231" fmla="*/ 11282858 w 12083644"/>
              <a:gd name="connsiteY231" fmla="*/ 1838056 h 3856037"/>
              <a:gd name="connsiteX232" fmla="*/ 11289678 w 12083644"/>
              <a:gd name="connsiteY232" fmla="*/ 1839046 h 3856037"/>
              <a:gd name="connsiteX233" fmla="*/ 11296386 w 12083644"/>
              <a:gd name="connsiteY233" fmla="*/ 1839926 h 3856037"/>
              <a:gd name="connsiteX234" fmla="*/ 11303316 w 12083644"/>
              <a:gd name="connsiteY234" fmla="*/ 1840476 h 3856037"/>
              <a:gd name="connsiteX235" fmla="*/ 11310244 w 12083644"/>
              <a:gd name="connsiteY235" fmla="*/ 1841136 h 3856037"/>
              <a:gd name="connsiteX236" fmla="*/ 11317394 w 12083644"/>
              <a:gd name="connsiteY236" fmla="*/ 1841576 h 3856037"/>
              <a:gd name="connsiteX237" fmla="*/ 11324542 w 12083644"/>
              <a:gd name="connsiteY237" fmla="*/ 1841906 h 3856037"/>
              <a:gd name="connsiteX238" fmla="*/ 11331912 w 12083644"/>
              <a:gd name="connsiteY238" fmla="*/ 1842126 h 3856037"/>
              <a:gd name="connsiteX239" fmla="*/ 11339280 w 12083644"/>
              <a:gd name="connsiteY239" fmla="*/ 1841906 h 3856037"/>
              <a:gd name="connsiteX240" fmla="*/ 11346868 w 12083644"/>
              <a:gd name="connsiteY240" fmla="*/ 1841906 h 3856037"/>
              <a:gd name="connsiteX241" fmla="*/ 11354348 w 12083644"/>
              <a:gd name="connsiteY241" fmla="*/ 1841576 h 3856037"/>
              <a:gd name="connsiteX242" fmla="*/ 11362156 w 12083644"/>
              <a:gd name="connsiteY242" fmla="*/ 1840916 h 3856037"/>
              <a:gd name="connsiteX243" fmla="*/ 11369856 w 12083644"/>
              <a:gd name="connsiteY243" fmla="*/ 1840366 h 3856037"/>
              <a:gd name="connsiteX244" fmla="*/ 11377884 w 12083644"/>
              <a:gd name="connsiteY244" fmla="*/ 1839486 h 3856037"/>
              <a:gd name="connsiteX245" fmla="*/ 11393612 w 12083644"/>
              <a:gd name="connsiteY245" fmla="*/ 1837286 h 3856037"/>
              <a:gd name="connsiteX246" fmla="*/ 11409338 w 12083644"/>
              <a:gd name="connsiteY246" fmla="*/ 1834757 h 3856037"/>
              <a:gd name="connsiteX247" fmla="*/ 11425066 w 12083644"/>
              <a:gd name="connsiteY247" fmla="*/ 1832117 h 3856037"/>
              <a:gd name="connsiteX248" fmla="*/ 11440574 w 12083644"/>
              <a:gd name="connsiteY248" fmla="*/ 1829038 h 3856037"/>
              <a:gd name="connsiteX249" fmla="*/ 11455862 w 12083644"/>
              <a:gd name="connsiteY249" fmla="*/ 1825848 h 3856037"/>
              <a:gd name="connsiteX250" fmla="*/ 11471150 w 12083644"/>
              <a:gd name="connsiteY250" fmla="*/ 1822109 h 3856037"/>
              <a:gd name="connsiteX251" fmla="*/ 11486326 w 12083644"/>
              <a:gd name="connsiteY251" fmla="*/ 1818259 h 3856037"/>
              <a:gd name="connsiteX252" fmla="*/ 11501394 w 12083644"/>
              <a:gd name="connsiteY252" fmla="*/ 1813970 h 3856037"/>
              <a:gd name="connsiteX253" fmla="*/ 11516352 w 12083644"/>
              <a:gd name="connsiteY253" fmla="*/ 1809461 h 3856037"/>
              <a:gd name="connsiteX254" fmla="*/ 11531200 w 12083644"/>
              <a:gd name="connsiteY254" fmla="*/ 1804951 h 3856037"/>
              <a:gd name="connsiteX255" fmla="*/ 11545938 w 12083644"/>
              <a:gd name="connsiteY255" fmla="*/ 1800112 h 3856037"/>
              <a:gd name="connsiteX256" fmla="*/ 11560676 w 12083644"/>
              <a:gd name="connsiteY256" fmla="*/ 1794943 h 3856037"/>
              <a:gd name="connsiteX257" fmla="*/ 11575084 w 12083644"/>
              <a:gd name="connsiteY257" fmla="*/ 1789664 h 3856037"/>
              <a:gd name="connsiteX258" fmla="*/ 11589382 w 12083644"/>
              <a:gd name="connsiteY258" fmla="*/ 1784165 h 3856037"/>
              <a:gd name="connsiteX259" fmla="*/ 11603678 w 12083644"/>
              <a:gd name="connsiteY259" fmla="*/ 1778665 h 3856037"/>
              <a:gd name="connsiteX260" fmla="*/ 11617976 w 12083644"/>
              <a:gd name="connsiteY260" fmla="*/ 1772726 h 3856037"/>
              <a:gd name="connsiteX261" fmla="*/ 11631944 w 12083644"/>
              <a:gd name="connsiteY261" fmla="*/ 1766787 h 3856037"/>
              <a:gd name="connsiteX262" fmla="*/ 11646022 w 12083644"/>
              <a:gd name="connsiteY262" fmla="*/ 1760628 h 3856037"/>
              <a:gd name="connsiteX263" fmla="*/ 11659660 w 12083644"/>
              <a:gd name="connsiteY263" fmla="*/ 1754359 h 3856037"/>
              <a:gd name="connsiteX264" fmla="*/ 11673518 w 12083644"/>
              <a:gd name="connsiteY264" fmla="*/ 1747980 h 3856037"/>
              <a:gd name="connsiteX265" fmla="*/ 11687046 w 12083644"/>
              <a:gd name="connsiteY265" fmla="*/ 1741711 h 3856037"/>
              <a:gd name="connsiteX266" fmla="*/ 11700574 w 12083644"/>
              <a:gd name="connsiteY266" fmla="*/ 1735002 h 3856037"/>
              <a:gd name="connsiteX267" fmla="*/ 11727300 w 12083644"/>
              <a:gd name="connsiteY267" fmla="*/ 1721694 h 3856037"/>
              <a:gd name="connsiteX268" fmla="*/ 11753476 w 12083644"/>
              <a:gd name="connsiteY268" fmla="*/ 1708166 h 3856037"/>
              <a:gd name="connsiteX269" fmla="*/ 11779102 w 12083644"/>
              <a:gd name="connsiteY269" fmla="*/ 1694529 h 3856037"/>
              <a:gd name="connsiteX270" fmla="*/ 11804508 w 12083644"/>
              <a:gd name="connsiteY270" fmla="*/ 1680671 h 3856037"/>
              <a:gd name="connsiteX271" fmla="*/ 11829364 w 12083644"/>
              <a:gd name="connsiteY271" fmla="*/ 1666923 h 3856037"/>
              <a:gd name="connsiteX272" fmla="*/ 11841462 w 12083644"/>
              <a:gd name="connsiteY272" fmla="*/ 1660434 h 3856037"/>
              <a:gd name="connsiteX273" fmla="*/ 11852900 w 12083644"/>
              <a:gd name="connsiteY273" fmla="*/ 1654275 h 3856037"/>
              <a:gd name="connsiteX274" fmla="*/ 11864118 w 12083644"/>
              <a:gd name="connsiteY274" fmla="*/ 1648336 h 3856037"/>
              <a:gd name="connsiteX275" fmla="*/ 11874676 w 12083644"/>
              <a:gd name="connsiteY275" fmla="*/ 1643057 h 3856037"/>
              <a:gd name="connsiteX276" fmla="*/ 11884906 w 12083644"/>
              <a:gd name="connsiteY276" fmla="*/ 1638217 h 3856037"/>
              <a:gd name="connsiteX277" fmla="*/ 11894694 w 12083644"/>
              <a:gd name="connsiteY277" fmla="*/ 1633488 h 3856037"/>
              <a:gd name="connsiteX278" fmla="*/ 11903932 w 12083644"/>
              <a:gd name="connsiteY278" fmla="*/ 1629419 h 3856037"/>
              <a:gd name="connsiteX279" fmla="*/ 11912950 w 12083644"/>
              <a:gd name="connsiteY279" fmla="*/ 1625349 h 3856037"/>
              <a:gd name="connsiteX280" fmla="*/ 11921530 w 12083644"/>
              <a:gd name="connsiteY280" fmla="*/ 1621830 h 3856037"/>
              <a:gd name="connsiteX281" fmla="*/ 11929448 w 12083644"/>
              <a:gd name="connsiteY281" fmla="*/ 1618530 h 3856037"/>
              <a:gd name="connsiteX282" fmla="*/ 11937256 w 12083644"/>
              <a:gd name="connsiteY282" fmla="*/ 1615451 h 3856037"/>
              <a:gd name="connsiteX283" fmla="*/ 11944516 w 12083644"/>
              <a:gd name="connsiteY283" fmla="*/ 1612811 h 3856037"/>
              <a:gd name="connsiteX284" fmla="*/ 11958044 w 12083644"/>
              <a:gd name="connsiteY284" fmla="*/ 1608192 h 3856037"/>
              <a:gd name="connsiteX285" fmla="*/ 11970252 w 12083644"/>
              <a:gd name="connsiteY285" fmla="*/ 1604233 h 3856037"/>
              <a:gd name="connsiteX286" fmla="*/ 11981140 w 12083644"/>
              <a:gd name="connsiteY286" fmla="*/ 1601153 h 3856037"/>
              <a:gd name="connsiteX287" fmla="*/ 11990928 w 12083644"/>
              <a:gd name="connsiteY287" fmla="*/ 1598954 h 3856037"/>
              <a:gd name="connsiteX288" fmla="*/ 11999288 w 12083644"/>
              <a:gd name="connsiteY288" fmla="*/ 1597084 h 3856037"/>
              <a:gd name="connsiteX289" fmla="*/ 12006876 w 12083644"/>
              <a:gd name="connsiteY289" fmla="*/ 1595654 h 3856037"/>
              <a:gd name="connsiteX290" fmla="*/ 12018864 w 12083644"/>
              <a:gd name="connsiteY290" fmla="*/ 1593454 h 3856037"/>
              <a:gd name="connsiteX291" fmla="*/ 12023594 w 12083644"/>
              <a:gd name="connsiteY291" fmla="*/ 1592465 h 3856037"/>
              <a:gd name="connsiteX292" fmla="*/ 12027442 w 12083644"/>
              <a:gd name="connsiteY292" fmla="*/ 1591365 h 3856037"/>
              <a:gd name="connsiteX293" fmla="*/ 12029532 w 12083644"/>
              <a:gd name="connsiteY293" fmla="*/ 1590815 h 3856037"/>
              <a:gd name="connsiteX294" fmla="*/ 12031952 w 12083644"/>
              <a:gd name="connsiteY294" fmla="*/ 1590375 h 3856037"/>
              <a:gd name="connsiteX295" fmla="*/ 12034812 w 12083644"/>
              <a:gd name="connsiteY295" fmla="*/ 1590155 h 3856037"/>
              <a:gd name="connsiteX296" fmla="*/ 12037892 w 12083644"/>
              <a:gd name="connsiteY296" fmla="*/ 1589935 h 3856037"/>
              <a:gd name="connsiteX297" fmla="*/ 12041190 w 12083644"/>
              <a:gd name="connsiteY297" fmla="*/ 1589935 h 3856037"/>
              <a:gd name="connsiteX298" fmla="*/ 12044600 w 12083644"/>
              <a:gd name="connsiteY298" fmla="*/ 1590155 h 3856037"/>
              <a:gd name="connsiteX299" fmla="*/ 12048340 w 12083644"/>
              <a:gd name="connsiteY299" fmla="*/ 1590375 h 3856037"/>
              <a:gd name="connsiteX300" fmla="*/ 12051968 w 12083644"/>
              <a:gd name="connsiteY300" fmla="*/ 1591035 h 3856037"/>
              <a:gd name="connsiteX301" fmla="*/ 12055708 w 12083644"/>
              <a:gd name="connsiteY301" fmla="*/ 1591585 h 3856037"/>
              <a:gd name="connsiteX302" fmla="*/ 12059558 w 12083644"/>
              <a:gd name="connsiteY302" fmla="*/ 1592465 h 3856037"/>
              <a:gd name="connsiteX303" fmla="*/ 12062968 w 12083644"/>
              <a:gd name="connsiteY303" fmla="*/ 1593454 h 3856037"/>
              <a:gd name="connsiteX304" fmla="*/ 12066486 w 12083644"/>
              <a:gd name="connsiteY304" fmla="*/ 1594884 h 3856037"/>
              <a:gd name="connsiteX305" fmla="*/ 12070006 w 12083644"/>
              <a:gd name="connsiteY305" fmla="*/ 1596314 h 3856037"/>
              <a:gd name="connsiteX306" fmla="*/ 12072976 w 12083644"/>
              <a:gd name="connsiteY306" fmla="*/ 1597964 h 3856037"/>
              <a:gd name="connsiteX307" fmla="*/ 12075726 w 12083644"/>
              <a:gd name="connsiteY307" fmla="*/ 1599723 h 3856037"/>
              <a:gd name="connsiteX308" fmla="*/ 12078144 w 12083644"/>
              <a:gd name="connsiteY308" fmla="*/ 1602033 h 3856037"/>
              <a:gd name="connsiteX309" fmla="*/ 12079354 w 12083644"/>
              <a:gd name="connsiteY309" fmla="*/ 1603243 h 3856037"/>
              <a:gd name="connsiteX310" fmla="*/ 12080124 w 12083644"/>
              <a:gd name="connsiteY310" fmla="*/ 1604453 h 3856037"/>
              <a:gd name="connsiteX311" fmla="*/ 12081224 w 12083644"/>
              <a:gd name="connsiteY311" fmla="*/ 1605663 h 3856037"/>
              <a:gd name="connsiteX312" fmla="*/ 12081774 w 12083644"/>
              <a:gd name="connsiteY312" fmla="*/ 1607092 h 3856037"/>
              <a:gd name="connsiteX313" fmla="*/ 12082434 w 12083644"/>
              <a:gd name="connsiteY313" fmla="*/ 1608522 h 3856037"/>
              <a:gd name="connsiteX314" fmla="*/ 12082984 w 12083644"/>
              <a:gd name="connsiteY314" fmla="*/ 1609952 h 3856037"/>
              <a:gd name="connsiteX315" fmla="*/ 12083204 w 12083644"/>
              <a:gd name="connsiteY315" fmla="*/ 1611602 h 3856037"/>
              <a:gd name="connsiteX316" fmla="*/ 12083424 w 12083644"/>
              <a:gd name="connsiteY316" fmla="*/ 1613251 h 3856037"/>
              <a:gd name="connsiteX317" fmla="*/ 12083644 w 12083644"/>
              <a:gd name="connsiteY317" fmla="*/ 1615121 h 3856037"/>
              <a:gd name="connsiteX318" fmla="*/ 12083424 w 12083644"/>
              <a:gd name="connsiteY318" fmla="*/ 1616771 h 3856037"/>
              <a:gd name="connsiteX319" fmla="*/ 12083204 w 12083644"/>
              <a:gd name="connsiteY319" fmla="*/ 1618530 h 3856037"/>
              <a:gd name="connsiteX320" fmla="*/ 12082874 w 12083644"/>
              <a:gd name="connsiteY320" fmla="*/ 1620620 h 3856037"/>
              <a:gd name="connsiteX321" fmla="*/ 12081994 w 12083644"/>
              <a:gd name="connsiteY321" fmla="*/ 1622600 h 3856037"/>
              <a:gd name="connsiteX322" fmla="*/ 12081444 w 12083644"/>
              <a:gd name="connsiteY322" fmla="*/ 1624690 h 3856037"/>
              <a:gd name="connsiteX323" fmla="*/ 12080344 w 12083644"/>
              <a:gd name="connsiteY323" fmla="*/ 1626889 h 3856037"/>
              <a:gd name="connsiteX324" fmla="*/ 12079134 w 12083644"/>
              <a:gd name="connsiteY324" fmla="*/ 1629199 h 3856037"/>
              <a:gd name="connsiteX325" fmla="*/ 12077704 w 12083644"/>
              <a:gd name="connsiteY325" fmla="*/ 1631398 h 3856037"/>
              <a:gd name="connsiteX326" fmla="*/ 12076056 w 12083644"/>
              <a:gd name="connsiteY326" fmla="*/ 1633928 h 3856037"/>
              <a:gd name="connsiteX327" fmla="*/ 12074296 w 12083644"/>
              <a:gd name="connsiteY327" fmla="*/ 1636348 h 3856037"/>
              <a:gd name="connsiteX328" fmla="*/ 12072206 w 12083644"/>
              <a:gd name="connsiteY328" fmla="*/ 1638767 h 3856037"/>
              <a:gd name="connsiteX329" fmla="*/ 12067256 w 12083644"/>
              <a:gd name="connsiteY329" fmla="*/ 1644266 h 3856037"/>
              <a:gd name="connsiteX330" fmla="*/ 12061538 w 12083644"/>
              <a:gd name="connsiteY330" fmla="*/ 1649986 h 3856037"/>
              <a:gd name="connsiteX331" fmla="*/ 12054828 w 12083644"/>
              <a:gd name="connsiteY331" fmla="*/ 1656145 h 3856037"/>
              <a:gd name="connsiteX332" fmla="*/ 12046910 w 12083644"/>
              <a:gd name="connsiteY332" fmla="*/ 1662414 h 3856037"/>
              <a:gd name="connsiteX333" fmla="*/ 12037892 w 12083644"/>
              <a:gd name="connsiteY333" fmla="*/ 1669453 h 3856037"/>
              <a:gd name="connsiteX334" fmla="*/ 12027662 w 12083644"/>
              <a:gd name="connsiteY334" fmla="*/ 1676601 h 3856037"/>
              <a:gd name="connsiteX335" fmla="*/ 12021174 w 12083644"/>
              <a:gd name="connsiteY335" fmla="*/ 1680231 h 3856037"/>
              <a:gd name="connsiteX336" fmla="*/ 12002586 w 12083644"/>
              <a:gd name="connsiteY336" fmla="*/ 1691009 h 3856037"/>
              <a:gd name="connsiteX337" fmla="*/ 11989718 w 12083644"/>
              <a:gd name="connsiteY337" fmla="*/ 1698818 h 3856037"/>
              <a:gd name="connsiteX338" fmla="*/ 11974430 w 12083644"/>
              <a:gd name="connsiteY338" fmla="*/ 1707947 h 3856037"/>
              <a:gd name="connsiteX339" fmla="*/ 11957054 w 12083644"/>
              <a:gd name="connsiteY339" fmla="*/ 1718835 h 3856037"/>
              <a:gd name="connsiteX340" fmla="*/ 11938026 w 12083644"/>
              <a:gd name="connsiteY340" fmla="*/ 1731043 h 3856037"/>
              <a:gd name="connsiteX341" fmla="*/ 11917570 w 12083644"/>
              <a:gd name="connsiteY341" fmla="*/ 1744351 h 3856037"/>
              <a:gd name="connsiteX342" fmla="*/ 11895794 w 12083644"/>
              <a:gd name="connsiteY342" fmla="*/ 1759089 h 3856037"/>
              <a:gd name="connsiteX343" fmla="*/ 11873136 w 12083644"/>
              <a:gd name="connsiteY343" fmla="*/ 1774926 h 3856037"/>
              <a:gd name="connsiteX344" fmla="*/ 11849600 w 12083644"/>
              <a:gd name="connsiteY344" fmla="*/ 1791753 h 3856037"/>
              <a:gd name="connsiteX345" fmla="*/ 11837612 w 12083644"/>
              <a:gd name="connsiteY345" fmla="*/ 1800552 h 3856037"/>
              <a:gd name="connsiteX346" fmla="*/ 11825514 w 12083644"/>
              <a:gd name="connsiteY346" fmla="*/ 1809461 h 3856037"/>
              <a:gd name="connsiteX347" fmla="*/ 11813306 w 12083644"/>
              <a:gd name="connsiteY347" fmla="*/ 1818919 h 3856037"/>
              <a:gd name="connsiteX348" fmla="*/ 11801208 w 12083644"/>
              <a:gd name="connsiteY348" fmla="*/ 1828268 h 3856037"/>
              <a:gd name="connsiteX349" fmla="*/ 11789000 w 12083644"/>
              <a:gd name="connsiteY349" fmla="*/ 1838056 h 3856037"/>
              <a:gd name="connsiteX350" fmla="*/ 11776902 w 12083644"/>
              <a:gd name="connsiteY350" fmla="*/ 1847845 h 3856037"/>
              <a:gd name="connsiteX351" fmla="*/ 11764694 w 12083644"/>
              <a:gd name="connsiteY351" fmla="*/ 1857853 h 3856037"/>
              <a:gd name="connsiteX352" fmla="*/ 11752816 w 12083644"/>
              <a:gd name="connsiteY352" fmla="*/ 1868301 h 3856037"/>
              <a:gd name="connsiteX353" fmla="*/ 11740388 w 12083644"/>
              <a:gd name="connsiteY353" fmla="*/ 1878750 h 3856037"/>
              <a:gd name="connsiteX354" fmla="*/ 11727520 w 12083644"/>
              <a:gd name="connsiteY354" fmla="*/ 1889528 h 3856037"/>
              <a:gd name="connsiteX355" fmla="*/ 11713772 w 12083644"/>
              <a:gd name="connsiteY355" fmla="*/ 1900746 h 3856037"/>
              <a:gd name="connsiteX356" fmla="*/ 11699474 w 12083644"/>
              <a:gd name="connsiteY356" fmla="*/ 1911965 h 3856037"/>
              <a:gd name="connsiteX357" fmla="*/ 11684626 w 12083644"/>
              <a:gd name="connsiteY357" fmla="*/ 1923403 h 3856037"/>
              <a:gd name="connsiteX358" fmla="*/ 11669118 w 12083644"/>
              <a:gd name="connsiteY358" fmla="*/ 1934841 h 3856037"/>
              <a:gd name="connsiteX359" fmla="*/ 11652732 w 12083644"/>
              <a:gd name="connsiteY359" fmla="*/ 1946499 h 3856037"/>
              <a:gd name="connsiteX360" fmla="*/ 11635794 w 12083644"/>
              <a:gd name="connsiteY360" fmla="*/ 1957937 h 3856037"/>
              <a:gd name="connsiteX361" fmla="*/ 11626996 w 12083644"/>
              <a:gd name="connsiteY361" fmla="*/ 1963437 h 3856037"/>
              <a:gd name="connsiteX362" fmla="*/ 11618196 w 12083644"/>
              <a:gd name="connsiteY362" fmla="*/ 1969156 h 3856037"/>
              <a:gd name="connsiteX363" fmla="*/ 11609068 w 12083644"/>
              <a:gd name="connsiteY363" fmla="*/ 1974655 h 3856037"/>
              <a:gd name="connsiteX364" fmla="*/ 11599830 w 12083644"/>
              <a:gd name="connsiteY364" fmla="*/ 1980154 h 3856037"/>
              <a:gd name="connsiteX365" fmla="*/ 11590480 w 12083644"/>
              <a:gd name="connsiteY365" fmla="*/ 1985763 h 3856037"/>
              <a:gd name="connsiteX366" fmla="*/ 11580802 w 12083644"/>
              <a:gd name="connsiteY366" fmla="*/ 1991262 h 3856037"/>
              <a:gd name="connsiteX367" fmla="*/ 11571014 w 12083644"/>
              <a:gd name="connsiteY367" fmla="*/ 1996541 h 3856037"/>
              <a:gd name="connsiteX368" fmla="*/ 11561006 w 12083644"/>
              <a:gd name="connsiteY368" fmla="*/ 2001601 h 3856037"/>
              <a:gd name="connsiteX369" fmla="*/ 11550998 w 12083644"/>
              <a:gd name="connsiteY369" fmla="*/ 2006770 h 3856037"/>
              <a:gd name="connsiteX370" fmla="*/ 11540658 w 12083644"/>
              <a:gd name="connsiteY370" fmla="*/ 2011829 h 3856037"/>
              <a:gd name="connsiteX371" fmla="*/ 11530210 w 12083644"/>
              <a:gd name="connsiteY371" fmla="*/ 2016778 h 3856037"/>
              <a:gd name="connsiteX372" fmla="*/ 11519542 w 12083644"/>
              <a:gd name="connsiteY372" fmla="*/ 2021617 h 3856037"/>
              <a:gd name="connsiteX373" fmla="*/ 11508764 w 12083644"/>
              <a:gd name="connsiteY373" fmla="*/ 2026127 h 3856037"/>
              <a:gd name="connsiteX374" fmla="*/ 11497766 w 12083644"/>
              <a:gd name="connsiteY374" fmla="*/ 2030856 h 3856037"/>
              <a:gd name="connsiteX375" fmla="*/ 11486658 w 12083644"/>
              <a:gd name="connsiteY375" fmla="*/ 2035145 h 3856037"/>
              <a:gd name="connsiteX376" fmla="*/ 11475218 w 12083644"/>
              <a:gd name="connsiteY376" fmla="*/ 2039435 h 3856037"/>
              <a:gd name="connsiteX377" fmla="*/ 11463890 w 12083644"/>
              <a:gd name="connsiteY377" fmla="*/ 2043504 h 3856037"/>
              <a:gd name="connsiteX378" fmla="*/ 11452232 w 12083644"/>
              <a:gd name="connsiteY378" fmla="*/ 2047353 h 3856037"/>
              <a:gd name="connsiteX379" fmla="*/ 11440134 w 12083644"/>
              <a:gd name="connsiteY379" fmla="*/ 2051093 h 3856037"/>
              <a:gd name="connsiteX380" fmla="*/ 11428146 w 12083644"/>
              <a:gd name="connsiteY380" fmla="*/ 2054722 h 3856037"/>
              <a:gd name="connsiteX381" fmla="*/ 11416048 w 12083644"/>
              <a:gd name="connsiteY381" fmla="*/ 2058022 h 3856037"/>
              <a:gd name="connsiteX382" fmla="*/ 11403620 w 12083644"/>
              <a:gd name="connsiteY382" fmla="*/ 2061101 h 3856037"/>
              <a:gd name="connsiteX383" fmla="*/ 11390972 w 12083644"/>
              <a:gd name="connsiteY383" fmla="*/ 2064071 h 3856037"/>
              <a:gd name="connsiteX384" fmla="*/ 11378324 w 12083644"/>
              <a:gd name="connsiteY384" fmla="*/ 2066820 h 3856037"/>
              <a:gd name="connsiteX385" fmla="*/ 11365236 w 12083644"/>
              <a:gd name="connsiteY385" fmla="*/ 2069240 h 3856037"/>
              <a:gd name="connsiteX386" fmla="*/ 11352148 w 12083644"/>
              <a:gd name="connsiteY386" fmla="*/ 2071440 h 3856037"/>
              <a:gd name="connsiteX387" fmla="*/ 11338840 w 12083644"/>
              <a:gd name="connsiteY387" fmla="*/ 2073529 h 3856037"/>
              <a:gd name="connsiteX388" fmla="*/ 11325422 w 12083644"/>
              <a:gd name="connsiteY388" fmla="*/ 2075399 h 3856037"/>
              <a:gd name="connsiteX389" fmla="*/ 11311674 w 12083644"/>
              <a:gd name="connsiteY389" fmla="*/ 2076829 h 3856037"/>
              <a:gd name="connsiteX390" fmla="*/ 11297816 w 12083644"/>
              <a:gd name="connsiteY390" fmla="*/ 2078039 h 3856037"/>
              <a:gd name="connsiteX391" fmla="*/ 11283958 w 12083644"/>
              <a:gd name="connsiteY391" fmla="*/ 2079029 h 3856037"/>
              <a:gd name="connsiteX392" fmla="*/ 11269660 w 12083644"/>
              <a:gd name="connsiteY392" fmla="*/ 2079798 h 3856037"/>
              <a:gd name="connsiteX393" fmla="*/ 11255362 w 12083644"/>
              <a:gd name="connsiteY393" fmla="*/ 2080238 h 3856037"/>
              <a:gd name="connsiteX394" fmla="*/ 11240626 w 12083644"/>
              <a:gd name="connsiteY394" fmla="*/ 2080238 h 3856037"/>
              <a:gd name="connsiteX395" fmla="*/ 11225888 w 12083644"/>
              <a:gd name="connsiteY395" fmla="*/ 2080018 h 3856037"/>
              <a:gd name="connsiteX396" fmla="*/ 11211040 w 12083644"/>
              <a:gd name="connsiteY396" fmla="*/ 2079688 h 3856037"/>
              <a:gd name="connsiteX397" fmla="*/ 11195862 w 12083644"/>
              <a:gd name="connsiteY397" fmla="*/ 2078809 h 3856037"/>
              <a:gd name="connsiteX398" fmla="*/ 11180574 w 12083644"/>
              <a:gd name="connsiteY398" fmla="*/ 2077599 h 3856037"/>
              <a:gd name="connsiteX399" fmla="*/ 11165068 w 12083644"/>
              <a:gd name="connsiteY399" fmla="*/ 2076169 h 3856037"/>
              <a:gd name="connsiteX400" fmla="*/ 11149340 w 12083644"/>
              <a:gd name="connsiteY400" fmla="*/ 2074079 h 3856037"/>
              <a:gd name="connsiteX401" fmla="*/ 11133612 w 12083644"/>
              <a:gd name="connsiteY401" fmla="*/ 2072100 h 3856037"/>
              <a:gd name="connsiteX402" fmla="*/ 11117444 w 12083644"/>
              <a:gd name="connsiteY402" fmla="*/ 2069460 h 3856037"/>
              <a:gd name="connsiteX403" fmla="*/ 11101386 w 12083644"/>
              <a:gd name="connsiteY403" fmla="*/ 2066600 h 3856037"/>
              <a:gd name="connsiteX404" fmla="*/ 11084780 w 12083644"/>
              <a:gd name="connsiteY404" fmla="*/ 2063301 h 3856037"/>
              <a:gd name="connsiteX405" fmla="*/ 11068282 w 12083644"/>
              <a:gd name="connsiteY405" fmla="*/ 2059452 h 3856037"/>
              <a:gd name="connsiteX406" fmla="*/ 11051564 w 12083644"/>
              <a:gd name="connsiteY406" fmla="*/ 2055382 h 3856037"/>
              <a:gd name="connsiteX407" fmla="*/ 11034518 w 12083644"/>
              <a:gd name="connsiteY407" fmla="*/ 2050873 h 3856037"/>
              <a:gd name="connsiteX408" fmla="*/ 11017250 w 12083644"/>
              <a:gd name="connsiteY408" fmla="*/ 2045924 h 3856037"/>
              <a:gd name="connsiteX409" fmla="*/ 10993714 w 12083644"/>
              <a:gd name="connsiteY409" fmla="*/ 2038225 h 3856037"/>
              <a:gd name="connsiteX410" fmla="*/ 10970838 w 12083644"/>
              <a:gd name="connsiteY410" fmla="*/ 2030856 h 3856037"/>
              <a:gd name="connsiteX411" fmla="*/ 10948950 w 12083644"/>
              <a:gd name="connsiteY411" fmla="*/ 2023927 h 3856037"/>
              <a:gd name="connsiteX412" fmla="*/ 10927504 w 12083644"/>
              <a:gd name="connsiteY412" fmla="*/ 2017328 h 3856037"/>
              <a:gd name="connsiteX413" fmla="*/ 10906938 w 12083644"/>
              <a:gd name="connsiteY413" fmla="*/ 2011059 h 3856037"/>
              <a:gd name="connsiteX414" fmla="*/ 10886920 w 12083644"/>
              <a:gd name="connsiteY414" fmla="*/ 2005340 h 3856037"/>
              <a:gd name="connsiteX415" fmla="*/ 10867674 w 12083644"/>
              <a:gd name="connsiteY415" fmla="*/ 1999841 h 3856037"/>
              <a:gd name="connsiteX416" fmla="*/ 10849086 w 12083644"/>
              <a:gd name="connsiteY416" fmla="*/ 1994892 h 3856037"/>
              <a:gd name="connsiteX417" fmla="*/ 10830940 w 12083644"/>
              <a:gd name="connsiteY417" fmla="*/ 1990162 h 3856037"/>
              <a:gd name="connsiteX418" fmla="*/ 10813562 w 12083644"/>
              <a:gd name="connsiteY418" fmla="*/ 1986093 h 3856037"/>
              <a:gd name="connsiteX419" fmla="*/ 10796624 w 12083644"/>
              <a:gd name="connsiteY419" fmla="*/ 1982464 h 3856037"/>
              <a:gd name="connsiteX420" fmla="*/ 10780346 w 12083644"/>
              <a:gd name="connsiteY420" fmla="*/ 1978944 h 3856037"/>
              <a:gd name="connsiteX421" fmla="*/ 10764620 w 12083644"/>
              <a:gd name="connsiteY421" fmla="*/ 1976085 h 3856037"/>
              <a:gd name="connsiteX422" fmla="*/ 10749222 w 12083644"/>
              <a:gd name="connsiteY422" fmla="*/ 1973665 h 3856037"/>
              <a:gd name="connsiteX423" fmla="*/ 10734374 w 12083644"/>
              <a:gd name="connsiteY423" fmla="*/ 1971575 h 3856037"/>
              <a:gd name="connsiteX424" fmla="*/ 10720076 w 12083644"/>
              <a:gd name="connsiteY424" fmla="*/ 1970036 h 3856037"/>
              <a:gd name="connsiteX425" fmla="*/ 10706218 w 12083644"/>
              <a:gd name="connsiteY425" fmla="*/ 1968716 h 3856037"/>
              <a:gd name="connsiteX426" fmla="*/ 10692470 w 12083644"/>
              <a:gd name="connsiteY426" fmla="*/ 1968166 h 3856037"/>
              <a:gd name="connsiteX427" fmla="*/ 10679382 w 12083644"/>
              <a:gd name="connsiteY427" fmla="*/ 1967726 h 3856037"/>
              <a:gd name="connsiteX428" fmla="*/ 10666734 w 12083644"/>
              <a:gd name="connsiteY428" fmla="*/ 1967946 h 3856037"/>
              <a:gd name="connsiteX429" fmla="*/ 10654306 w 12083644"/>
              <a:gd name="connsiteY429" fmla="*/ 1968606 h 3856037"/>
              <a:gd name="connsiteX430" fmla="*/ 10642208 w 12083644"/>
              <a:gd name="connsiteY430" fmla="*/ 1969816 h 3856037"/>
              <a:gd name="connsiteX431" fmla="*/ 10636379 w 12083644"/>
              <a:gd name="connsiteY431" fmla="*/ 1970366 h 3856037"/>
              <a:gd name="connsiteX432" fmla="*/ 10630440 w 12083644"/>
              <a:gd name="connsiteY432" fmla="*/ 1971245 h 3856037"/>
              <a:gd name="connsiteX433" fmla="*/ 10626522 w 12083644"/>
              <a:gd name="connsiteY433" fmla="*/ 1971923 h 3856037"/>
              <a:gd name="connsiteX434" fmla="*/ 10626522 w 12083644"/>
              <a:gd name="connsiteY434" fmla="*/ 3856037 h 3856037"/>
              <a:gd name="connsiteX435" fmla="*/ 1448686 w 12083644"/>
              <a:gd name="connsiteY435" fmla="*/ 3856037 h 3856037"/>
              <a:gd name="connsiteX436" fmla="*/ 1448686 w 12083644"/>
              <a:gd name="connsiteY436" fmla="*/ 1970576 h 3856037"/>
              <a:gd name="connsiteX437" fmla="*/ 1447264 w 12083644"/>
              <a:gd name="connsiteY437" fmla="*/ 1970366 h 3856037"/>
              <a:gd name="connsiteX438" fmla="*/ 1441435 w 12083644"/>
              <a:gd name="connsiteY438" fmla="*/ 1969816 h 3856037"/>
              <a:gd name="connsiteX439" fmla="*/ 1429337 w 12083644"/>
              <a:gd name="connsiteY439" fmla="*/ 1968606 h 3856037"/>
              <a:gd name="connsiteX440" fmla="*/ 1416910 w 12083644"/>
              <a:gd name="connsiteY440" fmla="*/ 1967946 h 3856037"/>
              <a:gd name="connsiteX441" fmla="*/ 1404261 w 12083644"/>
              <a:gd name="connsiteY441" fmla="*/ 1967726 h 3856037"/>
              <a:gd name="connsiteX442" fmla="*/ 1391173 w 12083644"/>
              <a:gd name="connsiteY442" fmla="*/ 1968166 h 3856037"/>
              <a:gd name="connsiteX443" fmla="*/ 1377425 w 12083644"/>
              <a:gd name="connsiteY443" fmla="*/ 1968716 h 3856037"/>
              <a:gd name="connsiteX444" fmla="*/ 1363567 w 12083644"/>
              <a:gd name="connsiteY444" fmla="*/ 1970036 h 3856037"/>
              <a:gd name="connsiteX445" fmla="*/ 1349270 w 12083644"/>
              <a:gd name="connsiteY445" fmla="*/ 1971575 h 3856037"/>
              <a:gd name="connsiteX446" fmla="*/ 1334422 w 12083644"/>
              <a:gd name="connsiteY446" fmla="*/ 1973665 h 3856037"/>
              <a:gd name="connsiteX447" fmla="*/ 1319024 w 12083644"/>
              <a:gd name="connsiteY447" fmla="*/ 1976085 h 3856037"/>
              <a:gd name="connsiteX448" fmla="*/ 1303297 w 12083644"/>
              <a:gd name="connsiteY448" fmla="*/ 1978944 h 3856037"/>
              <a:gd name="connsiteX449" fmla="*/ 1287019 w 12083644"/>
              <a:gd name="connsiteY449" fmla="*/ 1982464 h 3856037"/>
              <a:gd name="connsiteX450" fmla="*/ 1270082 w 12083644"/>
              <a:gd name="connsiteY450" fmla="*/ 1986093 h 3856037"/>
              <a:gd name="connsiteX451" fmla="*/ 1252705 w 12083644"/>
              <a:gd name="connsiteY451" fmla="*/ 1990162 h 3856037"/>
              <a:gd name="connsiteX452" fmla="*/ 1234558 w 12083644"/>
              <a:gd name="connsiteY452" fmla="*/ 1994892 h 3856037"/>
              <a:gd name="connsiteX453" fmla="*/ 1215970 w 12083644"/>
              <a:gd name="connsiteY453" fmla="*/ 1999841 h 3856037"/>
              <a:gd name="connsiteX454" fmla="*/ 1196723 w 12083644"/>
              <a:gd name="connsiteY454" fmla="*/ 2005340 h 3856037"/>
              <a:gd name="connsiteX455" fmla="*/ 1176707 w 12083644"/>
              <a:gd name="connsiteY455" fmla="*/ 2011059 h 3856037"/>
              <a:gd name="connsiteX456" fmla="*/ 1156140 w 12083644"/>
              <a:gd name="connsiteY456" fmla="*/ 2017328 h 3856037"/>
              <a:gd name="connsiteX457" fmla="*/ 1134693 w 12083644"/>
              <a:gd name="connsiteY457" fmla="*/ 2023927 h 3856037"/>
              <a:gd name="connsiteX458" fmla="*/ 1112806 w 12083644"/>
              <a:gd name="connsiteY458" fmla="*/ 2030856 h 3856037"/>
              <a:gd name="connsiteX459" fmla="*/ 1089930 w 12083644"/>
              <a:gd name="connsiteY459" fmla="*/ 2038225 h 3856037"/>
              <a:gd name="connsiteX460" fmla="*/ 1066394 w 12083644"/>
              <a:gd name="connsiteY460" fmla="*/ 2045924 h 3856037"/>
              <a:gd name="connsiteX461" fmla="*/ 1049126 w 12083644"/>
              <a:gd name="connsiteY461" fmla="*/ 2050873 h 3856037"/>
              <a:gd name="connsiteX462" fmla="*/ 1032079 w 12083644"/>
              <a:gd name="connsiteY462" fmla="*/ 2055382 h 3856037"/>
              <a:gd name="connsiteX463" fmla="*/ 1015362 w 12083644"/>
              <a:gd name="connsiteY463" fmla="*/ 2059452 h 3856037"/>
              <a:gd name="connsiteX464" fmla="*/ 998864 w 12083644"/>
              <a:gd name="connsiteY464" fmla="*/ 2063301 h 3856037"/>
              <a:gd name="connsiteX465" fmla="*/ 982257 w 12083644"/>
              <a:gd name="connsiteY465" fmla="*/ 2066600 h 3856037"/>
              <a:gd name="connsiteX466" fmla="*/ 966199 w 12083644"/>
              <a:gd name="connsiteY466" fmla="*/ 2069460 h 3856037"/>
              <a:gd name="connsiteX467" fmla="*/ 950032 w 12083644"/>
              <a:gd name="connsiteY467" fmla="*/ 2072100 h 3856037"/>
              <a:gd name="connsiteX468" fmla="*/ 934304 w 12083644"/>
              <a:gd name="connsiteY468" fmla="*/ 2074079 h 3856037"/>
              <a:gd name="connsiteX469" fmla="*/ 918577 w 12083644"/>
              <a:gd name="connsiteY469" fmla="*/ 2076169 h 3856037"/>
              <a:gd name="connsiteX470" fmla="*/ 903069 w 12083644"/>
              <a:gd name="connsiteY470" fmla="*/ 2077599 h 3856037"/>
              <a:gd name="connsiteX471" fmla="*/ 887782 w 12083644"/>
              <a:gd name="connsiteY471" fmla="*/ 2078809 h 3856037"/>
              <a:gd name="connsiteX472" fmla="*/ 872604 w 12083644"/>
              <a:gd name="connsiteY472" fmla="*/ 2079688 h 3856037"/>
              <a:gd name="connsiteX473" fmla="*/ 857756 w 12083644"/>
              <a:gd name="connsiteY473" fmla="*/ 2080018 h 3856037"/>
              <a:gd name="connsiteX474" fmla="*/ 843019 w 12083644"/>
              <a:gd name="connsiteY474" fmla="*/ 2080238 h 3856037"/>
              <a:gd name="connsiteX475" fmla="*/ 828282 w 12083644"/>
              <a:gd name="connsiteY475" fmla="*/ 2080238 h 3856037"/>
              <a:gd name="connsiteX476" fmla="*/ 813983 w 12083644"/>
              <a:gd name="connsiteY476" fmla="*/ 2079798 h 3856037"/>
              <a:gd name="connsiteX477" fmla="*/ 799685 w 12083644"/>
              <a:gd name="connsiteY477" fmla="*/ 2079029 h 3856037"/>
              <a:gd name="connsiteX478" fmla="*/ 785827 w 12083644"/>
              <a:gd name="connsiteY478" fmla="*/ 2078039 h 3856037"/>
              <a:gd name="connsiteX479" fmla="*/ 771971 w 12083644"/>
              <a:gd name="connsiteY479" fmla="*/ 2076829 h 3856037"/>
              <a:gd name="connsiteX480" fmla="*/ 758222 w 12083644"/>
              <a:gd name="connsiteY480" fmla="*/ 2075399 h 3856037"/>
              <a:gd name="connsiteX481" fmla="*/ 744804 w 12083644"/>
              <a:gd name="connsiteY481" fmla="*/ 2073529 h 3856037"/>
              <a:gd name="connsiteX482" fmla="*/ 731496 w 12083644"/>
              <a:gd name="connsiteY482" fmla="*/ 2071440 h 3856037"/>
              <a:gd name="connsiteX483" fmla="*/ 718409 w 12083644"/>
              <a:gd name="connsiteY483" fmla="*/ 2069240 h 3856037"/>
              <a:gd name="connsiteX484" fmla="*/ 705320 w 12083644"/>
              <a:gd name="connsiteY484" fmla="*/ 2066820 h 3856037"/>
              <a:gd name="connsiteX485" fmla="*/ 692672 w 12083644"/>
              <a:gd name="connsiteY485" fmla="*/ 2064071 h 3856037"/>
              <a:gd name="connsiteX486" fmla="*/ 680025 w 12083644"/>
              <a:gd name="connsiteY486" fmla="*/ 2061101 h 3856037"/>
              <a:gd name="connsiteX487" fmla="*/ 667596 w 12083644"/>
              <a:gd name="connsiteY487" fmla="*/ 2058022 h 3856037"/>
              <a:gd name="connsiteX488" fmla="*/ 655498 w 12083644"/>
              <a:gd name="connsiteY488" fmla="*/ 2054722 h 3856037"/>
              <a:gd name="connsiteX489" fmla="*/ 643510 w 12083644"/>
              <a:gd name="connsiteY489" fmla="*/ 2051093 h 3856037"/>
              <a:gd name="connsiteX490" fmla="*/ 631411 w 12083644"/>
              <a:gd name="connsiteY490" fmla="*/ 2047353 h 3856037"/>
              <a:gd name="connsiteX491" fmla="*/ 619753 w 12083644"/>
              <a:gd name="connsiteY491" fmla="*/ 2043504 h 3856037"/>
              <a:gd name="connsiteX492" fmla="*/ 608426 w 12083644"/>
              <a:gd name="connsiteY492" fmla="*/ 2039435 h 3856037"/>
              <a:gd name="connsiteX493" fmla="*/ 596987 w 12083644"/>
              <a:gd name="connsiteY493" fmla="*/ 2035145 h 3856037"/>
              <a:gd name="connsiteX494" fmla="*/ 585879 w 12083644"/>
              <a:gd name="connsiteY494" fmla="*/ 2030856 h 3856037"/>
              <a:gd name="connsiteX495" fmla="*/ 574880 w 12083644"/>
              <a:gd name="connsiteY495" fmla="*/ 2026127 h 3856037"/>
              <a:gd name="connsiteX496" fmla="*/ 564102 w 12083644"/>
              <a:gd name="connsiteY496" fmla="*/ 2021617 h 3856037"/>
              <a:gd name="connsiteX497" fmla="*/ 553434 w 12083644"/>
              <a:gd name="connsiteY497" fmla="*/ 2016778 h 3856037"/>
              <a:gd name="connsiteX498" fmla="*/ 542985 w 12083644"/>
              <a:gd name="connsiteY498" fmla="*/ 2011829 h 3856037"/>
              <a:gd name="connsiteX499" fmla="*/ 532647 w 12083644"/>
              <a:gd name="connsiteY499" fmla="*/ 2006770 h 3856037"/>
              <a:gd name="connsiteX500" fmla="*/ 522638 w 12083644"/>
              <a:gd name="connsiteY500" fmla="*/ 2001601 h 3856037"/>
              <a:gd name="connsiteX501" fmla="*/ 512630 w 12083644"/>
              <a:gd name="connsiteY501" fmla="*/ 1996541 h 3856037"/>
              <a:gd name="connsiteX502" fmla="*/ 502842 w 12083644"/>
              <a:gd name="connsiteY502" fmla="*/ 1991262 h 3856037"/>
              <a:gd name="connsiteX503" fmla="*/ 493163 w 12083644"/>
              <a:gd name="connsiteY503" fmla="*/ 1985763 h 3856037"/>
              <a:gd name="connsiteX504" fmla="*/ 483814 w 12083644"/>
              <a:gd name="connsiteY504" fmla="*/ 1980154 h 3856037"/>
              <a:gd name="connsiteX505" fmla="*/ 474576 w 12083644"/>
              <a:gd name="connsiteY505" fmla="*/ 1974655 h 3856037"/>
              <a:gd name="connsiteX506" fmla="*/ 465447 w 12083644"/>
              <a:gd name="connsiteY506" fmla="*/ 1969156 h 3856037"/>
              <a:gd name="connsiteX507" fmla="*/ 456649 w 12083644"/>
              <a:gd name="connsiteY507" fmla="*/ 1963437 h 3856037"/>
              <a:gd name="connsiteX508" fmla="*/ 447850 w 12083644"/>
              <a:gd name="connsiteY508" fmla="*/ 1957937 h 3856037"/>
              <a:gd name="connsiteX509" fmla="*/ 430913 w 12083644"/>
              <a:gd name="connsiteY509" fmla="*/ 1946499 h 3856037"/>
              <a:gd name="connsiteX510" fmla="*/ 414525 w 12083644"/>
              <a:gd name="connsiteY510" fmla="*/ 1934841 h 3856037"/>
              <a:gd name="connsiteX511" fmla="*/ 399018 w 12083644"/>
              <a:gd name="connsiteY511" fmla="*/ 1923403 h 3856037"/>
              <a:gd name="connsiteX512" fmla="*/ 384170 w 12083644"/>
              <a:gd name="connsiteY512" fmla="*/ 1911965 h 3856037"/>
              <a:gd name="connsiteX513" fmla="*/ 369872 w 12083644"/>
              <a:gd name="connsiteY513" fmla="*/ 1900746 h 3856037"/>
              <a:gd name="connsiteX514" fmla="*/ 356124 w 12083644"/>
              <a:gd name="connsiteY514" fmla="*/ 1889528 h 3856037"/>
              <a:gd name="connsiteX515" fmla="*/ 343256 w 12083644"/>
              <a:gd name="connsiteY515" fmla="*/ 1878750 h 3856037"/>
              <a:gd name="connsiteX516" fmla="*/ 330828 w 12083644"/>
              <a:gd name="connsiteY516" fmla="*/ 1868301 h 3856037"/>
              <a:gd name="connsiteX517" fmla="*/ 318950 w 12083644"/>
              <a:gd name="connsiteY517" fmla="*/ 1857853 h 3856037"/>
              <a:gd name="connsiteX518" fmla="*/ 306742 w 12083644"/>
              <a:gd name="connsiteY518" fmla="*/ 1847845 h 3856037"/>
              <a:gd name="connsiteX519" fmla="*/ 294644 w 12083644"/>
              <a:gd name="connsiteY519" fmla="*/ 1838056 h 3856037"/>
              <a:gd name="connsiteX520" fmla="*/ 282436 w 12083644"/>
              <a:gd name="connsiteY520" fmla="*/ 1828268 h 3856037"/>
              <a:gd name="connsiteX521" fmla="*/ 270338 w 12083644"/>
              <a:gd name="connsiteY521" fmla="*/ 1818919 h 3856037"/>
              <a:gd name="connsiteX522" fmla="*/ 258130 w 12083644"/>
              <a:gd name="connsiteY522" fmla="*/ 1809461 h 3856037"/>
              <a:gd name="connsiteX523" fmla="*/ 246031 w 12083644"/>
              <a:gd name="connsiteY523" fmla="*/ 1800552 h 3856037"/>
              <a:gd name="connsiteX524" fmla="*/ 234043 w 12083644"/>
              <a:gd name="connsiteY524" fmla="*/ 1791753 h 3856037"/>
              <a:gd name="connsiteX525" fmla="*/ 210507 w 12083644"/>
              <a:gd name="connsiteY525" fmla="*/ 1774926 h 3856037"/>
              <a:gd name="connsiteX526" fmla="*/ 187851 w 12083644"/>
              <a:gd name="connsiteY526" fmla="*/ 1759089 h 3856037"/>
              <a:gd name="connsiteX527" fmla="*/ 166074 w 12083644"/>
              <a:gd name="connsiteY527" fmla="*/ 1744351 h 3856037"/>
              <a:gd name="connsiteX528" fmla="*/ 145617 w 12083644"/>
              <a:gd name="connsiteY528" fmla="*/ 1731043 h 3856037"/>
              <a:gd name="connsiteX529" fmla="*/ 126590 w 12083644"/>
              <a:gd name="connsiteY529" fmla="*/ 1718835 h 3856037"/>
              <a:gd name="connsiteX530" fmla="*/ 109213 w 12083644"/>
              <a:gd name="connsiteY530" fmla="*/ 1707947 h 3856037"/>
              <a:gd name="connsiteX531" fmla="*/ 93925 w 12083644"/>
              <a:gd name="connsiteY531" fmla="*/ 1698818 h 3856037"/>
              <a:gd name="connsiteX532" fmla="*/ 81057 w 12083644"/>
              <a:gd name="connsiteY532" fmla="*/ 1691009 h 3856037"/>
              <a:gd name="connsiteX533" fmla="*/ 62470 w 12083644"/>
              <a:gd name="connsiteY533" fmla="*/ 1680231 h 3856037"/>
              <a:gd name="connsiteX534" fmla="*/ 55982 w 12083644"/>
              <a:gd name="connsiteY534" fmla="*/ 1676601 h 3856037"/>
              <a:gd name="connsiteX535" fmla="*/ 45753 w 12083644"/>
              <a:gd name="connsiteY535" fmla="*/ 1669453 h 3856037"/>
              <a:gd name="connsiteX536" fmla="*/ 36735 w 12083644"/>
              <a:gd name="connsiteY536" fmla="*/ 1662414 h 3856037"/>
              <a:gd name="connsiteX537" fmla="*/ 28815 w 12083644"/>
              <a:gd name="connsiteY537" fmla="*/ 1656145 h 3856037"/>
              <a:gd name="connsiteX538" fmla="*/ 22106 w 12083644"/>
              <a:gd name="connsiteY538" fmla="*/ 1649986 h 3856037"/>
              <a:gd name="connsiteX539" fmla="*/ 16388 w 12083644"/>
              <a:gd name="connsiteY539" fmla="*/ 1644266 h 3856037"/>
              <a:gd name="connsiteX540" fmla="*/ 11438 w 12083644"/>
              <a:gd name="connsiteY540" fmla="*/ 1638767 h 3856037"/>
              <a:gd name="connsiteX541" fmla="*/ 9348 w 12083644"/>
              <a:gd name="connsiteY541" fmla="*/ 1636348 h 3856037"/>
              <a:gd name="connsiteX542" fmla="*/ 7589 w 12083644"/>
              <a:gd name="connsiteY542" fmla="*/ 1633928 h 3856037"/>
              <a:gd name="connsiteX543" fmla="*/ 5940 w 12083644"/>
              <a:gd name="connsiteY543" fmla="*/ 1631398 h 3856037"/>
              <a:gd name="connsiteX544" fmla="*/ 4509 w 12083644"/>
              <a:gd name="connsiteY544" fmla="*/ 1629199 h 3856037"/>
              <a:gd name="connsiteX545" fmla="*/ 3299 w 12083644"/>
              <a:gd name="connsiteY545" fmla="*/ 1626889 h 3856037"/>
              <a:gd name="connsiteX546" fmla="*/ 2199 w 12083644"/>
              <a:gd name="connsiteY546" fmla="*/ 1624690 h 3856037"/>
              <a:gd name="connsiteX547" fmla="*/ 1650 w 12083644"/>
              <a:gd name="connsiteY547" fmla="*/ 1622600 h 3856037"/>
              <a:gd name="connsiteX548" fmla="*/ 771 w 12083644"/>
              <a:gd name="connsiteY548" fmla="*/ 1620620 h 3856037"/>
              <a:gd name="connsiteX549" fmla="*/ 440 w 12083644"/>
              <a:gd name="connsiteY549" fmla="*/ 1618530 h 3856037"/>
              <a:gd name="connsiteX550" fmla="*/ 220 w 12083644"/>
              <a:gd name="connsiteY550" fmla="*/ 1616771 h 3856037"/>
              <a:gd name="connsiteX551" fmla="*/ 0 w 12083644"/>
              <a:gd name="connsiteY551" fmla="*/ 1615121 h 3856037"/>
              <a:gd name="connsiteX552" fmla="*/ 220 w 12083644"/>
              <a:gd name="connsiteY552" fmla="*/ 1613251 h 3856037"/>
              <a:gd name="connsiteX553" fmla="*/ 440 w 12083644"/>
              <a:gd name="connsiteY553" fmla="*/ 1611602 h 3856037"/>
              <a:gd name="connsiteX554" fmla="*/ 660 w 12083644"/>
              <a:gd name="connsiteY554" fmla="*/ 1609952 h 3856037"/>
              <a:gd name="connsiteX555" fmla="*/ 1210 w 12083644"/>
              <a:gd name="connsiteY555" fmla="*/ 1608522 h 3856037"/>
              <a:gd name="connsiteX556" fmla="*/ 1871 w 12083644"/>
              <a:gd name="connsiteY556" fmla="*/ 1607092 h 3856037"/>
              <a:gd name="connsiteX557" fmla="*/ 2420 w 12083644"/>
              <a:gd name="connsiteY557" fmla="*/ 1605663 h 3856037"/>
              <a:gd name="connsiteX558" fmla="*/ 3519 w 12083644"/>
              <a:gd name="connsiteY558" fmla="*/ 1604453 h 3856037"/>
              <a:gd name="connsiteX559" fmla="*/ 4289 w 12083644"/>
              <a:gd name="connsiteY559" fmla="*/ 1603243 h 3856037"/>
              <a:gd name="connsiteX560" fmla="*/ 5499 w 12083644"/>
              <a:gd name="connsiteY560" fmla="*/ 1602033 h 3856037"/>
              <a:gd name="connsiteX561" fmla="*/ 7919 w 12083644"/>
              <a:gd name="connsiteY561" fmla="*/ 1599723 h 3856037"/>
              <a:gd name="connsiteX562" fmla="*/ 10668 w 12083644"/>
              <a:gd name="connsiteY562" fmla="*/ 1597964 h 3856037"/>
              <a:gd name="connsiteX563" fmla="*/ 13638 w 12083644"/>
              <a:gd name="connsiteY563" fmla="*/ 1596314 h 3856037"/>
              <a:gd name="connsiteX564" fmla="*/ 17157 w 12083644"/>
              <a:gd name="connsiteY564" fmla="*/ 1594884 h 3856037"/>
              <a:gd name="connsiteX565" fmla="*/ 20677 w 12083644"/>
              <a:gd name="connsiteY565" fmla="*/ 1593454 h 3856037"/>
              <a:gd name="connsiteX566" fmla="*/ 24086 w 12083644"/>
              <a:gd name="connsiteY566" fmla="*/ 1592465 h 3856037"/>
              <a:gd name="connsiteX567" fmla="*/ 27935 w 12083644"/>
              <a:gd name="connsiteY567" fmla="*/ 1591585 h 3856037"/>
              <a:gd name="connsiteX568" fmla="*/ 31675 w 12083644"/>
              <a:gd name="connsiteY568" fmla="*/ 1591035 h 3856037"/>
              <a:gd name="connsiteX569" fmla="*/ 35304 w 12083644"/>
              <a:gd name="connsiteY569" fmla="*/ 1590375 h 3856037"/>
              <a:gd name="connsiteX570" fmla="*/ 39044 w 12083644"/>
              <a:gd name="connsiteY570" fmla="*/ 1590155 h 3856037"/>
              <a:gd name="connsiteX571" fmla="*/ 42453 w 12083644"/>
              <a:gd name="connsiteY571" fmla="*/ 1589935 h 3856037"/>
              <a:gd name="connsiteX572" fmla="*/ 45753 w 12083644"/>
              <a:gd name="connsiteY572" fmla="*/ 1589935 h 3856037"/>
              <a:gd name="connsiteX573" fmla="*/ 48832 w 12083644"/>
              <a:gd name="connsiteY573" fmla="*/ 1590155 h 3856037"/>
              <a:gd name="connsiteX574" fmla="*/ 51692 w 12083644"/>
              <a:gd name="connsiteY574" fmla="*/ 1590375 h 3856037"/>
              <a:gd name="connsiteX575" fmla="*/ 54111 w 12083644"/>
              <a:gd name="connsiteY575" fmla="*/ 1590815 h 3856037"/>
              <a:gd name="connsiteX576" fmla="*/ 56201 w 12083644"/>
              <a:gd name="connsiteY576" fmla="*/ 1591365 h 3856037"/>
              <a:gd name="connsiteX577" fmla="*/ 60051 w 12083644"/>
              <a:gd name="connsiteY577" fmla="*/ 1592465 h 3856037"/>
              <a:gd name="connsiteX578" fmla="*/ 64780 w 12083644"/>
              <a:gd name="connsiteY578" fmla="*/ 1593454 h 3856037"/>
              <a:gd name="connsiteX579" fmla="*/ 76768 w 12083644"/>
              <a:gd name="connsiteY579" fmla="*/ 1595654 h 3856037"/>
              <a:gd name="connsiteX580" fmla="*/ 84357 w 12083644"/>
              <a:gd name="connsiteY580" fmla="*/ 1597084 h 3856037"/>
              <a:gd name="connsiteX581" fmla="*/ 92715 w 12083644"/>
              <a:gd name="connsiteY581" fmla="*/ 1598954 h 3856037"/>
              <a:gd name="connsiteX582" fmla="*/ 102504 w 12083644"/>
              <a:gd name="connsiteY582" fmla="*/ 1601153 h 3856037"/>
              <a:gd name="connsiteX583" fmla="*/ 113392 w 12083644"/>
              <a:gd name="connsiteY583" fmla="*/ 1604233 h 3856037"/>
              <a:gd name="connsiteX584" fmla="*/ 125600 w 12083644"/>
              <a:gd name="connsiteY584" fmla="*/ 1608192 h 3856037"/>
              <a:gd name="connsiteX585" fmla="*/ 139129 w 12083644"/>
              <a:gd name="connsiteY585" fmla="*/ 1612811 h 3856037"/>
              <a:gd name="connsiteX586" fmla="*/ 146387 w 12083644"/>
              <a:gd name="connsiteY586" fmla="*/ 1615451 h 3856037"/>
              <a:gd name="connsiteX587" fmla="*/ 154196 w 12083644"/>
              <a:gd name="connsiteY587" fmla="*/ 1618530 h 3856037"/>
              <a:gd name="connsiteX588" fmla="*/ 162115 w 12083644"/>
              <a:gd name="connsiteY588" fmla="*/ 1621830 h 3856037"/>
              <a:gd name="connsiteX589" fmla="*/ 170693 w 12083644"/>
              <a:gd name="connsiteY589" fmla="*/ 1625349 h 3856037"/>
              <a:gd name="connsiteX590" fmla="*/ 179712 w 12083644"/>
              <a:gd name="connsiteY590" fmla="*/ 1629419 h 3856037"/>
              <a:gd name="connsiteX591" fmla="*/ 188950 w 12083644"/>
              <a:gd name="connsiteY591" fmla="*/ 1633488 h 3856037"/>
              <a:gd name="connsiteX592" fmla="*/ 198739 w 12083644"/>
              <a:gd name="connsiteY592" fmla="*/ 1638217 h 3856037"/>
              <a:gd name="connsiteX593" fmla="*/ 208967 w 12083644"/>
              <a:gd name="connsiteY593" fmla="*/ 1643057 h 3856037"/>
              <a:gd name="connsiteX594" fmla="*/ 219526 w 12083644"/>
              <a:gd name="connsiteY594" fmla="*/ 1648336 h 3856037"/>
              <a:gd name="connsiteX595" fmla="*/ 230744 w 12083644"/>
              <a:gd name="connsiteY595" fmla="*/ 1654275 h 3856037"/>
              <a:gd name="connsiteX596" fmla="*/ 242182 w 12083644"/>
              <a:gd name="connsiteY596" fmla="*/ 1660434 h 3856037"/>
              <a:gd name="connsiteX597" fmla="*/ 254281 w 12083644"/>
              <a:gd name="connsiteY597" fmla="*/ 1666923 h 3856037"/>
              <a:gd name="connsiteX598" fmla="*/ 279136 w 12083644"/>
              <a:gd name="connsiteY598" fmla="*/ 1680671 h 3856037"/>
              <a:gd name="connsiteX599" fmla="*/ 304542 w 12083644"/>
              <a:gd name="connsiteY599" fmla="*/ 1694529 h 3856037"/>
              <a:gd name="connsiteX600" fmla="*/ 330168 w 12083644"/>
              <a:gd name="connsiteY600" fmla="*/ 1708166 h 3856037"/>
              <a:gd name="connsiteX601" fmla="*/ 356344 w 12083644"/>
              <a:gd name="connsiteY601" fmla="*/ 1721694 h 3856037"/>
              <a:gd name="connsiteX602" fmla="*/ 383070 w 12083644"/>
              <a:gd name="connsiteY602" fmla="*/ 1735002 h 3856037"/>
              <a:gd name="connsiteX603" fmla="*/ 396598 w 12083644"/>
              <a:gd name="connsiteY603" fmla="*/ 1741711 h 3856037"/>
              <a:gd name="connsiteX604" fmla="*/ 410127 w 12083644"/>
              <a:gd name="connsiteY604" fmla="*/ 1747980 h 3856037"/>
              <a:gd name="connsiteX605" fmla="*/ 423984 w 12083644"/>
              <a:gd name="connsiteY605" fmla="*/ 1754359 h 3856037"/>
              <a:gd name="connsiteX606" fmla="*/ 437622 w 12083644"/>
              <a:gd name="connsiteY606" fmla="*/ 1760628 h 3856037"/>
              <a:gd name="connsiteX607" fmla="*/ 451699 w 12083644"/>
              <a:gd name="connsiteY607" fmla="*/ 1766787 h 3856037"/>
              <a:gd name="connsiteX608" fmla="*/ 465667 w 12083644"/>
              <a:gd name="connsiteY608" fmla="*/ 1772726 h 3856037"/>
              <a:gd name="connsiteX609" fmla="*/ 479965 w 12083644"/>
              <a:gd name="connsiteY609" fmla="*/ 1778665 h 3856037"/>
              <a:gd name="connsiteX610" fmla="*/ 494263 w 12083644"/>
              <a:gd name="connsiteY610" fmla="*/ 1784165 h 3856037"/>
              <a:gd name="connsiteX611" fmla="*/ 508561 w 12083644"/>
              <a:gd name="connsiteY611" fmla="*/ 1789664 h 3856037"/>
              <a:gd name="connsiteX612" fmla="*/ 522969 w 12083644"/>
              <a:gd name="connsiteY612" fmla="*/ 1794943 h 3856037"/>
              <a:gd name="connsiteX613" fmla="*/ 537706 w 12083644"/>
              <a:gd name="connsiteY613" fmla="*/ 1800112 h 3856037"/>
              <a:gd name="connsiteX614" fmla="*/ 552444 w 12083644"/>
              <a:gd name="connsiteY614" fmla="*/ 1804951 h 3856037"/>
              <a:gd name="connsiteX615" fmla="*/ 567291 w 12083644"/>
              <a:gd name="connsiteY615" fmla="*/ 1809461 h 3856037"/>
              <a:gd name="connsiteX616" fmla="*/ 582249 w 12083644"/>
              <a:gd name="connsiteY616" fmla="*/ 1813970 h 3856037"/>
              <a:gd name="connsiteX617" fmla="*/ 597317 w 12083644"/>
              <a:gd name="connsiteY617" fmla="*/ 1818259 h 3856037"/>
              <a:gd name="connsiteX618" fmla="*/ 612495 w 12083644"/>
              <a:gd name="connsiteY618" fmla="*/ 1822109 h 3856037"/>
              <a:gd name="connsiteX619" fmla="*/ 627782 w 12083644"/>
              <a:gd name="connsiteY619" fmla="*/ 1825848 h 3856037"/>
              <a:gd name="connsiteX620" fmla="*/ 643070 w 12083644"/>
              <a:gd name="connsiteY620" fmla="*/ 1829038 h 3856037"/>
              <a:gd name="connsiteX621" fmla="*/ 658577 w 12083644"/>
              <a:gd name="connsiteY621" fmla="*/ 1832117 h 3856037"/>
              <a:gd name="connsiteX622" fmla="*/ 674305 w 12083644"/>
              <a:gd name="connsiteY622" fmla="*/ 1834757 h 3856037"/>
              <a:gd name="connsiteX623" fmla="*/ 690032 w 12083644"/>
              <a:gd name="connsiteY623" fmla="*/ 1837286 h 3856037"/>
              <a:gd name="connsiteX624" fmla="*/ 705760 w 12083644"/>
              <a:gd name="connsiteY624" fmla="*/ 1839486 h 3856037"/>
              <a:gd name="connsiteX625" fmla="*/ 713789 w 12083644"/>
              <a:gd name="connsiteY625" fmla="*/ 1840366 h 3856037"/>
              <a:gd name="connsiteX626" fmla="*/ 721487 w 12083644"/>
              <a:gd name="connsiteY626" fmla="*/ 1840916 h 3856037"/>
              <a:gd name="connsiteX627" fmla="*/ 729296 w 12083644"/>
              <a:gd name="connsiteY627" fmla="*/ 1841576 h 3856037"/>
              <a:gd name="connsiteX628" fmla="*/ 736775 w 12083644"/>
              <a:gd name="connsiteY628" fmla="*/ 1841906 h 3856037"/>
              <a:gd name="connsiteX629" fmla="*/ 744364 w 12083644"/>
              <a:gd name="connsiteY629" fmla="*/ 1841906 h 3856037"/>
              <a:gd name="connsiteX630" fmla="*/ 751733 w 12083644"/>
              <a:gd name="connsiteY630" fmla="*/ 1842126 h 3856037"/>
              <a:gd name="connsiteX631" fmla="*/ 759103 w 12083644"/>
              <a:gd name="connsiteY631" fmla="*/ 1841906 h 3856037"/>
              <a:gd name="connsiteX632" fmla="*/ 766250 w 12083644"/>
              <a:gd name="connsiteY632" fmla="*/ 1841576 h 3856037"/>
              <a:gd name="connsiteX633" fmla="*/ 773399 w 12083644"/>
              <a:gd name="connsiteY633" fmla="*/ 1841136 h 3856037"/>
              <a:gd name="connsiteX634" fmla="*/ 780328 w 12083644"/>
              <a:gd name="connsiteY634" fmla="*/ 1840476 h 3856037"/>
              <a:gd name="connsiteX635" fmla="*/ 787257 w 12083644"/>
              <a:gd name="connsiteY635" fmla="*/ 1839926 h 3856037"/>
              <a:gd name="connsiteX636" fmla="*/ 793967 w 12083644"/>
              <a:gd name="connsiteY636" fmla="*/ 1839046 h 3856037"/>
              <a:gd name="connsiteX637" fmla="*/ 800785 w 12083644"/>
              <a:gd name="connsiteY637" fmla="*/ 1838056 h 3856037"/>
              <a:gd name="connsiteX638" fmla="*/ 807274 w 12083644"/>
              <a:gd name="connsiteY638" fmla="*/ 1837066 h 3856037"/>
              <a:gd name="connsiteX639" fmla="*/ 813763 w 12083644"/>
              <a:gd name="connsiteY639" fmla="*/ 1835857 h 3856037"/>
              <a:gd name="connsiteX640" fmla="*/ 820142 w 12083644"/>
              <a:gd name="connsiteY640" fmla="*/ 1834647 h 3856037"/>
              <a:gd name="connsiteX641" fmla="*/ 832570 w 12083644"/>
              <a:gd name="connsiteY641" fmla="*/ 1831567 h 3856037"/>
              <a:gd name="connsiteX642" fmla="*/ 844448 w 12083644"/>
              <a:gd name="connsiteY642" fmla="*/ 1828268 h 3856037"/>
              <a:gd name="connsiteX643" fmla="*/ 855887 w 12083644"/>
              <a:gd name="connsiteY643" fmla="*/ 1824748 h 3856037"/>
              <a:gd name="connsiteX644" fmla="*/ 866885 w 12083644"/>
              <a:gd name="connsiteY644" fmla="*/ 1820899 h 3856037"/>
              <a:gd name="connsiteX645" fmla="*/ 877553 w 12083644"/>
              <a:gd name="connsiteY645" fmla="*/ 1816829 h 3856037"/>
              <a:gd name="connsiteX646" fmla="*/ 887562 w 12083644"/>
              <a:gd name="connsiteY646" fmla="*/ 1812540 h 3856037"/>
              <a:gd name="connsiteX647" fmla="*/ 897130 w 12083644"/>
              <a:gd name="connsiteY647" fmla="*/ 1808031 h 3856037"/>
              <a:gd name="connsiteX648" fmla="*/ 906369 w 12083644"/>
              <a:gd name="connsiteY648" fmla="*/ 1803522 h 3856037"/>
              <a:gd name="connsiteX649" fmla="*/ 914947 w 12083644"/>
              <a:gd name="connsiteY649" fmla="*/ 1798902 h 3856037"/>
              <a:gd name="connsiteX650" fmla="*/ 922866 w 12083644"/>
              <a:gd name="connsiteY650" fmla="*/ 1794173 h 3856037"/>
              <a:gd name="connsiteX651" fmla="*/ 930676 w 12083644"/>
              <a:gd name="connsiteY651" fmla="*/ 1789664 h 3856037"/>
              <a:gd name="connsiteX652" fmla="*/ 937604 w 12083644"/>
              <a:gd name="connsiteY652" fmla="*/ 1785154 h 3856037"/>
              <a:gd name="connsiteX653" fmla="*/ 944093 w 12083644"/>
              <a:gd name="connsiteY653" fmla="*/ 1780645 h 3856037"/>
              <a:gd name="connsiteX654" fmla="*/ 950252 w 12083644"/>
              <a:gd name="connsiteY654" fmla="*/ 1776356 h 3856037"/>
              <a:gd name="connsiteX655" fmla="*/ 955531 w 12083644"/>
              <a:gd name="connsiteY655" fmla="*/ 1772286 h 3856037"/>
              <a:gd name="connsiteX656" fmla="*/ 960700 w 12083644"/>
              <a:gd name="connsiteY656" fmla="*/ 1768657 h 3856037"/>
              <a:gd name="connsiteX657" fmla="*/ 968839 w 12083644"/>
              <a:gd name="connsiteY657" fmla="*/ 1761948 h 3856037"/>
              <a:gd name="connsiteX658" fmla="*/ 974778 w 12083644"/>
              <a:gd name="connsiteY658" fmla="*/ 1756559 h 3856037"/>
              <a:gd name="connsiteX659" fmla="*/ 978187 w 12083644"/>
              <a:gd name="connsiteY659" fmla="*/ 1753149 h 3856037"/>
              <a:gd name="connsiteX660" fmla="*/ 979397 w 12083644"/>
              <a:gd name="connsiteY660" fmla="*/ 1751940 h 3856037"/>
              <a:gd name="connsiteX661" fmla="*/ 982697 w 12083644"/>
              <a:gd name="connsiteY661" fmla="*/ 1746441 h 3856037"/>
              <a:gd name="connsiteX662" fmla="*/ 985556 w 12083644"/>
              <a:gd name="connsiteY662" fmla="*/ 1741051 h 3856037"/>
              <a:gd name="connsiteX663" fmla="*/ 988197 w 12083644"/>
              <a:gd name="connsiteY663" fmla="*/ 1736212 h 3856037"/>
              <a:gd name="connsiteX664" fmla="*/ 990286 w 12083644"/>
              <a:gd name="connsiteY664" fmla="*/ 1731483 h 3856037"/>
              <a:gd name="connsiteX665" fmla="*/ 992045 w 12083644"/>
              <a:gd name="connsiteY665" fmla="*/ 1727194 h 3856037"/>
              <a:gd name="connsiteX666" fmla="*/ 993476 w 12083644"/>
              <a:gd name="connsiteY666" fmla="*/ 1723124 h 3856037"/>
              <a:gd name="connsiteX667" fmla="*/ 994575 w 12083644"/>
              <a:gd name="connsiteY667" fmla="*/ 1719275 h 3856037"/>
              <a:gd name="connsiteX668" fmla="*/ 995345 w 12083644"/>
              <a:gd name="connsiteY668" fmla="*/ 1715755 h 3856037"/>
              <a:gd name="connsiteX669" fmla="*/ 995786 w 12083644"/>
              <a:gd name="connsiteY669" fmla="*/ 1712236 h 3856037"/>
              <a:gd name="connsiteX670" fmla="*/ 995786 w 12083644"/>
              <a:gd name="connsiteY670" fmla="*/ 1709376 h 3856037"/>
              <a:gd name="connsiteX671" fmla="*/ 995565 w 12083644"/>
              <a:gd name="connsiteY671" fmla="*/ 1706517 h 3856037"/>
              <a:gd name="connsiteX672" fmla="*/ 994905 w 12083644"/>
              <a:gd name="connsiteY672" fmla="*/ 1704097 h 3856037"/>
              <a:gd name="connsiteX673" fmla="*/ 994135 w 12083644"/>
              <a:gd name="connsiteY673" fmla="*/ 1701678 h 3856037"/>
              <a:gd name="connsiteX674" fmla="*/ 993145 w 12083644"/>
              <a:gd name="connsiteY674" fmla="*/ 1699588 h 3856037"/>
              <a:gd name="connsiteX675" fmla="*/ 991715 w 12083644"/>
              <a:gd name="connsiteY675" fmla="*/ 1697828 h 3856037"/>
              <a:gd name="connsiteX676" fmla="*/ 990066 w 12083644"/>
              <a:gd name="connsiteY676" fmla="*/ 1696178 h 3856037"/>
              <a:gd name="connsiteX677" fmla="*/ 987976 w 12083644"/>
              <a:gd name="connsiteY677" fmla="*/ 1694749 h 3856037"/>
              <a:gd name="connsiteX678" fmla="*/ 985996 w 12083644"/>
              <a:gd name="connsiteY678" fmla="*/ 1693539 h 3856037"/>
              <a:gd name="connsiteX679" fmla="*/ 983577 w 12083644"/>
              <a:gd name="connsiteY679" fmla="*/ 1692439 h 3856037"/>
              <a:gd name="connsiteX680" fmla="*/ 980827 w 12083644"/>
              <a:gd name="connsiteY680" fmla="*/ 1691669 h 3856037"/>
              <a:gd name="connsiteX681" fmla="*/ 977859 w 12083644"/>
              <a:gd name="connsiteY681" fmla="*/ 1691009 h 3856037"/>
              <a:gd name="connsiteX682" fmla="*/ 974778 w 12083644"/>
              <a:gd name="connsiteY682" fmla="*/ 1690679 h 3856037"/>
              <a:gd name="connsiteX683" fmla="*/ 971259 w 12083644"/>
              <a:gd name="connsiteY683" fmla="*/ 1690239 h 3856037"/>
              <a:gd name="connsiteX684" fmla="*/ 967850 w 12083644"/>
              <a:gd name="connsiteY684" fmla="*/ 1690239 h 3856037"/>
              <a:gd name="connsiteX685" fmla="*/ 963891 w 12083644"/>
              <a:gd name="connsiteY685" fmla="*/ 1690239 h 3856037"/>
              <a:gd name="connsiteX686" fmla="*/ 960040 w 12083644"/>
              <a:gd name="connsiteY686" fmla="*/ 1690459 h 3856037"/>
              <a:gd name="connsiteX687" fmla="*/ 955971 w 12083644"/>
              <a:gd name="connsiteY687" fmla="*/ 1690679 h 3856037"/>
              <a:gd name="connsiteX688" fmla="*/ 951462 w 12083644"/>
              <a:gd name="connsiteY688" fmla="*/ 1691009 h 3856037"/>
              <a:gd name="connsiteX689" fmla="*/ 942443 w 12083644"/>
              <a:gd name="connsiteY689" fmla="*/ 1692439 h 3856037"/>
              <a:gd name="connsiteX690" fmla="*/ 932655 w 12083644"/>
              <a:gd name="connsiteY690" fmla="*/ 1694309 h 3856037"/>
              <a:gd name="connsiteX691" fmla="*/ 922206 w 12083644"/>
              <a:gd name="connsiteY691" fmla="*/ 1696618 h 3856037"/>
              <a:gd name="connsiteX692" fmla="*/ 911429 w 12083644"/>
              <a:gd name="connsiteY692" fmla="*/ 1699258 h 3856037"/>
              <a:gd name="connsiteX693" fmla="*/ 900210 w 12083644"/>
              <a:gd name="connsiteY693" fmla="*/ 1702117 h 3856037"/>
              <a:gd name="connsiteX694" fmla="*/ 888772 w 12083644"/>
              <a:gd name="connsiteY694" fmla="*/ 1705307 h 3856037"/>
              <a:gd name="connsiteX695" fmla="*/ 864685 w 12083644"/>
              <a:gd name="connsiteY695" fmla="*/ 1712236 h 3856037"/>
              <a:gd name="connsiteX696" fmla="*/ 840159 w 12083644"/>
              <a:gd name="connsiteY696" fmla="*/ 1719825 h 3856037"/>
              <a:gd name="connsiteX697" fmla="*/ 815413 w 12083644"/>
              <a:gd name="connsiteY697" fmla="*/ 1727633 h 3856037"/>
              <a:gd name="connsiteX698" fmla="*/ 790997 w 12083644"/>
              <a:gd name="connsiteY698" fmla="*/ 1734782 h 3856037"/>
              <a:gd name="connsiteX699" fmla="*/ 779118 w 12083644"/>
              <a:gd name="connsiteY699" fmla="*/ 1737972 h 3856037"/>
              <a:gd name="connsiteX700" fmla="*/ 767680 w 12083644"/>
              <a:gd name="connsiteY700" fmla="*/ 1741271 h 3856037"/>
              <a:gd name="connsiteX701" fmla="*/ 756462 w 12083644"/>
              <a:gd name="connsiteY701" fmla="*/ 1744131 h 3856037"/>
              <a:gd name="connsiteX702" fmla="*/ 745574 w 12083644"/>
              <a:gd name="connsiteY702" fmla="*/ 1746550 h 3856037"/>
              <a:gd name="connsiteX703" fmla="*/ 737215 w 12083644"/>
              <a:gd name="connsiteY703" fmla="*/ 1748420 h 3856037"/>
              <a:gd name="connsiteX704" fmla="*/ 728857 w 12083644"/>
              <a:gd name="connsiteY704" fmla="*/ 1750070 h 3856037"/>
              <a:gd name="connsiteX705" fmla="*/ 720938 w 12083644"/>
              <a:gd name="connsiteY705" fmla="*/ 1751500 h 3856037"/>
              <a:gd name="connsiteX706" fmla="*/ 712909 w 12083644"/>
              <a:gd name="connsiteY706" fmla="*/ 1752710 h 3856037"/>
              <a:gd name="connsiteX707" fmla="*/ 704990 w 12083644"/>
              <a:gd name="connsiteY707" fmla="*/ 1753919 h 3856037"/>
              <a:gd name="connsiteX708" fmla="*/ 697401 w 12083644"/>
              <a:gd name="connsiteY708" fmla="*/ 1754799 h 3856037"/>
              <a:gd name="connsiteX709" fmla="*/ 689812 w 12083644"/>
              <a:gd name="connsiteY709" fmla="*/ 1755569 h 3856037"/>
              <a:gd name="connsiteX710" fmla="*/ 682553 w 12083644"/>
              <a:gd name="connsiteY710" fmla="*/ 1756229 h 3856037"/>
              <a:gd name="connsiteX711" fmla="*/ 675405 w 12083644"/>
              <a:gd name="connsiteY711" fmla="*/ 1756559 h 3856037"/>
              <a:gd name="connsiteX712" fmla="*/ 668256 w 12083644"/>
              <a:gd name="connsiteY712" fmla="*/ 1756779 h 3856037"/>
              <a:gd name="connsiteX713" fmla="*/ 661217 w 12083644"/>
              <a:gd name="connsiteY713" fmla="*/ 1756999 h 3856037"/>
              <a:gd name="connsiteX714" fmla="*/ 654508 w 12083644"/>
              <a:gd name="connsiteY714" fmla="*/ 1756779 h 3856037"/>
              <a:gd name="connsiteX715" fmla="*/ 647799 w 12083644"/>
              <a:gd name="connsiteY715" fmla="*/ 1756559 h 3856037"/>
              <a:gd name="connsiteX716" fmla="*/ 641200 w 12083644"/>
              <a:gd name="connsiteY716" fmla="*/ 1756449 h 3856037"/>
              <a:gd name="connsiteX717" fmla="*/ 634931 w 12083644"/>
              <a:gd name="connsiteY717" fmla="*/ 1756009 h 3856037"/>
              <a:gd name="connsiteX718" fmla="*/ 628773 w 12083644"/>
              <a:gd name="connsiteY718" fmla="*/ 1755349 h 3856037"/>
              <a:gd name="connsiteX719" fmla="*/ 622613 w 12083644"/>
              <a:gd name="connsiteY719" fmla="*/ 1754579 h 3856037"/>
              <a:gd name="connsiteX720" fmla="*/ 616784 w 12083644"/>
              <a:gd name="connsiteY720" fmla="*/ 1753919 h 3856037"/>
              <a:gd name="connsiteX721" fmla="*/ 610846 w 12083644"/>
              <a:gd name="connsiteY721" fmla="*/ 1752929 h 3856037"/>
              <a:gd name="connsiteX722" fmla="*/ 605126 w 12083644"/>
              <a:gd name="connsiteY722" fmla="*/ 1751940 h 3856037"/>
              <a:gd name="connsiteX723" fmla="*/ 594237 w 12083644"/>
              <a:gd name="connsiteY723" fmla="*/ 1749630 h 3856037"/>
              <a:gd name="connsiteX724" fmla="*/ 583899 w 12083644"/>
              <a:gd name="connsiteY724" fmla="*/ 1746990 h 3856037"/>
              <a:gd name="connsiteX725" fmla="*/ 574111 w 12083644"/>
              <a:gd name="connsiteY725" fmla="*/ 1743911 h 3856037"/>
              <a:gd name="connsiteX726" fmla="*/ 564652 w 12083644"/>
              <a:gd name="connsiteY726" fmla="*/ 1740831 h 3856037"/>
              <a:gd name="connsiteX727" fmla="*/ 555853 w 12083644"/>
              <a:gd name="connsiteY727" fmla="*/ 1737422 h 3856037"/>
              <a:gd name="connsiteX728" fmla="*/ 547715 w 12083644"/>
              <a:gd name="connsiteY728" fmla="*/ 1733683 h 3856037"/>
              <a:gd name="connsiteX729" fmla="*/ 539906 w 12083644"/>
              <a:gd name="connsiteY729" fmla="*/ 1730053 h 3856037"/>
              <a:gd name="connsiteX730" fmla="*/ 532757 w 12083644"/>
              <a:gd name="connsiteY730" fmla="*/ 1726424 h 3856037"/>
              <a:gd name="connsiteX731" fmla="*/ 526268 w 12083644"/>
              <a:gd name="connsiteY731" fmla="*/ 1722464 h 3856037"/>
              <a:gd name="connsiteX732" fmla="*/ 519889 w 12083644"/>
              <a:gd name="connsiteY732" fmla="*/ 1718615 h 3856037"/>
              <a:gd name="connsiteX733" fmla="*/ 514390 w 12083644"/>
              <a:gd name="connsiteY733" fmla="*/ 1714985 h 3856037"/>
              <a:gd name="connsiteX734" fmla="*/ 509330 w 12083644"/>
              <a:gd name="connsiteY734" fmla="*/ 1711246 h 3856037"/>
              <a:gd name="connsiteX735" fmla="*/ 504601 w 12083644"/>
              <a:gd name="connsiteY735" fmla="*/ 1707617 h 3856037"/>
              <a:gd name="connsiteX736" fmla="*/ 500532 w 12083644"/>
              <a:gd name="connsiteY736" fmla="*/ 1704317 h 3856037"/>
              <a:gd name="connsiteX737" fmla="*/ 497122 w 12083644"/>
              <a:gd name="connsiteY737" fmla="*/ 1701238 h 3856037"/>
              <a:gd name="connsiteX738" fmla="*/ 493823 w 12083644"/>
              <a:gd name="connsiteY738" fmla="*/ 1698378 h 3856037"/>
              <a:gd name="connsiteX739" fmla="*/ 489094 w 12083644"/>
              <a:gd name="connsiteY739" fmla="*/ 1693759 h 3856037"/>
              <a:gd name="connsiteX740" fmla="*/ 486234 w 12083644"/>
              <a:gd name="connsiteY740" fmla="*/ 1690679 h 3856037"/>
              <a:gd name="connsiteX741" fmla="*/ 485244 w 12083644"/>
              <a:gd name="connsiteY741" fmla="*/ 1689579 h 3856037"/>
              <a:gd name="connsiteX742" fmla="*/ 476006 w 12083644"/>
              <a:gd name="connsiteY742" fmla="*/ 1679791 h 3856037"/>
              <a:gd name="connsiteX743" fmla="*/ 467867 w 12083644"/>
              <a:gd name="connsiteY743" fmla="*/ 1670662 h 3856037"/>
              <a:gd name="connsiteX744" fmla="*/ 460718 w 12083644"/>
              <a:gd name="connsiteY744" fmla="*/ 1662084 h 3856037"/>
              <a:gd name="connsiteX745" fmla="*/ 454339 w 12083644"/>
              <a:gd name="connsiteY745" fmla="*/ 1654055 h 3856037"/>
              <a:gd name="connsiteX746" fmla="*/ 449280 w 12083644"/>
              <a:gd name="connsiteY746" fmla="*/ 1646576 h 3856037"/>
              <a:gd name="connsiteX747" fmla="*/ 446860 w 12083644"/>
              <a:gd name="connsiteY747" fmla="*/ 1643057 h 3856037"/>
              <a:gd name="connsiteX748" fmla="*/ 444771 w 12083644"/>
              <a:gd name="connsiteY748" fmla="*/ 1639647 h 3856037"/>
              <a:gd name="connsiteX749" fmla="*/ 442901 w 12083644"/>
              <a:gd name="connsiteY749" fmla="*/ 1636348 h 3856037"/>
              <a:gd name="connsiteX750" fmla="*/ 441471 w 12083644"/>
              <a:gd name="connsiteY750" fmla="*/ 1633048 h 3856037"/>
              <a:gd name="connsiteX751" fmla="*/ 440041 w 12083644"/>
              <a:gd name="connsiteY751" fmla="*/ 1629969 h 3856037"/>
              <a:gd name="connsiteX752" fmla="*/ 438831 w 12083644"/>
              <a:gd name="connsiteY752" fmla="*/ 1627109 h 3856037"/>
              <a:gd name="connsiteX753" fmla="*/ 437842 w 12083644"/>
              <a:gd name="connsiteY753" fmla="*/ 1624250 h 3856037"/>
              <a:gd name="connsiteX754" fmla="*/ 437072 w 12083644"/>
              <a:gd name="connsiteY754" fmla="*/ 1621390 h 3856037"/>
              <a:gd name="connsiteX755" fmla="*/ 436412 w 12083644"/>
              <a:gd name="connsiteY755" fmla="*/ 1618970 h 3856037"/>
              <a:gd name="connsiteX756" fmla="*/ 435972 w 12083644"/>
              <a:gd name="connsiteY756" fmla="*/ 1616551 h 3856037"/>
              <a:gd name="connsiteX757" fmla="*/ 435753 w 12083644"/>
              <a:gd name="connsiteY757" fmla="*/ 1614021 h 3856037"/>
              <a:gd name="connsiteX758" fmla="*/ 435642 w 12083644"/>
              <a:gd name="connsiteY758" fmla="*/ 1611822 h 3856037"/>
              <a:gd name="connsiteX759" fmla="*/ 435753 w 12083644"/>
              <a:gd name="connsiteY759" fmla="*/ 1609622 h 3856037"/>
              <a:gd name="connsiteX760" fmla="*/ 435972 w 12083644"/>
              <a:gd name="connsiteY760" fmla="*/ 1607532 h 3856037"/>
              <a:gd name="connsiteX761" fmla="*/ 436632 w 12083644"/>
              <a:gd name="connsiteY761" fmla="*/ 1605663 h 3856037"/>
              <a:gd name="connsiteX762" fmla="*/ 437072 w 12083644"/>
              <a:gd name="connsiteY762" fmla="*/ 1603903 h 3856037"/>
              <a:gd name="connsiteX763" fmla="*/ 437842 w 12083644"/>
              <a:gd name="connsiteY763" fmla="*/ 1602033 h 3856037"/>
              <a:gd name="connsiteX764" fmla="*/ 438831 w 12083644"/>
              <a:gd name="connsiteY764" fmla="*/ 1600383 h 3856037"/>
              <a:gd name="connsiteX765" fmla="*/ 439931 w 12083644"/>
              <a:gd name="connsiteY765" fmla="*/ 1598954 h 3856037"/>
              <a:gd name="connsiteX766" fmla="*/ 440922 w 12083644"/>
              <a:gd name="connsiteY766" fmla="*/ 1597524 h 3856037"/>
              <a:gd name="connsiteX767" fmla="*/ 442351 w 12083644"/>
              <a:gd name="connsiteY767" fmla="*/ 1596314 h 3856037"/>
              <a:gd name="connsiteX768" fmla="*/ 443781 w 12083644"/>
              <a:gd name="connsiteY768" fmla="*/ 1594884 h 3856037"/>
              <a:gd name="connsiteX769" fmla="*/ 445430 w 12083644"/>
              <a:gd name="connsiteY769" fmla="*/ 1593894 h 3856037"/>
              <a:gd name="connsiteX770" fmla="*/ 447080 w 12083644"/>
              <a:gd name="connsiteY770" fmla="*/ 1592795 h 3856037"/>
              <a:gd name="connsiteX771" fmla="*/ 448840 w 12083644"/>
              <a:gd name="connsiteY771" fmla="*/ 1591805 h 3856037"/>
              <a:gd name="connsiteX772" fmla="*/ 450710 w 12083644"/>
              <a:gd name="connsiteY772" fmla="*/ 1591035 h 3856037"/>
              <a:gd name="connsiteX773" fmla="*/ 454999 w 12083644"/>
              <a:gd name="connsiteY773" fmla="*/ 1589605 h 3856037"/>
              <a:gd name="connsiteX774" fmla="*/ 459508 w 12083644"/>
              <a:gd name="connsiteY774" fmla="*/ 1588285 h 3856037"/>
              <a:gd name="connsiteX775" fmla="*/ 464348 w 12083644"/>
              <a:gd name="connsiteY775" fmla="*/ 1587735 h 3856037"/>
              <a:gd name="connsiteX776" fmla="*/ 469517 w 12083644"/>
              <a:gd name="connsiteY776" fmla="*/ 1587075 h 3856037"/>
              <a:gd name="connsiteX777" fmla="*/ 475016 w 12083644"/>
              <a:gd name="connsiteY777" fmla="*/ 1587075 h 3856037"/>
              <a:gd name="connsiteX778" fmla="*/ 480735 w 12083644"/>
              <a:gd name="connsiteY778" fmla="*/ 1587075 h 3856037"/>
              <a:gd name="connsiteX779" fmla="*/ 486674 w 12083644"/>
              <a:gd name="connsiteY779" fmla="*/ 1587515 h 3856037"/>
              <a:gd name="connsiteX780" fmla="*/ 492833 w 12083644"/>
              <a:gd name="connsiteY780" fmla="*/ 1588285 h 3856037"/>
              <a:gd name="connsiteX781" fmla="*/ 499102 w 12083644"/>
              <a:gd name="connsiteY781" fmla="*/ 1589385 h 3856037"/>
              <a:gd name="connsiteX782" fmla="*/ 505481 w 12083644"/>
              <a:gd name="connsiteY782" fmla="*/ 1590595 h 3856037"/>
              <a:gd name="connsiteX783" fmla="*/ 511750 w 12083644"/>
              <a:gd name="connsiteY783" fmla="*/ 1592025 h 3856037"/>
              <a:gd name="connsiteX784" fmla="*/ 518129 w 12083644"/>
              <a:gd name="connsiteY784" fmla="*/ 1593674 h 3856037"/>
              <a:gd name="connsiteX785" fmla="*/ 524398 w 12083644"/>
              <a:gd name="connsiteY785" fmla="*/ 1595434 h 3856037"/>
              <a:gd name="connsiteX786" fmla="*/ 530777 w 12083644"/>
              <a:gd name="connsiteY786" fmla="*/ 1597524 h 3856037"/>
              <a:gd name="connsiteX787" fmla="*/ 536937 w 12083644"/>
              <a:gd name="connsiteY787" fmla="*/ 1599723 h 3856037"/>
              <a:gd name="connsiteX788" fmla="*/ 543205 w 12083644"/>
              <a:gd name="connsiteY788" fmla="*/ 1601593 h 3856037"/>
              <a:gd name="connsiteX789" fmla="*/ 549804 w 12083644"/>
              <a:gd name="connsiteY789" fmla="*/ 1603023 h 3856037"/>
              <a:gd name="connsiteX790" fmla="*/ 556293 w 12083644"/>
              <a:gd name="connsiteY790" fmla="*/ 1604453 h 3856037"/>
              <a:gd name="connsiteX791" fmla="*/ 562782 w 12083644"/>
              <a:gd name="connsiteY791" fmla="*/ 1605663 h 3856037"/>
              <a:gd name="connsiteX792" fmla="*/ 569601 w 12083644"/>
              <a:gd name="connsiteY792" fmla="*/ 1606762 h 3856037"/>
              <a:gd name="connsiteX793" fmla="*/ 576531 w 12083644"/>
              <a:gd name="connsiteY793" fmla="*/ 1607312 h 3856037"/>
              <a:gd name="connsiteX794" fmla="*/ 583679 w 12083644"/>
              <a:gd name="connsiteY794" fmla="*/ 1607972 h 3856037"/>
              <a:gd name="connsiteX795" fmla="*/ 590828 w 12083644"/>
              <a:gd name="connsiteY795" fmla="*/ 1608192 h 3856037"/>
              <a:gd name="connsiteX796" fmla="*/ 597978 w 12083644"/>
              <a:gd name="connsiteY796" fmla="*/ 1608302 h 3856037"/>
              <a:gd name="connsiteX797" fmla="*/ 605567 w 12083644"/>
              <a:gd name="connsiteY797" fmla="*/ 1608192 h 3856037"/>
              <a:gd name="connsiteX798" fmla="*/ 613044 w 12083644"/>
              <a:gd name="connsiteY798" fmla="*/ 1607752 h 3856037"/>
              <a:gd name="connsiteX799" fmla="*/ 621073 w 12083644"/>
              <a:gd name="connsiteY799" fmla="*/ 1607312 h 3856037"/>
              <a:gd name="connsiteX800" fmla="*/ 628992 w 12083644"/>
              <a:gd name="connsiteY800" fmla="*/ 1606542 h 3856037"/>
              <a:gd name="connsiteX801" fmla="*/ 637131 w 12083644"/>
              <a:gd name="connsiteY801" fmla="*/ 1605443 h 3856037"/>
              <a:gd name="connsiteX802" fmla="*/ 645489 w 12083644"/>
              <a:gd name="connsiteY802" fmla="*/ 1604233 h 3856037"/>
              <a:gd name="connsiteX803" fmla="*/ 654068 w 12083644"/>
              <a:gd name="connsiteY803" fmla="*/ 1603023 h 3856037"/>
              <a:gd name="connsiteX804" fmla="*/ 662867 w 12083644"/>
              <a:gd name="connsiteY804" fmla="*/ 1601373 h 3856037"/>
              <a:gd name="connsiteX805" fmla="*/ 671885 w 12083644"/>
              <a:gd name="connsiteY805" fmla="*/ 1599613 h 3856037"/>
              <a:gd name="connsiteX806" fmla="*/ 681125 w 12083644"/>
              <a:gd name="connsiteY806" fmla="*/ 1597524 h 3856037"/>
              <a:gd name="connsiteX807" fmla="*/ 690692 w 12083644"/>
              <a:gd name="connsiteY807" fmla="*/ 1595434 h 3856037"/>
              <a:gd name="connsiteX808" fmla="*/ 700481 w 12083644"/>
              <a:gd name="connsiteY808" fmla="*/ 1593014 h 3856037"/>
              <a:gd name="connsiteX809" fmla="*/ 720719 w 12083644"/>
              <a:gd name="connsiteY809" fmla="*/ 1587735 h 3856037"/>
              <a:gd name="connsiteX810" fmla="*/ 742164 w 12083644"/>
              <a:gd name="connsiteY810" fmla="*/ 1581576 h 3856037"/>
              <a:gd name="connsiteX811" fmla="*/ 764601 w 12083644"/>
              <a:gd name="connsiteY811" fmla="*/ 1574647 h 3856037"/>
              <a:gd name="connsiteX812" fmla="*/ 788247 w 12083644"/>
              <a:gd name="connsiteY812" fmla="*/ 1567059 h 3856037"/>
              <a:gd name="connsiteX813" fmla="*/ 813433 w 12083644"/>
              <a:gd name="connsiteY813" fmla="*/ 1558700 h 3856037"/>
              <a:gd name="connsiteX814" fmla="*/ 838730 w 12083644"/>
              <a:gd name="connsiteY814" fmla="*/ 1550341 h 3856037"/>
              <a:gd name="connsiteX815" fmla="*/ 862815 w 12083644"/>
              <a:gd name="connsiteY815" fmla="*/ 1542642 h 3856037"/>
              <a:gd name="connsiteX816" fmla="*/ 886132 w 12083644"/>
              <a:gd name="connsiteY816" fmla="*/ 1535493 h 3856037"/>
              <a:gd name="connsiteX817" fmla="*/ 907909 w 12083644"/>
              <a:gd name="connsiteY817" fmla="*/ 1528895 h 3856037"/>
              <a:gd name="connsiteX818" fmla="*/ 928585 w 12083644"/>
              <a:gd name="connsiteY818" fmla="*/ 1522955 h 3856037"/>
              <a:gd name="connsiteX819" fmla="*/ 947942 w 12083644"/>
              <a:gd name="connsiteY819" fmla="*/ 1517676 h 3856037"/>
              <a:gd name="connsiteX820" fmla="*/ 965759 w 12083644"/>
              <a:gd name="connsiteY820" fmla="*/ 1512947 h 3856037"/>
              <a:gd name="connsiteX821" fmla="*/ 982147 w 12083644"/>
              <a:gd name="connsiteY821" fmla="*/ 1508658 h 3856037"/>
              <a:gd name="connsiteX822" fmla="*/ 996775 w 12083644"/>
              <a:gd name="connsiteY822" fmla="*/ 1505248 h 3856037"/>
              <a:gd name="connsiteX823" fmla="*/ 1009863 w 12083644"/>
              <a:gd name="connsiteY823" fmla="*/ 1501949 h 3856037"/>
              <a:gd name="connsiteX824" fmla="*/ 1030539 w 12083644"/>
              <a:gd name="connsiteY824" fmla="*/ 1497439 h 3856037"/>
              <a:gd name="connsiteX825" fmla="*/ 1043407 w 12083644"/>
              <a:gd name="connsiteY825" fmla="*/ 1494580 h 3856037"/>
              <a:gd name="connsiteX826" fmla="*/ 1047807 w 12083644"/>
              <a:gd name="connsiteY826" fmla="*/ 1493810 h 3856037"/>
              <a:gd name="connsiteX827" fmla="*/ 1055175 w 12083644"/>
              <a:gd name="connsiteY827" fmla="*/ 1493150 h 3856037"/>
              <a:gd name="connsiteX828" fmla="*/ 1062324 w 12083644"/>
              <a:gd name="connsiteY828" fmla="*/ 1492820 h 3856037"/>
              <a:gd name="connsiteX829" fmla="*/ 1069473 w 12083644"/>
              <a:gd name="connsiteY829" fmla="*/ 1492380 h 3856037"/>
              <a:gd name="connsiteX830" fmla="*/ 1076623 w 12083644"/>
              <a:gd name="connsiteY830" fmla="*/ 1492160 h 3856037"/>
              <a:gd name="connsiteX831" fmla="*/ 1083771 w 12083644"/>
              <a:gd name="connsiteY831" fmla="*/ 1492160 h 3856037"/>
              <a:gd name="connsiteX832" fmla="*/ 1090920 w 12083644"/>
              <a:gd name="connsiteY832" fmla="*/ 1492160 h 3856037"/>
              <a:gd name="connsiteX833" fmla="*/ 1097849 w 12083644"/>
              <a:gd name="connsiteY833" fmla="*/ 1492380 h 3856037"/>
              <a:gd name="connsiteX834" fmla="*/ 1104998 w 12083644"/>
              <a:gd name="connsiteY834" fmla="*/ 1492600 h 3856037"/>
              <a:gd name="connsiteX835" fmla="*/ 1118966 w 12083644"/>
              <a:gd name="connsiteY835" fmla="*/ 1493590 h 3856037"/>
              <a:gd name="connsiteX836" fmla="*/ 1132603 w 12083644"/>
              <a:gd name="connsiteY836" fmla="*/ 1495020 h 3856037"/>
              <a:gd name="connsiteX837" fmla="*/ 1146241 w 12083644"/>
              <a:gd name="connsiteY837" fmla="*/ 1496890 h 3856037"/>
              <a:gd name="connsiteX838" fmla="*/ 1159770 w 12083644"/>
              <a:gd name="connsiteY838" fmla="*/ 1499309 h 3856037"/>
              <a:gd name="connsiteX839" fmla="*/ 1173187 w 12083644"/>
              <a:gd name="connsiteY839" fmla="*/ 1501949 h 3856037"/>
              <a:gd name="connsiteX840" fmla="*/ 1186275 w 12083644"/>
              <a:gd name="connsiteY840" fmla="*/ 1505028 h 3856037"/>
              <a:gd name="connsiteX841" fmla="*/ 1199364 w 12083644"/>
              <a:gd name="connsiteY841" fmla="*/ 1508548 h 3856037"/>
              <a:gd name="connsiteX842" fmla="*/ 1212231 w 12083644"/>
              <a:gd name="connsiteY842" fmla="*/ 1512397 h 3856037"/>
              <a:gd name="connsiteX843" fmla="*/ 1224879 w 12083644"/>
              <a:gd name="connsiteY843" fmla="*/ 1516686 h 3856037"/>
              <a:gd name="connsiteX844" fmla="*/ 1237417 w 12083644"/>
              <a:gd name="connsiteY844" fmla="*/ 1521196 h 3856037"/>
              <a:gd name="connsiteX845" fmla="*/ 1249845 w 12083644"/>
              <a:gd name="connsiteY845" fmla="*/ 1526035 h 3856037"/>
              <a:gd name="connsiteX846" fmla="*/ 1261833 w 12083644"/>
              <a:gd name="connsiteY846" fmla="*/ 1531204 h 3856037"/>
              <a:gd name="connsiteX847" fmla="*/ 1273931 w 12083644"/>
              <a:gd name="connsiteY847" fmla="*/ 1536703 h 3856037"/>
              <a:gd name="connsiteX848" fmla="*/ 1285810 w 12083644"/>
              <a:gd name="connsiteY848" fmla="*/ 1542422 h 3856037"/>
              <a:gd name="connsiteX849" fmla="*/ 1297358 w 12083644"/>
              <a:gd name="connsiteY849" fmla="*/ 1548361 h 3856037"/>
              <a:gd name="connsiteX850" fmla="*/ 1308796 w 12083644"/>
              <a:gd name="connsiteY850" fmla="*/ 1554411 h 3856037"/>
              <a:gd name="connsiteX851" fmla="*/ 1320124 w 12083644"/>
              <a:gd name="connsiteY851" fmla="*/ 1561009 h 3856037"/>
              <a:gd name="connsiteX852" fmla="*/ 1331122 w 12083644"/>
              <a:gd name="connsiteY852" fmla="*/ 1567498 h 3856037"/>
              <a:gd name="connsiteX853" fmla="*/ 1341901 w 12083644"/>
              <a:gd name="connsiteY853" fmla="*/ 1574207 h 3856037"/>
              <a:gd name="connsiteX854" fmla="*/ 1352569 w 12083644"/>
              <a:gd name="connsiteY854" fmla="*/ 1581246 h 3856037"/>
              <a:gd name="connsiteX855" fmla="*/ 1363127 w 12083644"/>
              <a:gd name="connsiteY855" fmla="*/ 1588285 h 3856037"/>
              <a:gd name="connsiteX856" fmla="*/ 1373356 w 12083644"/>
              <a:gd name="connsiteY856" fmla="*/ 1595654 h 3856037"/>
              <a:gd name="connsiteX857" fmla="*/ 1383364 w 12083644"/>
              <a:gd name="connsiteY857" fmla="*/ 1603023 h 3856037"/>
              <a:gd name="connsiteX858" fmla="*/ 1393153 w 12083644"/>
              <a:gd name="connsiteY858" fmla="*/ 1610392 h 3856037"/>
              <a:gd name="connsiteX859" fmla="*/ 1402832 w 12083644"/>
              <a:gd name="connsiteY859" fmla="*/ 1617981 h 3856037"/>
              <a:gd name="connsiteX860" fmla="*/ 1412180 w 12083644"/>
              <a:gd name="connsiteY860" fmla="*/ 1625679 h 3856037"/>
              <a:gd name="connsiteX861" fmla="*/ 1421418 w 12083644"/>
              <a:gd name="connsiteY861" fmla="*/ 1633268 h 3856037"/>
              <a:gd name="connsiteX862" fmla="*/ 1430327 w 12083644"/>
              <a:gd name="connsiteY862" fmla="*/ 1640967 h 3856037"/>
              <a:gd name="connsiteX863" fmla="*/ 1439126 w 12083644"/>
              <a:gd name="connsiteY863" fmla="*/ 1648776 h 3856037"/>
              <a:gd name="connsiteX864" fmla="*/ 1447484 w 12083644"/>
              <a:gd name="connsiteY864" fmla="*/ 1656585 h 3856037"/>
              <a:gd name="connsiteX865" fmla="*/ 1448686 w 12083644"/>
              <a:gd name="connsiteY865" fmla="*/ 1657691 h 38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Lst>
            <a:rect l="l" t="t" r="r" b="b"/>
            <a:pathLst>
              <a:path w="12083644" h="3856037">
                <a:moveTo>
                  <a:pt x="1448686" y="0"/>
                </a:moveTo>
                <a:lnTo>
                  <a:pt x="10626522" y="0"/>
                </a:lnTo>
                <a:lnTo>
                  <a:pt x="10626522" y="1665492"/>
                </a:lnTo>
                <a:lnTo>
                  <a:pt x="10627801" y="1664283"/>
                </a:lnTo>
                <a:lnTo>
                  <a:pt x="10636159" y="1656585"/>
                </a:lnTo>
                <a:lnTo>
                  <a:pt x="10644518" y="1648776"/>
                </a:lnTo>
                <a:lnTo>
                  <a:pt x="10653316" y="1640967"/>
                </a:lnTo>
                <a:lnTo>
                  <a:pt x="10662226" y="1633268"/>
                </a:lnTo>
                <a:lnTo>
                  <a:pt x="10671464" y="1625679"/>
                </a:lnTo>
                <a:lnTo>
                  <a:pt x="10680812" y="1617981"/>
                </a:lnTo>
                <a:lnTo>
                  <a:pt x="10690490" y="1610392"/>
                </a:lnTo>
                <a:lnTo>
                  <a:pt x="10700280" y="1603023"/>
                </a:lnTo>
                <a:lnTo>
                  <a:pt x="10710288" y="1595654"/>
                </a:lnTo>
                <a:lnTo>
                  <a:pt x="10720516" y="1588285"/>
                </a:lnTo>
                <a:lnTo>
                  <a:pt x="10731074" y="1581246"/>
                </a:lnTo>
                <a:lnTo>
                  <a:pt x="10741742" y="1574207"/>
                </a:lnTo>
                <a:lnTo>
                  <a:pt x="10752522" y="1567498"/>
                </a:lnTo>
                <a:lnTo>
                  <a:pt x="10763520" y="1561009"/>
                </a:lnTo>
                <a:lnTo>
                  <a:pt x="10774848" y="1554411"/>
                </a:lnTo>
                <a:lnTo>
                  <a:pt x="10786286" y="1548361"/>
                </a:lnTo>
                <a:lnTo>
                  <a:pt x="10797834" y="1542422"/>
                </a:lnTo>
                <a:lnTo>
                  <a:pt x="10809712" y="1536703"/>
                </a:lnTo>
                <a:lnTo>
                  <a:pt x="10821810" y="1531204"/>
                </a:lnTo>
                <a:lnTo>
                  <a:pt x="10833798" y="1526035"/>
                </a:lnTo>
                <a:lnTo>
                  <a:pt x="10846226" y="1521196"/>
                </a:lnTo>
                <a:lnTo>
                  <a:pt x="10858764" y="1516686"/>
                </a:lnTo>
                <a:lnTo>
                  <a:pt x="10871412" y="1512397"/>
                </a:lnTo>
                <a:lnTo>
                  <a:pt x="10884280" y="1508548"/>
                </a:lnTo>
                <a:lnTo>
                  <a:pt x="10897368" y="1505028"/>
                </a:lnTo>
                <a:lnTo>
                  <a:pt x="10910456" y="1501949"/>
                </a:lnTo>
                <a:lnTo>
                  <a:pt x="10923874" y="1499309"/>
                </a:lnTo>
                <a:lnTo>
                  <a:pt x="10937402" y="1496890"/>
                </a:lnTo>
                <a:lnTo>
                  <a:pt x="10951040" y="1495020"/>
                </a:lnTo>
                <a:lnTo>
                  <a:pt x="10964678" y="1493590"/>
                </a:lnTo>
                <a:lnTo>
                  <a:pt x="10978646" y="1492600"/>
                </a:lnTo>
                <a:lnTo>
                  <a:pt x="10985794" y="1492380"/>
                </a:lnTo>
                <a:lnTo>
                  <a:pt x="10992724" y="1492160"/>
                </a:lnTo>
                <a:lnTo>
                  <a:pt x="10999872" y="1492160"/>
                </a:lnTo>
                <a:lnTo>
                  <a:pt x="11007022" y="1492160"/>
                </a:lnTo>
                <a:lnTo>
                  <a:pt x="11014170" y="1492380"/>
                </a:lnTo>
                <a:lnTo>
                  <a:pt x="11021320" y="1492820"/>
                </a:lnTo>
                <a:lnTo>
                  <a:pt x="11028468" y="1493150"/>
                </a:lnTo>
                <a:lnTo>
                  <a:pt x="11035838" y="1493810"/>
                </a:lnTo>
                <a:lnTo>
                  <a:pt x="11040236" y="1494580"/>
                </a:lnTo>
                <a:lnTo>
                  <a:pt x="11053104" y="1497439"/>
                </a:lnTo>
                <a:lnTo>
                  <a:pt x="11073782" y="1501949"/>
                </a:lnTo>
                <a:lnTo>
                  <a:pt x="11086870" y="1505248"/>
                </a:lnTo>
                <a:lnTo>
                  <a:pt x="11101496" y="1508658"/>
                </a:lnTo>
                <a:lnTo>
                  <a:pt x="11117884" y="1512947"/>
                </a:lnTo>
                <a:lnTo>
                  <a:pt x="11135702" y="1517676"/>
                </a:lnTo>
                <a:lnTo>
                  <a:pt x="11155058" y="1522955"/>
                </a:lnTo>
                <a:lnTo>
                  <a:pt x="11175736" y="1528895"/>
                </a:lnTo>
                <a:lnTo>
                  <a:pt x="11197512" y="1535493"/>
                </a:lnTo>
                <a:lnTo>
                  <a:pt x="11220828" y="1542642"/>
                </a:lnTo>
                <a:lnTo>
                  <a:pt x="11244914" y="1550341"/>
                </a:lnTo>
                <a:lnTo>
                  <a:pt x="11270210" y="1558700"/>
                </a:lnTo>
                <a:lnTo>
                  <a:pt x="11295396" y="1567059"/>
                </a:lnTo>
                <a:lnTo>
                  <a:pt x="11319044" y="1574647"/>
                </a:lnTo>
                <a:lnTo>
                  <a:pt x="11341480" y="1581576"/>
                </a:lnTo>
                <a:lnTo>
                  <a:pt x="11362926" y="1587735"/>
                </a:lnTo>
                <a:lnTo>
                  <a:pt x="11383164" y="1593014"/>
                </a:lnTo>
                <a:lnTo>
                  <a:pt x="11392952" y="1595434"/>
                </a:lnTo>
                <a:lnTo>
                  <a:pt x="11402520" y="1597524"/>
                </a:lnTo>
                <a:lnTo>
                  <a:pt x="11411758" y="1599613"/>
                </a:lnTo>
                <a:lnTo>
                  <a:pt x="11420778" y="1601373"/>
                </a:lnTo>
                <a:lnTo>
                  <a:pt x="11429576" y="1603023"/>
                </a:lnTo>
                <a:lnTo>
                  <a:pt x="11438154" y="1604233"/>
                </a:lnTo>
                <a:lnTo>
                  <a:pt x="11446514" y="1605443"/>
                </a:lnTo>
                <a:lnTo>
                  <a:pt x="11454652" y="1606542"/>
                </a:lnTo>
                <a:lnTo>
                  <a:pt x="11462570" y="1607312"/>
                </a:lnTo>
                <a:lnTo>
                  <a:pt x="11470600" y="1607752"/>
                </a:lnTo>
                <a:lnTo>
                  <a:pt x="11478078" y="1608192"/>
                </a:lnTo>
                <a:lnTo>
                  <a:pt x="11485668" y="1608302"/>
                </a:lnTo>
                <a:lnTo>
                  <a:pt x="11492816" y="1608192"/>
                </a:lnTo>
                <a:lnTo>
                  <a:pt x="11499964" y="1607972"/>
                </a:lnTo>
                <a:lnTo>
                  <a:pt x="11507114" y="1607312"/>
                </a:lnTo>
                <a:lnTo>
                  <a:pt x="11514042" y="1606762"/>
                </a:lnTo>
                <a:lnTo>
                  <a:pt x="11520862" y="1605663"/>
                </a:lnTo>
                <a:lnTo>
                  <a:pt x="11527350" y="1604453"/>
                </a:lnTo>
                <a:lnTo>
                  <a:pt x="11533840" y="1603023"/>
                </a:lnTo>
                <a:lnTo>
                  <a:pt x="11540438" y="1601593"/>
                </a:lnTo>
                <a:lnTo>
                  <a:pt x="11546708" y="1599723"/>
                </a:lnTo>
                <a:lnTo>
                  <a:pt x="11552866" y="1597524"/>
                </a:lnTo>
                <a:lnTo>
                  <a:pt x="11559246" y="1595434"/>
                </a:lnTo>
                <a:lnTo>
                  <a:pt x="11565514" y="1593674"/>
                </a:lnTo>
                <a:lnTo>
                  <a:pt x="11571894" y="1592025"/>
                </a:lnTo>
                <a:lnTo>
                  <a:pt x="11578162" y="1590595"/>
                </a:lnTo>
                <a:lnTo>
                  <a:pt x="11584542" y="1589385"/>
                </a:lnTo>
                <a:lnTo>
                  <a:pt x="11590810" y="1588285"/>
                </a:lnTo>
                <a:lnTo>
                  <a:pt x="11596970" y="1587515"/>
                </a:lnTo>
                <a:lnTo>
                  <a:pt x="11602908" y="1587075"/>
                </a:lnTo>
                <a:lnTo>
                  <a:pt x="11608628" y="1587075"/>
                </a:lnTo>
                <a:lnTo>
                  <a:pt x="11614128" y="1587075"/>
                </a:lnTo>
                <a:lnTo>
                  <a:pt x="11619296" y="1587735"/>
                </a:lnTo>
                <a:lnTo>
                  <a:pt x="11624136" y="1588285"/>
                </a:lnTo>
                <a:lnTo>
                  <a:pt x="11628644" y="1589605"/>
                </a:lnTo>
                <a:lnTo>
                  <a:pt x="11632934" y="1591035"/>
                </a:lnTo>
                <a:lnTo>
                  <a:pt x="11634804" y="1591805"/>
                </a:lnTo>
                <a:lnTo>
                  <a:pt x="11636564" y="1592795"/>
                </a:lnTo>
                <a:lnTo>
                  <a:pt x="11638214" y="1593894"/>
                </a:lnTo>
                <a:lnTo>
                  <a:pt x="11639864" y="1594884"/>
                </a:lnTo>
                <a:lnTo>
                  <a:pt x="11641292" y="1596314"/>
                </a:lnTo>
                <a:lnTo>
                  <a:pt x="11642722" y="1597524"/>
                </a:lnTo>
                <a:lnTo>
                  <a:pt x="11643712" y="1598954"/>
                </a:lnTo>
                <a:lnTo>
                  <a:pt x="11644812" y="1600383"/>
                </a:lnTo>
                <a:lnTo>
                  <a:pt x="11645802" y="1602033"/>
                </a:lnTo>
                <a:lnTo>
                  <a:pt x="11646572" y="1603903"/>
                </a:lnTo>
                <a:lnTo>
                  <a:pt x="11647012" y="1605663"/>
                </a:lnTo>
                <a:lnTo>
                  <a:pt x="11647672" y="1607532"/>
                </a:lnTo>
                <a:lnTo>
                  <a:pt x="11647892" y="1609622"/>
                </a:lnTo>
                <a:lnTo>
                  <a:pt x="11648002" y="1611822"/>
                </a:lnTo>
                <a:lnTo>
                  <a:pt x="11647892" y="1614021"/>
                </a:lnTo>
                <a:lnTo>
                  <a:pt x="11647672" y="1616551"/>
                </a:lnTo>
                <a:lnTo>
                  <a:pt x="11647232" y="1618970"/>
                </a:lnTo>
                <a:lnTo>
                  <a:pt x="11646572" y="1621390"/>
                </a:lnTo>
                <a:lnTo>
                  <a:pt x="11645802" y="1624250"/>
                </a:lnTo>
                <a:lnTo>
                  <a:pt x="11644812" y="1627109"/>
                </a:lnTo>
                <a:lnTo>
                  <a:pt x="11643602" y="1629969"/>
                </a:lnTo>
                <a:lnTo>
                  <a:pt x="11642172" y="1633048"/>
                </a:lnTo>
                <a:lnTo>
                  <a:pt x="11640742" y="1636348"/>
                </a:lnTo>
                <a:lnTo>
                  <a:pt x="11638874" y="1639647"/>
                </a:lnTo>
                <a:lnTo>
                  <a:pt x="11636784" y="1643057"/>
                </a:lnTo>
                <a:lnTo>
                  <a:pt x="11634364" y="1646576"/>
                </a:lnTo>
                <a:lnTo>
                  <a:pt x="11629304" y="1654055"/>
                </a:lnTo>
                <a:lnTo>
                  <a:pt x="11622926" y="1662084"/>
                </a:lnTo>
                <a:lnTo>
                  <a:pt x="11615776" y="1670662"/>
                </a:lnTo>
                <a:lnTo>
                  <a:pt x="11607638" y="1679791"/>
                </a:lnTo>
                <a:lnTo>
                  <a:pt x="11598400" y="1689579"/>
                </a:lnTo>
                <a:lnTo>
                  <a:pt x="11597410" y="1690679"/>
                </a:lnTo>
                <a:lnTo>
                  <a:pt x="11594550" y="1693759"/>
                </a:lnTo>
                <a:lnTo>
                  <a:pt x="11589820" y="1698378"/>
                </a:lnTo>
                <a:lnTo>
                  <a:pt x="11586522" y="1701238"/>
                </a:lnTo>
                <a:lnTo>
                  <a:pt x="11583112" y="1704317"/>
                </a:lnTo>
                <a:lnTo>
                  <a:pt x="11579042" y="1707617"/>
                </a:lnTo>
                <a:lnTo>
                  <a:pt x="11574314" y="1711246"/>
                </a:lnTo>
                <a:lnTo>
                  <a:pt x="11569254" y="1714985"/>
                </a:lnTo>
                <a:lnTo>
                  <a:pt x="11563754" y="1718615"/>
                </a:lnTo>
                <a:lnTo>
                  <a:pt x="11557376" y="1722464"/>
                </a:lnTo>
                <a:lnTo>
                  <a:pt x="11550886" y="1726424"/>
                </a:lnTo>
                <a:lnTo>
                  <a:pt x="11543738" y="1730053"/>
                </a:lnTo>
                <a:lnTo>
                  <a:pt x="11535930" y="1733683"/>
                </a:lnTo>
                <a:lnTo>
                  <a:pt x="11527790" y="1737422"/>
                </a:lnTo>
                <a:lnTo>
                  <a:pt x="11518992" y="1740831"/>
                </a:lnTo>
                <a:lnTo>
                  <a:pt x="11509534" y="1743911"/>
                </a:lnTo>
                <a:lnTo>
                  <a:pt x="11499744" y="1746990"/>
                </a:lnTo>
                <a:lnTo>
                  <a:pt x="11489406" y="1749630"/>
                </a:lnTo>
                <a:lnTo>
                  <a:pt x="11478518" y="1751940"/>
                </a:lnTo>
                <a:lnTo>
                  <a:pt x="11472800" y="1752929"/>
                </a:lnTo>
                <a:lnTo>
                  <a:pt x="11466860" y="1753919"/>
                </a:lnTo>
                <a:lnTo>
                  <a:pt x="11461030" y="1754579"/>
                </a:lnTo>
                <a:lnTo>
                  <a:pt x="11454872" y="1755349"/>
                </a:lnTo>
                <a:lnTo>
                  <a:pt x="11448712" y="1756009"/>
                </a:lnTo>
                <a:lnTo>
                  <a:pt x="11442444" y="1756449"/>
                </a:lnTo>
                <a:lnTo>
                  <a:pt x="11435844" y="1756559"/>
                </a:lnTo>
                <a:lnTo>
                  <a:pt x="11429136" y="1756779"/>
                </a:lnTo>
                <a:lnTo>
                  <a:pt x="11422426" y="1756999"/>
                </a:lnTo>
                <a:lnTo>
                  <a:pt x="11415388" y="1756779"/>
                </a:lnTo>
                <a:lnTo>
                  <a:pt x="11408240" y="1756559"/>
                </a:lnTo>
                <a:lnTo>
                  <a:pt x="11401090" y="1756229"/>
                </a:lnTo>
                <a:lnTo>
                  <a:pt x="11393832" y="1755569"/>
                </a:lnTo>
                <a:lnTo>
                  <a:pt x="11386242" y="1754799"/>
                </a:lnTo>
                <a:lnTo>
                  <a:pt x="11378654" y="1753919"/>
                </a:lnTo>
                <a:lnTo>
                  <a:pt x="11370734" y="1752710"/>
                </a:lnTo>
                <a:lnTo>
                  <a:pt x="11362706" y="1751500"/>
                </a:lnTo>
                <a:lnTo>
                  <a:pt x="11354788" y="1750070"/>
                </a:lnTo>
                <a:lnTo>
                  <a:pt x="11346428" y="1748420"/>
                </a:lnTo>
                <a:lnTo>
                  <a:pt x="11338070" y="1746550"/>
                </a:lnTo>
                <a:lnTo>
                  <a:pt x="11327182" y="1744131"/>
                </a:lnTo>
                <a:lnTo>
                  <a:pt x="11315964" y="1741271"/>
                </a:lnTo>
                <a:lnTo>
                  <a:pt x="11304526" y="1737972"/>
                </a:lnTo>
                <a:lnTo>
                  <a:pt x="11292648" y="1734782"/>
                </a:lnTo>
                <a:lnTo>
                  <a:pt x="11268230" y="1727633"/>
                </a:lnTo>
                <a:lnTo>
                  <a:pt x="11243484" y="1719825"/>
                </a:lnTo>
                <a:lnTo>
                  <a:pt x="11218958" y="1712236"/>
                </a:lnTo>
                <a:lnTo>
                  <a:pt x="11194872" y="1705307"/>
                </a:lnTo>
                <a:lnTo>
                  <a:pt x="11183434" y="1702117"/>
                </a:lnTo>
                <a:lnTo>
                  <a:pt x="11172216" y="1699258"/>
                </a:lnTo>
                <a:lnTo>
                  <a:pt x="11161438" y="1696618"/>
                </a:lnTo>
                <a:lnTo>
                  <a:pt x="11150990" y="1694309"/>
                </a:lnTo>
                <a:lnTo>
                  <a:pt x="11141200" y="1692439"/>
                </a:lnTo>
                <a:lnTo>
                  <a:pt x="11132182" y="1691009"/>
                </a:lnTo>
                <a:lnTo>
                  <a:pt x="11127672" y="1690679"/>
                </a:lnTo>
                <a:lnTo>
                  <a:pt x="11123604" y="1690459"/>
                </a:lnTo>
                <a:lnTo>
                  <a:pt x="11119754" y="1690239"/>
                </a:lnTo>
                <a:lnTo>
                  <a:pt x="11115794" y="1690239"/>
                </a:lnTo>
                <a:lnTo>
                  <a:pt x="11112386" y="1690239"/>
                </a:lnTo>
                <a:lnTo>
                  <a:pt x="11108866" y="1690679"/>
                </a:lnTo>
                <a:lnTo>
                  <a:pt x="11105786" y="1691009"/>
                </a:lnTo>
                <a:lnTo>
                  <a:pt x="11102816" y="1691669"/>
                </a:lnTo>
                <a:lnTo>
                  <a:pt x="11100068" y="1692439"/>
                </a:lnTo>
                <a:lnTo>
                  <a:pt x="11097648" y="1693539"/>
                </a:lnTo>
                <a:lnTo>
                  <a:pt x="11095668" y="1694749"/>
                </a:lnTo>
                <a:lnTo>
                  <a:pt x="11093578" y="1696178"/>
                </a:lnTo>
                <a:lnTo>
                  <a:pt x="11091928" y="1697828"/>
                </a:lnTo>
                <a:lnTo>
                  <a:pt x="11090498" y="1699588"/>
                </a:lnTo>
                <a:lnTo>
                  <a:pt x="11089508" y="1701678"/>
                </a:lnTo>
                <a:lnTo>
                  <a:pt x="11088738" y="1704097"/>
                </a:lnTo>
                <a:lnTo>
                  <a:pt x="11088080" y="1706517"/>
                </a:lnTo>
                <a:lnTo>
                  <a:pt x="11087860" y="1709376"/>
                </a:lnTo>
                <a:lnTo>
                  <a:pt x="11087860" y="1712236"/>
                </a:lnTo>
                <a:lnTo>
                  <a:pt x="11088298" y="1715755"/>
                </a:lnTo>
                <a:lnTo>
                  <a:pt x="11089068" y="1719275"/>
                </a:lnTo>
                <a:lnTo>
                  <a:pt x="11090168" y="1723124"/>
                </a:lnTo>
                <a:lnTo>
                  <a:pt x="11091598" y="1727194"/>
                </a:lnTo>
                <a:lnTo>
                  <a:pt x="11093358" y="1731483"/>
                </a:lnTo>
                <a:lnTo>
                  <a:pt x="11095448" y="1736212"/>
                </a:lnTo>
                <a:lnTo>
                  <a:pt x="11098088" y="1741051"/>
                </a:lnTo>
                <a:lnTo>
                  <a:pt x="11100946" y="1746441"/>
                </a:lnTo>
                <a:lnTo>
                  <a:pt x="11104246" y="1751940"/>
                </a:lnTo>
                <a:lnTo>
                  <a:pt x="11105456" y="1753149"/>
                </a:lnTo>
                <a:lnTo>
                  <a:pt x="11108866" y="1756559"/>
                </a:lnTo>
                <a:lnTo>
                  <a:pt x="11114804" y="1761948"/>
                </a:lnTo>
                <a:lnTo>
                  <a:pt x="11122944" y="1768657"/>
                </a:lnTo>
                <a:lnTo>
                  <a:pt x="11128112" y="1772286"/>
                </a:lnTo>
                <a:lnTo>
                  <a:pt x="11133392" y="1776356"/>
                </a:lnTo>
                <a:lnTo>
                  <a:pt x="11139550" y="1780645"/>
                </a:lnTo>
                <a:lnTo>
                  <a:pt x="11146040" y="1785154"/>
                </a:lnTo>
                <a:lnTo>
                  <a:pt x="11152968" y="1789664"/>
                </a:lnTo>
                <a:lnTo>
                  <a:pt x="11160778" y="1794173"/>
                </a:lnTo>
                <a:lnTo>
                  <a:pt x="11168696" y="1798902"/>
                </a:lnTo>
                <a:lnTo>
                  <a:pt x="11177276" y="1803522"/>
                </a:lnTo>
                <a:lnTo>
                  <a:pt x="11186514" y="1808031"/>
                </a:lnTo>
                <a:lnTo>
                  <a:pt x="11196082" y="1812540"/>
                </a:lnTo>
                <a:lnTo>
                  <a:pt x="11206090" y="1816829"/>
                </a:lnTo>
                <a:lnTo>
                  <a:pt x="11216758" y="1820899"/>
                </a:lnTo>
                <a:lnTo>
                  <a:pt x="11227758" y="1824748"/>
                </a:lnTo>
                <a:lnTo>
                  <a:pt x="11239196" y="1828268"/>
                </a:lnTo>
                <a:lnTo>
                  <a:pt x="11251074" y="1831567"/>
                </a:lnTo>
                <a:lnTo>
                  <a:pt x="11263502" y="1834647"/>
                </a:lnTo>
                <a:lnTo>
                  <a:pt x="11269880" y="1835857"/>
                </a:lnTo>
                <a:lnTo>
                  <a:pt x="11276370" y="1837066"/>
                </a:lnTo>
                <a:lnTo>
                  <a:pt x="11282858" y="1838056"/>
                </a:lnTo>
                <a:lnTo>
                  <a:pt x="11289678" y="1839046"/>
                </a:lnTo>
                <a:lnTo>
                  <a:pt x="11296386" y="1839926"/>
                </a:lnTo>
                <a:lnTo>
                  <a:pt x="11303316" y="1840476"/>
                </a:lnTo>
                <a:lnTo>
                  <a:pt x="11310244" y="1841136"/>
                </a:lnTo>
                <a:lnTo>
                  <a:pt x="11317394" y="1841576"/>
                </a:lnTo>
                <a:lnTo>
                  <a:pt x="11324542" y="1841906"/>
                </a:lnTo>
                <a:lnTo>
                  <a:pt x="11331912" y="1842126"/>
                </a:lnTo>
                <a:lnTo>
                  <a:pt x="11339280" y="1841906"/>
                </a:lnTo>
                <a:lnTo>
                  <a:pt x="11346868" y="1841906"/>
                </a:lnTo>
                <a:lnTo>
                  <a:pt x="11354348" y="1841576"/>
                </a:lnTo>
                <a:lnTo>
                  <a:pt x="11362156" y="1840916"/>
                </a:lnTo>
                <a:lnTo>
                  <a:pt x="11369856" y="1840366"/>
                </a:lnTo>
                <a:lnTo>
                  <a:pt x="11377884" y="1839486"/>
                </a:lnTo>
                <a:lnTo>
                  <a:pt x="11393612" y="1837286"/>
                </a:lnTo>
                <a:lnTo>
                  <a:pt x="11409338" y="1834757"/>
                </a:lnTo>
                <a:lnTo>
                  <a:pt x="11425066" y="1832117"/>
                </a:lnTo>
                <a:lnTo>
                  <a:pt x="11440574" y="1829038"/>
                </a:lnTo>
                <a:lnTo>
                  <a:pt x="11455862" y="1825848"/>
                </a:lnTo>
                <a:lnTo>
                  <a:pt x="11471150" y="1822109"/>
                </a:lnTo>
                <a:lnTo>
                  <a:pt x="11486326" y="1818259"/>
                </a:lnTo>
                <a:lnTo>
                  <a:pt x="11501394" y="1813970"/>
                </a:lnTo>
                <a:lnTo>
                  <a:pt x="11516352" y="1809461"/>
                </a:lnTo>
                <a:lnTo>
                  <a:pt x="11531200" y="1804951"/>
                </a:lnTo>
                <a:lnTo>
                  <a:pt x="11545938" y="1800112"/>
                </a:lnTo>
                <a:lnTo>
                  <a:pt x="11560676" y="1794943"/>
                </a:lnTo>
                <a:lnTo>
                  <a:pt x="11575084" y="1789664"/>
                </a:lnTo>
                <a:lnTo>
                  <a:pt x="11589382" y="1784165"/>
                </a:lnTo>
                <a:lnTo>
                  <a:pt x="11603678" y="1778665"/>
                </a:lnTo>
                <a:lnTo>
                  <a:pt x="11617976" y="1772726"/>
                </a:lnTo>
                <a:lnTo>
                  <a:pt x="11631944" y="1766787"/>
                </a:lnTo>
                <a:lnTo>
                  <a:pt x="11646022" y="1760628"/>
                </a:lnTo>
                <a:lnTo>
                  <a:pt x="11659660" y="1754359"/>
                </a:lnTo>
                <a:lnTo>
                  <a:pt x="11673518" y="1747980"/>
                </a:lnTo>
                <a:lnTo>
                  <a:pt x="11687046" y="1741711"/>
                </a:lnTo>
                <a:lnTo>
                  <a:pt x="11700574" y="1735002"/>
                </a:lnTo>
                <a:lnTo>
                  <a:pt x="11727300" y="1721694"/>
                </a:lnTo>
                <a:lnTo>
                  <a:pt x="11753476" y="1708166"/>
                </a:lnTo>
                <a:lnTo>
                  <a:pt x="11779102" y="1694529"/>
                </a:lnTo>
                <a:lnTo>
                  <a:pt x="11804508" y="1680671"/>
                </a:lnTo>
                <a:lnTo>
                  <a:pt x="11829364" y="1666923"/>
                </a:lnTo>
                <a:lnTo>
                  <a:pt x="11841462" y="1660434"/>
                </a:lnTo>
                <a:lnTo>
                  <a:pt x="11852900" y="1654275"/>
                </a:lnTo>
                <a:lnTo>
                  <a:pt x="11864118" y="1648336"/>
                </a:lnTo>
                <a:lnTo>
                  <a:pt x="11874676" y="1643057"/>
                </a:lnTo>
                <a:lnTo>
                  <a:pt x="11884906" y="1638217"/>
                </a:lnTo>
                <a:lnTo>
                  <a:pt x="11894694" y="1633488"/>
                </a:lnTo>
                <a:lnTo>
                  <a:pt x="11903932" y="1629419"/>
                </a:lnTo>
                <a:lnTo>
                  <a:pt x="11912950" y="1625349"/>
                </a:lnTo>
                <a:lnTo>
                  <a:pt x="11921530" y="1621830"/>
                </a:lnTo>
                <a:lnTo>
                  <a:pt x="11929448" y="1618530"/>
                </a:lnTo>
                <a:lnTo>
                  <a:pt x="11937256" y="1615451"/>
                </a:lnTo>
                <a:lnTo>
                  <a:pt x="11944516" y="1612811"/>
                </a:lnTo>
                <a:lnTo>
                  <a:pt x="11958044" y="1608192"/>
                </a:lnTo>
                <a:lnTo>
                  <a:pt x="11970252" y="1604233"/>
                </a:lnTo>
                <a:lnTo>
                  <a:pt x="11981140" y="1601153"/>
                </a:lnTo>
                <a:lnTo>
                  <a:pt x="11990928" y="1598954"/>
                </a:lnTo>
                <a:lnTo>
                  <a:pt x="11999288" y="1597084"/>
                </a:lnTo>
                <a:lnTo>
                  <a:pt x="12006876" y="1595654"/>
                </a:lnTo>
                <a:lnTo>
                  <a:pt x="12018864" y="1593454"/>
                </a:lnTo>
                <a:lnTo>
                  <a:pt x="12023594" y="1592465"/>
                </a:lnTo>
                <a:lnTo>
                  <a:pt x="12027442" y="1591365"/>
                </a:lnTo>
                <a:lnTo>
                  <a:pt x="12029532" y="1590815"/>
                </a:lnTo>
                <a:lnTo>
                  <a:pt x="12031952" y="1590375"/>
                </a:lnTo>
                <a:lnTo>
                  <a:pt x="12034812" y="1590155"/>
                </a:lnTo>
                <a:lnTo>
                  <a:pt x="12037892" y="1589935"/>
                </a:lnTo>
                <a:lnTo>
                  <a:pt x="12041190" y="1589935"/>
                </a:lnTo>
                <a:lnTo>
                  <a:pt x="12044600" y="1590155"/>
                </a:lnTo>
                <a:lnTo>
                  <a:pt x="12048340" y="1590375"/>
                </a:lnTo>
                <a:lnTo>
                  <a:pt x="12051968" y="1591035"/>
                </a:lnTo>
                <a:lnTo>
                  <a:pt x="12055708" y="1591585"/>
                </a:lnTo>
                <a:lnTo>
                  <a:pt x="12059558" y="1592465"/>
                </a:lnTo>
                <a:lnTo>
                  <a:pt x="12062968" y="1593454"/>
                </a:lnTo>
                <a:lnTo>
                  <a:pt x="12066486" y="1594884"/>
                </a:lnTo>
                <a:lnTo>
                  <a:pt x="12070006" y="1596314"/>
                </a:lnTo>
                <a:lnTo>
                  <a:pt x="12072976" y="1597964"/>
                </a:lnTo>
                <a:lnTo>
                  <a:pt x="12075726" y="1599723"/>
                </a:lnTo>
                <a:lnTo>
                  <a:pt x="12078144" y="1602033"/>
                </a:lnTo>
                <a:lnTo>
                  <a:pt x="12079354" y="1603243"/>
                </a:lnTo>
                <a:lnTo>
                  <a:pt x="12080124" y="1604453"/>
                </a:lnTo>
                <a:lnTo>
                  <a:pt x="12081224" y="1605663"/>
                </a:lnTo>
                <a:lnTo>
                  <a:pt x="12081774" y="1607092"/>
                </a:lnTo>
                <a:lnTo>
                  <a:pt x="12082434" y="1608522"/>
                </a:lnTo>
                <a:lnTo>
                  <a:pt x="12082984" y="1609952"/>
                </a:lnTo>
                <a:lnTo>
                  <a:pt x="12083204" y="1611602"/>
                </a:lnTo>
                <a:lnTo>
                  <a:pt x="12083424" y="1613251"/>
                </a:lnTo>
                <a:lnTo>
                  <a:pt x="12083644" y="1615121"/>
                </a:lnTo>
                <a:lnTo>
                  <a:pt x="12083424" y="1616771"/>
                </a:lnTo>
                <a:lnTo>
                  <a:pt x="12083204" y="1618530"/>
                </a:lnTo>
                <a:lnTo>
                  <a:pt x="12082874" y="1620620"/>
                </a:lnTo>
                <a:lnTo>
                  <a:pt x="12081994" y="1622600"/>
                </a:lnTo>
                <a:lnTo>
                  <a:pt x="12081444" y="1624690"/>
                </a:lnTo>
                <a:lnTo>
                  <a:pt x="12080344" y="1626889"/>
                </a:lnTo>
                <a:lnTo>
                  <a:pt x="12079134" y="1629199"/>
                </a:lnTo>
                <a:lnTo>
                  <a:pt x="12077704" y="1631398"/>
                </a:lnTo>
                <a:lnTo>
                  <a:pt x="12076056" y="1633928"/>
                </a:lnTo>
                <a:lnTo>
                  <a:pt x="12074296" y="1636348"/>
                </a:lnTo>
                <a:lnTo>
                  <a:pt x="12072206" y="1638767"/>
                </a:lnTo>
                <a:lnTo>
                  <a:pt x="12067256" y="1644266"/>
                </a:lnTo>
                <a:lnTo>
                  <a:pt x="12061538" y="1649986"/>
                </a:lnTo>
                <a:lnTo>
                  <a:pt x="12054828" y="1656145"/>
                </a:lnTo>
                <a:lnTo>
                  <a:pt x="12046910" y="1662414"/>
                </a:lnTo>
                <a:lnTo>
                  <a:pt x="12037892" y="1669453"/>
                </a:lnTo>
                <a:lnTo>
                  <a:pt x="12027662" y="1676601"/>
                </a:lnTo>
                <a:lnTo>
                  <a:pt x="12021174" y="1680231"/>
                </a:lnTo>
                <a:lnTo>
                  <a:pt x="12002586" y="1691009"/>
                </a:lnTo>
                <a:lnTo>
                  <a:pt x="11989718" y="1698818"/>
                </a:lnTo>
                <a:lnTo>
                  <a:pt x="11974430" y="1707947"/>
                </a:lnTo>
                <a:lnTo>
                  <a:pt x="11957054" y="1718835"/>
                </a:lnTo>
                <a:lnTo>
                  <a:pt x="11938026" y="1731043"/>
                </a:lnTo>
                <a:lnTo>
                  <a:pt x="11917570" y="1744351"/>
                </a:lnTo>
                <a:lnTo>
                  <a:pt x="11895794" y="1759089"/>
                </a:lnTo>
                <a:lnTo>
                  <a:pt x="11873136" y="1774926"/>
                </a:lnTo>
                <a:lnTo>
                  <a:pt x="11849600" y="1791753"/>
                </a:lnTo>
                <a:lnTo>
                  <a:pt x="11837612" y="1800552"/>
                </a:lnTo>
                <a:lnTo>
                  <a:pt x="11825514" y="1809461"/>
                </a:lnTo>
                <a:lnTo>
                  <a:pt x="11813306" y="1818919"/>
                </a:lnTo>
                <a:lnTo>
                  <a:pt x="11801208" y="1828268"/>
                </a:lnTo>
                <a:lnTo>
                  <a:pt x="11789000" y="1838056"/>
                </a:lnTo>
                <a:lnTo>
                  <a:pt x="11776902" y="1847845"/>
                </a:lnTo>
                <a:lnTo>
                  <a:pt x="11764694" y="1857853"/>
                </a:lnTo>
                <a:lnTo>
                  <a:pt x="11752816" y="1868301"/>
                </a:lnTo>
                <a:lnTo>
                  <a:pt x="11740388" y="1878750"/>
                </a:lnTo>
                <a:lnTo>
                  <a:pt x="11727520" y="1889528"/>
                </a:lnTo>
                <a:lnTo>
                  <a:pt x="11713772" y="1900746"/>
                </a:lnTo>
                <a:lnTo>
                  <a:pt x="11699474" y="1911965"/>
                </a:lnTo>
                <a:lnTo>
                  <a:pt x="11684626" y="1923403"/>
                </a:lnTo>
                <a:lnTo>
                  <a:pt x="11669118" y="1934841"/>
                </a:lnTo>
                <a:lnTo>
                  <a:pt x="11652732" y="1946499"/>
                </a:lnTo>
                <a:lnTo>
                  <a:pt x="11635794" y="1957937"/>
                </a:lnTo>
                <a:lnTo>
                  <a:pt x="11626996" y="1963437"/>
                </a:lnTo>
                <a:lnTo>
                  <a:pt x="11618196" y="1969156"/>
                </a:lnTo>
                <a:lnTo>
                  <a:pt x="11609068" y="1974655"/>
                </a:lnTo>
                <a:lnTo>
                  <a:pt x="11599830" y="1980154"/>
                </a:lnTo>
                <a:lnTo>
                  <a:pt x="11590480" y="1985763"/>
                </a:lnTo>
                <a:lnTo>
                  <a:pt x="11580802" y="1991262"/>
                </a:lnTo>
                <a:lnTo>
                  <a:pt x="11571014" y="1996541"/>
                </a:lnTo>
                <a:lnTo>
                  <a:pt x="11561006" y="2001601"/>
                </a:lnTo>
                <a:lnTo>
                  <a:pt x="11550998" y="2006770"/>
                </a:lnTo>
                <a:lnTo>
                  <a:pt x="11540658" y="2011829"/>
                </a:lnTo>
                <a:lnTo>
                  <a:pt x="11530210" y="2016778"/>
                </a:lnTo>
                <a:lnTo>
                  <a:pt x="11519542" y="2021617"/>
                </a:lnTo>
                <a:lnTo>
                  <a:pt x="11508764" y="2026127"/>
                </a:lnTo>
                <a:lnTo>
                  <a:pt x="11497766" y="2030856"/>
                </a:lnTo>
                <a:lnTo>
                  <a:pt x="11486658" y="2035145"/>
                </a:lnTo>
                <a:lnTo>
                  <a:pt x="11475218" y="2039435"/>
                </a:lnTo>
                <a:lnTo>
                  <a:pt x="11463890" y="2043504"/>
                </a:lnTo>
                <a:lnTo>
                  <a:pt x="11452232" y="2047353"/>
                </a:lnTo>
                <a:lnTo>
                  <a:pt x="11440134" y="2051093"/>
                </a:lnTo>
                <a:lnTo>
                  <a:pt x="11428146" y="2054722"/>
                </a:lnTo>
                <a:lnTo>
                  <a:pt x="11416048" y="2058022"/>
                </a:lnTo>
                <a:lnTo>
                  <a:pt x="11403620" y="2061101"/>
                </a:lnTo>
                <a:lnTo>
                  <a:pt x="11390972" y="2064071"/>
                </a:lnTo>
                <a:lnTo>
                  <a:pt x="11378324" y="2066820"/>
                </a:lnTo>
                <a:lnTo>
                  <a:pt x="11365236" y="2069240"/>
                </a:lnTo>
                <a:lnTo>
                  <a:pt x="11352148" y="2071440"/>
                </a:lnTo>
                <a:lnTo>
                  <a:pt x="11338840" y="2073529"/>
                </a:lnTo>
                <a:lnTo>
                  <a:pt x="11325422" y="2075399"/>
                </a:lnTo>
                <a:lnTo>
                  <a:pt x="11311674" y="2076829"/>
                </a:lnTo>
                <a:lnTo>
                  <a:pt x="11297816" y="2078039"/>
                </a:lnTo>
                <a:lnTo>
                  <a:pt x="11283958" y="2079029"/>
                </a:lnTo>
                <a:lnTo>
                  <a:pt x="11269660" y="2079798"/>
                </a:lnTo>
                <a:lnTo>
                  <a:pt x="11255362" y="2080238"/>
                </a:lnTo>
                <a:lnTo>
                  <a:pt x="11240626" y="2080238"/>
                </a:lnTo>
                <a:lnTo>
                  <a:pt x="11225888" y="2080018"/>
                </a:lnTo>
                <a:lnTo>
                  <a:pt x="11211040" y="2079688"/>
                </a:lnTo>
                <a:lnTo>
                  <a:pt x="11195862" y="2078809"/>
                </a:lnTo>
                <a:lnTo>
                  <a:pt x="11180574" y="2077599"/>
                </a:lnTo>
                <a:lnTo>
                  <a:pt x="11165068" y="2076169"/>
                </a:lnTo>
                <a:lnTo>
                  <a:pt x="11149340" y="2074079"/>
                </a:lnTo>
                <a:lnTo>
                  <a:pt x="11133612" y="2072100"/>
                </a:lnTo>
                <a:lnTo>
                  <a:pt x="11117444" y="2069460"/>
                </a:lnTo>
                <a:lnTo>
                  <a:pt x="11101386" y="2066600"/>
                </a:lnTo>
                <a:lnTo>
                  <a:pt x="11084780" y="2063301"/>
                </a:lnTo>
                <a:lnTo>
                  <a:pt x="11068282" y="2059452"/>
                </a:lnTo>
                <a:lnTo>
                  <a:pt x="11051564" y="2055382"/>
                </a:lnTo>
                <a:lnTo>
                  <a:pt x="11034518" y="2050873"/>
                </a:lnTo>
                <a:lnTo>
                  <a:pt x="11017250" y="2045924"/>
                </a:lnTo>
                <a:lnTo>
                  <a:pt x="10993714" y="2038225"/>
                </a:lnTo>
                <a:lnTo>
                  <a:pt x="10970838" y="2030856"/>
                </a:lnTo>
                <a:lnTo>
                  <a:pt x="10948950" y="2023927"/>
                </a:lnTo>
                <a:lnTo>
                  <a:pt x="10927504" y="2017328"/>
                </a:lnTo>
                <a:lnTo>
                  <a:pt x="10906938" y="2011059"/>
                </a:lnTo>
                <a:lnTo>
                  <a:pt x="10886920" y="2005340"/>
                </a:lnTo>
                <a:lnTo>
                  <a:pt x="10867674" y="1999841"/>
                </a:lnTo>
                <a:lnTo>
                  <a:pt x="10849086" y="1994892"/>
                </a:lnTo>
                <a:lnTo>
                  <a:pt x="10830940" y="1990162"/>
                </a:lnTo>
                <a:lnTo>
                  <a:pt x="10813562" y="1986093"/>
                </a:lnTo>
                <a:lnTo>
                  <a:pt x="10796624" y="1982464"/>
                </a:lnTo>
                <a:lnTo>
                  <a:pt x="10780346" y="1978944"/>
                </a:lnTo>
                <a:lnTo>
                  <a:pt x="10764620" y="1976085"/>
                </a:lnTo>
                <a:lnTo>
                  <a:pt x="10749222" y="1973665"/>
                </a:lnTo>
                <a:lnTo>
                  <a:pt x="10734374" y="1971575"/>
                </a:lnTo>
                <a:lnTo>
                  <a:pt x="10720076" y="1970036"/>
                </a:lnTo>
                <a:lnTo>
                  <a:pt x="10706218" y="1968716"/>
                </a:lnTo>
                <a:lnTo>
                  <a:pt x="10692470" y="1968166"/>
                </a:lnTo>
                <a:lnTo>
                  <a:pt x="10679382" y="1967726"/>
                </a:lnTo>
                <a:lnTo>
                  <a:pt x="10666734" y="1967946"/>
                </a:lnTo>
                <a:lnTo>
                  <a:pt x="10654306" y="1968606"/>
                </a:lnTo>
                <a:lnTo>
                  <a:pt x="10642208" y="1969816"/>
                </a:lnTo>
                <a:lnTo>
                  <a:pt x="10636379" y="1970366"/>
                </a:lnTo>
                <a:lnTo>
                  <a:pt x="10630440" y="1971245"/>
                </a:lnTo>
                <a:lnTo>
                  <a:pt x="10626522" y="1971923"/>
                </a:lnTo>
                <a:lnTo>
                  <a:pt x="10626522" y="3856037"/>
                </a:lnTo>
                <a:lnTo>
                  <a:pt x="1448686" y="3856037"/>
                </a:lnTo>
                <a:lnTo>
                  <a:pt x="1448686" y="1970576"/>
                </a:lnTo>
                <a:lnTo>
                  <a:pt x="1447264" y="1970366"/>
                </a:lnTo>
                <a:lnTo>
                  <a:pt x="1441435" y="1969816"/>
                </a:lnTo>
                <a:lnTo>
                  <a:pt x="1429337" y="1968606"/>
                </a:lnTo>
                <a:lnTo>
                  <a:pt x="1416910" y="1967946"/>
                </a:lnTo>
                <a:lnTo>
                  <a:pt x="1404261" y="1967726"/>
                </a:lnTo>
                <a:lnTo>
                  <a:pt x="1391173" y="1968166"/>
                </a:lnTo>
                <a:lnTo>
                  <a:pt x="1377425" y="1968716"/>
                </a:lnTo>
                <a:lnTo>
                  <a:pt x="1363567" y="1970036"/>
                </a:lnTo>
                <a:lnTo>
                  <a:pt x="1349270" y="1971575"/>
                </a:lnTo>
                <a:lnTo>
                  <a:pt x="1334422" y="1973665"/>
                </a:lnTo>
                <a:lnTo>
                  <a:pt x="1319024" y="1976085"/>
                </a:lnTo>
                <a:lnTo>
                  <a:pt x="1303297" y="1978944"/>
                </a:lnTo>
                <a:lnTo>
                  <a:pt x="1287019" y="1982464"/>
                </a:lnTo>
                <a:lnTo>
                  <a:pt x="1270082" y="1986093"/>
                </a:lnTo>
                <a:lnTo>
                  <a:pt x="1252705" y="1990162"/>
                </a:lnTo>
                <a:lnTo>
                  <a:pt x="1234558" y="1994892"/>
                </a:lnTo>
                <a:lnTo>
                  <a:pt x="1215970" y="1999841"/>
                </a:lnTo>
                <a:lnTo>
                  <a:pt x="1196723" y="2005340"/>
                </a:lnTo>
                <a:lnTo>
                  <a:pt x="1176707" y="2011059"/>
                </a:lnTo>
                <a:lnTo>
                  <a:pt x="1156140" y="2017328"/>
                </a:lnTo>
                <a:lnTo>
                  <a:pt x="1134693" y="2023927"/>
                </a:lnTo>
                <a:lnTo>
                  <a:pt x="1112806" y="2030856"/>
                </a:lnTo>
                <a:lnTo>
                  <a:pt x="1089930" y="2038225"/>
                </a:lnTo>
                <a:lnTo>
                  <a:pt x="1066394" y="2045924"/>
                </a:lnTo>
                <a:lnTo>
                  <a:pt x="1049126" y="2050873"/>
                </a:lnTo>
                <a:lnTo>
                  <a:pt x="1032079" y="2055382"/>
                </a:lnTo>
                <a:lnTo>
                  <a:pt x="1015362" y="2059452"/>
                </a:lnTo>
                <a:lnTo>
                  <a:pt x="998864" y="2063301"/>
                </a:lnTo>
                <a:lnTo>
                  <a:pt x="982257" y="2066600"/>
                </a:lnTo>
                <a:lnTo>
                  <a:pt x="966199" y="2069460"/>
                </a:lnTo>
                <a:lnTo>
                  <a:pt x="950032" y="2072100"/>
                </a:lnTo>
                <a:lnTo>
                  <a:pt x="934304" y="2074079"/>
                </a:lnTo>
                <a:lnTo>
                  <a:pt x="918577" y="2076169"/>
                </a:lnTo>
                <a:lnTo>
                  <a:pt x="903069" y="2077599"/>
                </a:lnTo>
                <a:lnTo>
                  <a:pt x="887782" y="2078809"/>
                </a:lnTo>
                <a:lnTo>
                  <a:pt x="872604" y="2079688"/>
                </a:lnTo>
                <a:lnTo>
                  <a:pt x="857756" y="2080018"/>
                </a:lnTo>
                <a:lnTo>
                  <a:pt x="843019" y="2080238"/>
                </a:lnTo>
                <a:lnTo>
                  <a:pt x="828282" y="2080238"/>
                </a:lnTo>
                <a:lnTo>
                  <a:pt x="813983" y="2079798"/>
                </a:lnTo>
                <a:lnTo>
                  <a:pt x="799685" y="2079029"/>
                </a:lnTo>
                <a:lnTo>
                  <a:pt x="785827" y="2078039"/>
                </a:lnTo>
                <a:lnTo>
                  <a:pt x="771971" y="2076829"/>
                </a:lnTo>
                <a:lnTo>
                  <a:pt x="758222" y="2075399"/>
                </a:lnTo>
                <a:lnTo>
                  <a:pt x="744804" y="2073529"/>
                </a:lnTo>
                <a:lnTo>
                  <a:pt x="731496" y="2071440"/>
                </a:lnTo>
                <a:lnTo>
                  <a:pt x="718409" y="2069240"/>
                </a:lnTo>
                <a:lnTo>
                  <a:pt x="705320" y="2066820"/>
                </a:lnTo>
                <a:lnTo>
                  <a:pt x="692672" y="2064071"/>
                </a:lnTo>
                <a:lnTo>
                  <a:pt x="680025" y="2061101"/>
                </a:lnTo>
                <a:lnTo>
                  <a:pt x="667596" y="2058022"/>
                </a:lnTo>
                <a:lnTo>
                  <a:pt x="655498" y="2054722"/>
                </a:lnTo>
                <a:lnTo>
                  <a:pt x="643510" y="2051093"/>
                </a:lnTo>
                <a:lnTo>
                  <a:pt x="631411" y="2047353"/>
                </a:lnTo>
                <a:lnTo>
                  <a:pt x="619753" y="2043504"/>
                </a:lnTo>
                <a:lnTo>
                  <a:pt x="608426" y="2039435"/>
                </a:lnTo>
                <a:lnTo>
                  <a:pt x="596987" y="2035145"/>
                </a:lnTo>
                <a:lnTo>
                  <a:pt x="585879" y="2030856"/>
                </a:lnTo>
                <a:lnTo>
                  <a:pt x="574880" y="2026127"/>
                </a:lnTo>
                <a:lnTo>
                  <a:pt x="564102" y="2021617"/>
                </a:lnTo>
                <a:lnTo>
                  <a:pt x="553434" y="2016778"/>
                </a:lnTo>
                <a:lnTo>
                  <a:pt x="542985" y="2011829"/>
                </a:lnTo>
                <a:lnTo>
                  <a:pt x="532647" y="2006770"/>
                </a:lnTo>
                <a:lnTo>
                  <a:pt x="522638" y="2001601"/>
                </a:lnTo>
                <a:lnTo>
                  <a:pt x="512630" y="1996541"/>
                </a:lnTo>
                <a:lnTo>
                  <a:pt x="502842" y="1991262"/>
                </a:lnTo>
                <a:lnTo>
                  <a:pt x="493163" y="1985763"/>
                </a:lnTo>
                <a:lnTo>
                  <a:pt x="483814" y="1980154"/>
                </a:lnTo>
                <a:lnTo>
                  <a:pt x="474576" y="1974655"/>
                </a:lnTo>
                <a:lnTo>
                  <a:pt x="465447" y="1969156"/>
                </a:lnTo>
                <a:lnTo>
                  <a:pt x="456649" y="1963437"/>
                </a:lnTo>
                <a:lnTo>
                  <a:pt x="447850" y="1957937"/>
                </a:lnTo>
                <a:lnTo>
                  <a:pt x="430913" y="1946499"/>
                </a:lnTo>
                <a:lnTo>
                  <a:pt x="414525" y="1934841"/>
                </a:lnTo>
                <a:lnTo>
                  <a:pt x="399018" y="1923403"/>
                </a:lnTo>
                <a:lnTo>
                  <a:pt x="384170" y="1911965"/>
                </a:lnTo>
                <a:lnTo>
                  <a:pt x="369872" y="1900746"/>
                </a:lnTo>
                <a:lnTo>
                  <a:pt x="356124" y="1889528"/>
                </a:lnTo>
                <a:lnTo>
                  <a:pt x="343256" y="1878750"/>
                </a:lnTo>
                <a:lnTo>
                  <a:pt x="330828" y="1868301"/>
                </a:lnTo>
                <a:lnTo>
                  <a:pt x="318950" y="1857853"/>
                </a:lnTo>
                <a:lnTo>
                  <a:pt x="306742" y="1847845"/>
                </a:lnTo>
                <a:lnTo>
                  <a:pt x="294644" y="1838056"/>
                </a:lnTo>
                <a:lnTo>
                  <a:pt x="282436" y="1828268"/>
                </a:lnTo>
                <a:lnTo>
                  <a:pt x="270338" y="1818919"/>
                </a:lnTo>
                <a:lnTo>
                  <a:pt x="258130" y="1809461"/>
                </a:lnTo>
                <a:lnTo>
                  <a:pt x="246031" y="1800552"/>
                </a:lnTo>
                <a:lnTo>
                  <a:pt x="234043" y="1791753"/>
                </a:lnTo>
                <a:lnTo>
                  <a:pt x="210507" y="1774926"/>
                </a:lnTo>
                <a:lnTo>
                  <a:pt x="187851" y="1759089"/>
                </a:lnTo>
                <a:lnTo>
                  <a:pt x="166074" y="1744351"/>
                </a:lnTo>
                <a:lnTo>
                  <a:pt x="145617" y="1731043"/>
                </a:lnTo>
                <a:lnTo>
                  <a:pt x="126590" y="1718835"/>
                </a:lnTo>
                <a:lnTo>
                  <a:pt x="109213" y="1707947"/>
                </a:lnTo>
                <a:lnTo>
                  <a:pt x="93925" y="1698818"/>
                </a:lnTo>
                <a:lnTo>
                  <a:pt x="81057" y="1691009"/>
                </a:lnTo>
                <a:lnTo>
                  <a:pt x="62470" y="1680231"/>
                </a:lnTo>
                <a:lnTo>
                  <a:pt x="55982" y="1676601"/>
                </a:lnTo>
                <a:lnTo>
                  <a:pt x="45753" y="1669453"/>
                </a:lnTo>
                <a:lnTo>
                  <a:pt x="36735" y="1662414"/>
                </a:lnTo>
                <a:lnTo>
                  <a:pt x="28815" y="1656145"/>
                </a:lnTo>
                <a:lnTo>
                  <a:pt x="22106" y="1649986"/>
                </a:lnTo>
                <a:lnTo>
                  <a:pt x="16388" y="1644266"/>
                </a:lnTo>
                <a:lnTo>
                  <a:pt x="11438" y="1638767"/>
                </a:lnTo>
                <a:lnTo>
                  <a:pt x="9348" y="1636348"/>
                </a:lnTo>
                <a:lnTo>
                  <a:pt x="7589" y="1633928"/>
                </a:lnTo>
                <a:lnTo>
                  <a:pt x="5940" y="1631398"/>
                </a:lnTo>
                <a:lnTo>
                  <a:pt x="4509" y="1629199"/>
                </a:lnTo>
                <a:lnTo>
                  <a:pt x="3299" y="1626889"/>
                </a:lnTo>
                <a:lnTo>
                  <a:pt x="2199" y="1624690"/>
                </a:lnTo>
                <a:lnTo>
                  <a:pt x="1650" y="1622600"/>
                </a:lnTo>
                <a:lnTo>
                  <a:pt x="771" y="1620620"/>
                </a:lnTo>
                <a:lnTo>
                  <a:pt x="440" y="1618530"/>
                </a:lnTo>
                <a:lnTo>
                  <a:pt x="220" y="1616771"/>
                </a:lnTo>
                <a:lnTo>
                  <a:pt x="0" y="1615121"/>
                </a:lnTo>
                <a:lnTo>
                  <a:pt x="220" y="1613251"/>
                </a:lnTo>
                <a:lnTo>
                  <a:pt x="440" y="1611602"/>
                </a:lnTo>
                <a:lnTo>
                  <a:pt x="660" y="1609952"/>
                </a:lnTo>
                <a:lnTo>
                  <a:pt x="1210" y="1608522"/>
                </a:lnTo>
                <a:lnTo>
                  <a:pt x="1871" y="1607092"/>
                </a:lnTo>
                <a:lnTo>
                  <a:pt x="2420" y="1605663"/>
                </a:lnTo>
                <a:lnTo>
                  <a:pt x="3519" y="1604453"/>
                </a:lnTo>
                <a:lnTo>
                  <a:pt x="4289" y="1603243"/>
                </a:lnTo>
                <a:lnTo>
                  <a:pt x="5499" y="1602033"/>
                </a:lnTo>
                <a:lnTo>
                  <a:pt x="7919" y="1599723"/>
                </a:lnTo>
                <a:lnTo>
                  <a:pt x="10668" y="1597964"/>
                </a:lnTo>
                <a:lnTo>
                  <a:pt x="13638" y="1596314"/>
                </a:lnTo>
                <a:lnTo>
                  <a:pt x="17157" y="1594884"/>
                </a:lnTo>
                <a:lnTo>
                  <a:pt x="20677" y="1593454"/>
                </a:lnTo>
                <a:lnTo>
                  <a:pt x="24086" y="1592465"/>
                </a:lnTo>
                <a:lnTo>
                  <a:pt x="27935" y="1591585"/>
                </a:lnTo>
                <a:lnTo>
                  <a:pt x="31675" y="1591035"/>
                </a:lnTo>
                <a:lnTo>
                  <a:pt x="35304" y="1590375"/>
                </a:lnTo>
                <a:lnTo>
                  <a:pt x="39044" y="1590155"/>
                </a:lnTo>
                <a:lnTo>
                  <a:pt x="42453" y="1589935"/>
                </a:lnTo>
                <a:lnTo>
                  <a:pt x="45753" y="1589935"/>
                </a:lnTo>
                <a:lnTo>
                  <a:pt x="48832" y="1590155"/>
                </a:lnTo>
                <a:lnTo>
                  <a:pt x="51692" y="1590375"/>
                </a:lnTo>
                <a:lnTo>
                  <a:pt x="54111" y="1590815"/>
                </a:lnTo>
                <a:lnTo>
                  <a:pt x="56201" y="1591365"/>
                </a:lnTo>
                <a:lnTo>
                  <a:pt x="60051" y="1592465"/>
                </a:lnTo>
                <a:lnTo>
                  <a:pt x="64780" y="1593454"/>
                </a:lnTo>
                <a:lnTo>
                  <a:pt x="76768" y="1595654"/>
                </a:lnTo>
                <a:lnTo>
                  <a:pt x="84357" y="1597084"/>
                </a:lnTo>
                <a:lnTo>
                  <a:pt x="92715" y="1598954"/>
                </a:lnTo>
                <a:lnTo>
                  <a:pt x="102504" y="1601153"/>
                </a:lnTo>
                <a:lnTo>
                  <a:pt x="113392" y="1604233"/>
                </a:lnTo>
                <a:lnTo>
                  <a:pt x="125600" y="1608192"/>
                </a:lnTo>
                <a:lnTo>
                  <a:pt x="139129" y="1612811"/>
                </a:lnTo>
                <a:lnTo>
                  <a:pt x="146387" y="1615451"/>
                </a:lnTo>
                <a:lnTo>
                  <a:pt x="154196" y="1618530"/>
                </a:lnTo>
                <a:lnTo>
                  <a:pt x="162115" y="1621830"/>
                </a:lnTo>
                <a:lnTo>
                  <a:pt x="170693" y="1625349"/>
                </a:lnTo>
                <a:lnTo>
                  <a:pt x="179712" y="1629419"/>
                </a:lnTo>
                <a:lnTo>
                  <a:pt x="188950" y="1633488"/>
                </a:lnTo>
                <a:lnTo>
                  <a:pt x="198739" y="1638217"/>
                </a:lnTo>
                <a:lnTo>
                  <a:pt x="208967" y="1643057"/>
                </a:lnTo>
                <a:lnTo>
                  <a:pt x="219526" y="1648336"/>
                </a:lnTo>
                <a:lnTo>
                  <a:pt x="230744" y="1654275"/>
                </a:lnTo>
                <a:lnTo>
                  <a:pt x="242182" y="1660434"/>
                </a:lnTo>
                <a:lnTo>
                  <a:pt x="254281" y="1666923"/>
                </a:lnTo>
                <a:lnTo>
                  <a:pt x="279136" y="1680671"/>
                </a:lnTo>
                <a:lnTo>
                  <a:pt x="304542" y="1694529"/>
                </a:lnTo>
                <a:lnTo>
                  <a:pt x="330168" y="1708166"/>
                </a:lnTo>
                <a:lnTo>
                  <a:pt x="356344" y="1721694"/>
                </a:lnTo>
                <a:lnTo>
                  <a:pt x="383070" y="1735002"/>
                </a:lnTo>
                <a:lnTo>
                  <a:pt x="396598" y="1741711"/>
                </a:lnTo>
                <a:lnTo>
                  <a:pt x="410127" y="1747980"/>
                </a:lnTo>
                <a:lnTo>
                  <a:pt x="423984" y="1754359"/>
                </a:lnTo>
                <a:lnTo>
                  <a:pt x="437622" y="1760628"/>
                </a:lnTo>
                <a:lnTo>
                  <a:pt x="451699" y="1766787"/>
                </a:lnTo>
                <a:lnTo>
                  <a:pt x="465667" y="1772726"/>
                </a:lnTo>
                <a:lnTo>
                  <a:pt x="479965" y="1778665"/>
                </a:lnTo>
                <a:lnTo>
                  <a:pt x="494263" y="1784165"/>
                </a:lnTo>
                <a:lnTo>
                  <a:pt x="508561" y="1789664"/>
                </a:lnTo>
                <a:lnTo>
                  <a:pt x="522969" y="1794943"/>
                </a:lnTo>
                <a:lnTo>
                  <a:pt x="537706" y="1800112"/>
                </a:lnTo>
                <a:lnTo>
                  <a:pt x="552444" y="1804951"/>
                </a:lnTo>
                <a:lnTo>
                  <a:pt x="567291" y="1809461"/>
                </a:lnTo>
                <a:lnTo>
                  <a:pt x="582249" y="1813970"/>
                </a:lnTo>
                <a:lnTo>
                  <a:pt x="597317" y="1818259"/>
                </a:lnTo>
                <a:lnTo>
                  <a:pt x="612495" y="1822109"/>
                </a:lnTo>
                <a:lnTo>
                  <a:pt x="627782" y="1825848"/>
                </a:lnTo>
                <a:lnTo>
                  <a:pt x="643070" y="1829038"/>
                </a:lnTo>
                <a:lnTo>
                  <a:pt x="658577" y="1832117"/>
                </a:lnTo>
                <a:lnTo>
                  <a:pt x="674305" y="1834757"/>
                </a:lnTo>
                <a:lnTo>
                  <a:pt x="690032" y="1837286"/>
                </a:lnTo>
                <a:lnTo>
                  <a:pt x="705760" y="1839486"/>
                </a:lnTo>
                <a:lnTo>
                  <a:pt x="713789" y="1840366"/>
                </a:lnTo>
                <a:lnTo>
                  <a:pt x="721487" y="1840916"/>
                </a:lnTo>
                <a:lnTo>
                  <a:pt x="729296" y="1841576"/>
                </a:lnTo>
                <a:lnTo>
                  <a:pt x="736775" y="1841906"/>
                </a:lnTo>
                <a:lnTo>
                  <a:pt x="744364" y="1841906"/>
                </a:lnTo>
                <a:lnTo>
                  <a:pt x="751733" y="1842126"/>
                </a:lnTo>
                <a:lnTo>
                  <a:pt x="759103" y="1841906"/>
                </a:lnTo>
                <a:lnTo>
                  <a:pt x="766250" y="1841576"/>
                </a:lnTo>
                <a:lnTo>
                  <a:pt x="773399" y="1841136"/>
                </a:lnTo>
                <a:lnTo>
                  <a:pt x="780328" y="1840476"/>
                </a:lnTo>
                <a:lnTo>
                  <a:pt x="787257" y="1839926"/>
                </a:lnTo>
                <a:lnTo>
                  <a:pt x="793967" y="1839046"/>
                </a:lnTo>
                <a:lnTo>
                  <a:pt x="800785" y="1838056"/>
                </a:lnTo>
                <a:lnTo>
                  <a:pt x="807274" y="1837066"/>
                </a:lnTo>
                <a:lnTo>
                  <a:pt x="813763" y="1835857"/>
                </a:lnTo>
                <a:lnTo>
                  <a:pt x="820142" y="1834647"/>
                </a:lnTo>
                <a:lnTo>
                  <a:pt x="832570" y="1831567"/>
                </a:lnTo>
                <a:lnTo>
                  <a:pt x="844448" y="1828268"/>
                </a:lnTo>
                <a:lnTo>
                  <a:pt x="855887" y="1824748"/>
                </a:lnTo>
                <a:lnTo>
                  <a:pt x="866885" y="1820899"/>
                </a:lnTo>
                <a:lnTo>
                  <a:pt x="877553" y="1816829"/>
                </a:lnTo>
                <a:lnTo>
                  <a:pt x="887562" y="1812540"/>
                </a:lnTo>
                <a:lnTo>
                  <a:pt x="897130" y="1808031"/>
                </a:lnTo>
                <a:lnTo>
                  <a:pt x="906369" y="1803522"/>
                </a:lnTo>
                <a:lnTo>
                  <a:pt x="914947" y="1798902"/>
                </a:lnTo>
                <a:lnTo>
                  <a:pt x="922866" y="1794173"/>
                </a:lnTo>
                <a:lnTo>
                  <a:pt x="930676" y="1789664"/>
                </a:lnTo>
                <a:lnTo>
                  <a:pt x="937604" y="1785154"/>
                </a:lnTo>
                <a:lnTo>
                  <a:pt x="944093" y="1780645"/>
                </a:lnTo>
                <a:lnTo>
                  <a:pt x="950252" y="1776356"/>
                </a:lnTo>
                <a:lnTo>
                  <a:pt x="955531" y="1772286"/>
                </a:lnTo>
                <a:lnTo>
                  <a:pt x="960700" y="1768657"/>
                </a:lnTo>
                <a:lnTo>
                  <a:pt x="968839" y="1761948"/>
                </a:lnTo>
                <a:lnTo>
                  <a:pt x="974778" y="1756559"/>
                </a:lnTo>
                <a:lnTo>
                  <a:pt x="978187" y="1753149"/>
                </a:lnTo>
                <a:lnTo>
                  <a:pt x="979397" y="1751940"/>
                </a:lnTo>
                <a:lnTo>
                  <a:pt x="982697" y="1746441"/>
                </a:lnTo>
                <a:lnTo>
                  <a:pt x="985556" y="1741051"/>
                </a:lnTo>
                <a:lnTo>
                  <a:pt x="988197" y="1736212"/>
                </a:lnTo>
                <a:lnTo>
                  <a:pt x="990286" y="1731483"/>
                </a:lnTo>
                <a:lnTo>
                  <a:pt x="992045" y="1727194"/>
                </a:lnTo>
                <a:lnTo>
                  <a:pt x="993476" y="1723124"/>
                </a:lnTo>
                <a:lnTo>
                  <a:pt x="994575" y="1719275"/>
                </a:lnTo>
                <a:lnTo>
                  <a:pt x="995345" y="1715755"/>
                </a:lnTo>
                <a:lnTo>
                  <a:pt x="995786" y="1712236"/>
                </a:lnTo>
                <a:lnTo>
                  <a:pt x="995786" y="1709376"/>
                </a:lnTo>
                <a:lnTo>
                  <a:pt x="995565" y="1706517"/>
                </a:lnTo>
                <a:lnTo>
                  <a:pt x="994905" y="1704097"/>
                </a:lnTo>
                <a:lnTo>
                  <a:pt x="994135" y="1701678"/>
                </a:lnTo>
                <a:lnTo>
                  <a:pt x="993145" y="1699588"/>
                </a:lnTo>
                <a:lnTo>
                  <a:pt x="991715" y="1697828"/>
                </a:lnTo>
                <a:lnTo>
                  <a:pt x="990066" y="1696178"/>
                </a:lnTo>
                <a:lnTo>
                  <a:pt x="987976" y="1694749"/>
                </a:lnTo>
                <a:lnTo>
                  <a:pt x="985996" y="1693539"/>
                </a:lnTo>
                <a:lnTo>
                  <a:pt x="983577" y="1692439"/>
                </a:lnTo>
                <a:lnTo>
                  <a:pt x="980827" y="1691669"/>
                </a:lnTo>
                <a:lnTo>
                  <a:pt x="977859" y="1691009"/>
                </a:lnTo>
                <a:lnTo>
                  <a:pt x="974778" y="1690679"/>
                </a:lnTo>
                <a:lnTo>
                  <a:pt x="971259" y="1690239"/>
                </a:lnTo>
                <a:lnTo>
                  <a:pt x="967850" y="1690239"/>
                </a:lnTo>
                <a:lnTo>
                  <a:pt x="963891" y="1690239"/>
                </a:lnTo>
                <a:lnTo>
                  <a:pt x="960040" y="1690459"/>
                </a:lnTo>
                <a:lnTo>
                  <a:pt x="955971" y="1690679"/>
                </a:lnTo>
                <a:lnTo>
                  <a:pt x="951462" y="1691009"/>
                </a:lnTo>
                <a:lnTo>
                  <a:pt x="942443" y="1692439"/>
                </a:lnTo>
                <a:lnTo>
                  <a:pt x="932655" y="1694309"/>
                </a:lnTo>
                <a:lnTo>
                  <a:pt x="922206" y="1696618"/>
                </a:lnTo>
                <a:lnTo>
                  <a:pt x="911429" y="1699258"/>
                </a:lnTo>
                <a:lnTo>
                  <a:pt x="900210" y="1702117"/>
                </a:lnTo>
                <a:lnTo>
                  <a:pt x="888772" y="1705307"/>
                </a:lnTo>
                <a:lnTo>
                  <a:pt x="864685" y="1712236"/>
                </a:lnTo>
                <a:lnTo>
                  <a:pt x="840159" y="1719825"/>
                </a:lnTo>
                <a:lnTo>
                  <a:pt x="815413" y="1727633"/>
                </a:lnTo>
                <a:lnTo>
                  <a:pt x="790997" y="1734782"/>
                </a:lnTo>
                <a:lnTo>
                  <a:pt x="779118" y="1737972"/>
                </a:lnTo>
                <a:lnTo>
                  <a:pt x="767680" y="1741271"/>
                </a:lnTo>
                <a:lnTo>
                  <a:pt x="756462" y="1744131"/>
                </a:lnTo>
                <a:lnTo>
                  <a:pt x="745574" y="1746550"/>
                </a:lnTo>
                <a:lnTo>
                  <a:pt x="737215" y="1748420"/>
                </a:lnTo>
                <a:lnTo>
                  <a:pt x="728857" y="1750070"/>
                </a:lnTo>
                <a:lnTo>
                  <a:pt x="720938" y="1751500"/>
                </a:lnTo>
                <a:lnTo>
                  <a:pt x="712909" y="1752710"/>
                </a:lnTo>
                <a:lnTo>
                  <a:pt x="704990" y="1753919"/>
                </a:lnTo>
                <a:lnTo>
                  <a:pt x="697401" y="1754799"/>
                </a:lnTo>
                <a:lnTo>
                  <a:pt x="689812" y="1755569"/>
                </a:lnTo>
                <a:lnTo>
                  <a:pt x="682553" y="1756229"/>
                </a:lnTo>
                <a:lnTo>
                  <a:pt x="675405" y="1756559"/>
                </a:lnTo>
                <a:lnTo>
                  <a:pt x="668256" y="1756779"/>
                </a:lnTo>
                <a:lnTo>
                  <a:pt x="661217" y="1756999"/>
                </a:lnTo>
                <a:lnTo>
                  <a:pt x="654508" y="1756779"/>
                </a:lnTo>
                <a:lnTo>
                  <a:pt x="647799" y="1756559"/>
                </a:lnTo>
                <a:lnTo>
                  <a:pt x="641200" y="1756449"/>
                </a:lnTo>
                <a:lnTo>
                  <a:pt x="634931" y="1756009"/>
                </a:lnTo>
                <a:lnTo>
                  <a:pt x="628773" y="1755349"/>
                </a:lnTo>
                <a:lnTo>
                  <a:pt x="622613" y="1754579"/>
                </a:lnTo>
                <a:lnTo>
                  <a:pt x="616784" y="1753919"/>
                </a:lnTo>
                <a:lnTo>
                  <a:pt x="610846" y="1752929"/>
                </a:lnTo>
                <a:lnTo>
                  <a:pt x="605126" y="1751940"/>
                </a:lnTo>
                <a:lnTo>
                  <a:pt x="594237" y="1749630"/>
                </a:lnTo>
                <a:lnTo>
                  <a:pt x="583899" y="1746990"/>
                </a:lnTo>
                <a:lnTo>
                  <a:pt x="574111" y="1743911"/>
                </a:lnTo>
                <a:lnTo>
                  <a:pt x="564652" y="1740831"/>
                </a:lnTo>
                <a:lnTo>
                  <a:pt x="555853" y="1737422"/>
                </a:lnTo>
                <a:lnTo>
                  <a:pt x="547715" y="1733683"/>
                </a:lnTo>
                <a:lnTo>
                  <a:pt x="539906" y="1730053"/>
                </a:lnTo>
                <a:lnTo>
                  <a:pt x="532757" y="1726424"/>
                </a:lnTo>
                <a:lnTo>
                  <a:pt x="526268" y="1722464"/>
                </a:lnTo>
                <a:lnTo>
                  <a:pt x="519889" y="1718615"/>
                </a:lnTo>
                <a:lnTo>
                  <a:pt x="514390" y="1714985"/>
                </a:lnTo>
                <a:lnTo>
                  <a:pt x="509330" y="1711246"/>
                </a:lnTo>
                <a:lnTo>
                  <a:pt x="504601" y="1707617"/>
                </a:lnTo>
                <a:lnTo>
                  <a:pt x="500532" y="1704317"/>
                </a:lnTo>
                <a:lnTo>
                  <a:pt x="497122" y="1701238"/>
                </a:lnTo>
                <a:lnTo>
                  <a:pt x="493823" y="1698378"/>
                </a:lnTo>
                <a:lnTo>
                  <a:pt x="489094" y="1693759"/>
                </a:lnTo>
                <a:lnTo>
                  <a:pt x="486234" y="1690679"/>
                </a:lnTo>
                <a:lnTo>
                  <a:pt x="485244" y="1689579"/>
                </a:lnTo>
                <a:lnTo>
                  <a:pt x="476006" y="1679791"/>
                </a:lnTo>
                <a:lnTo>
                  <a:pt x="467867" y="1670662"/>
                </a:lnTo>
                <a:lnTo>
                  <a:pt x="460718" y="1662084"/>
                </a:lnTo>
                <a:lnTo>
                  <a:pt x="454339" y="1654055"/>
                </a:lnTo>
                <a:lnTo>
                  <a:pt x="449280" y="1646576"/>
                </a:lnTo>
                <a:lnTo>
                  <a:pt x="446860" y="1643057"/>
                </a:lnTo>
                <a:lnTo>
                  <a:pt x="444771" y="1639647"/>
                </a:lnTo>
                <a:lnTo>
                  <a:pt x="442901" y="1636348"/>
                </a:lnTo>
                <a:lnTo>
                  <a:pt x="441471" y="1633048"/>
                </a:lnTo>
                <a:lnTo>
                  <a:pt x="440041" y="1629969"/>
                </a:lnTo>
                <a:lnTo>
                  <a:pt x="438831" y="1627109"/>
                </a:lnTo>
                <a:lnTo>
                  <a:pt x="437842" y="1624250"/>
                </a:lnTo>
                <a:lnTo>
                  <a:pt x="437072" y="1621390"/>
                </a:lnTo>
                <a:lnTo>
                  <a:pt x="436412" y="1618970"/>
                </a:lnTo>
                <a:lnTo>
                  <a:pt x="435972" y="1616551"/>
                </a:lnTo>
                <a:lnTo>
                  <a:pt x="435753" y="1614021"/>
                </a:lnTo>
                <a:lnTo>
                  <a:pt x="435642" y="1611822"/>
                </a:lnTo>
                <a:lnTo>
                  <a:pt x="435753" y="1609622"/>
                </a:lnTo>
                <a:lnTo>
                  <a:pt x="435972" y="1607532"/>
                </a:lnTo>
                <a:lnTo>
                  <a:pt x="436632" y="1605663"/>
                </a:lnTo>
                <a:lnTo>
                  <a:pt x="437072" y="1603903"/>
                </a:lnTo>
                <a:lnTo>
                  <a:pt x="437842" y="1602033"/>
                </a:lnTo>
                <a:lnTo>
                  <a:pt x="438831" y="1600383"/>
                </a:lnTo>
                <a:lnTo>
                  <a:pt x="439931" y="1598954"/>
                </a:lnTo>
                <a:lnTo>
                  <a:pt x="440922" y="1597524"/>
                </a:lnTo>
                <a:lnTo>
                  <a:pt x="442351" y="1596314"/>
                </a:lnTo>
                <a:lnTo>
                  <a:pt x="443781" y="1594884"/>
                </a:lnTo>
                <a:lnTo>
                  <a:pt x="445430" y="1593894"/>
                </a:lnTo>
                <a:lnTo>
                  <a:pt x="447080" y="1592795"/>
                </a:lnTo>
                <a:lnTo>
                  <a:pt x="448840" y="1591805"/>
                </a:lnTo>
                <a:lnTo>
                  <a:pt x="450710" y="1591035"/>
                </a:lnTo>
                <a:lnTo>
                  <a:pt x="454999" y="1589605"/>
                </a:lnTo>
                <a:lnTo>
                  <a:pt x="459508" y="1588285"/>
                </a:lnTo>
                <a:lnTo>
                  <a:pt x="464348" y="1587735"/>
                </a:lnTo>
                <a:lnTo>
                  <a:pt x="469517" y="1587075"/>
                </a:lnTo>
                <a:lnTo>
                  <a:pt x="475016" y="1587075"/>
                </a:lnTo>
                <a:lnTo>
                  <a:pt x="480735" y="1587075"/>
                </a:lnTo>
                <a:lnTo>
                  <a:pt x="486674" y="1587515"/>
                </a:lnTo>
                <a:lnTo>
                  <a:pt x="492833" y="1588285"/>
                </a:lnTo>
                <a:lnTo>
                  <a:pt x="499102" y="1589385"/>
                </a:lnTo>
                <a:lnTo>
                  <a:pt x="505481" y="1590595"/>
                </a:lnTo>
                <a:lnTo>
                  <a:pt x="511750" y="1592025"/>
                </a:lnTo>
                <a:lnTo>
                  <a:pt x="518129" y="1593674"/>
                </a:lnTo>
                <a:lnTo>
                  <a:pt x="524398" y="1595434"/>
                </a:lnTo>
                <a:lnTo>
                  <a:pt x="530777" y="1597524"/>
                </a:lnTo>
                <a:lnTo>
                  <a:pt x="536937" y="1599723"/>
                </a:lnTo>
                <a:lnTo>
                  <a:pt x="543205" y="1601593"/>
                </a:lnTo>
                <a:lnTo>
                  <a:pt x="549804" y="1603023"/>
                </a:lnTo>
                <a:lnTo>
                  <a:pt x="556293" y="1604453"/>
                </a:lnTo>
                <a:lnTo>
                  <a:pt x="562782" y="1605663"/>
                </a:lnTo>
                <a:lnTo>
                  <a:pt x="569601" y="1606762"/>
                </a:lnTo>
                <a:lnTo>
                  <a:pt x="576531" y="1607312"/>
                </a:lnTo>
                <a:lnTo>
                  <a:pt x="583679" y="1607972"/>
                </a:lnTo>
                <a:lnTo>
                  <a:pt x="590828" y="1608192"/>
                </a:lnTo>
                <a:lnTo>
                  <a:pt x="597978" y="1608302"/>
                </a:lnTo>
                <a:lnTo>
                  <a:pt x="605567" y="1608192"/>
                </a:lnTo>
                <a:lnTo>
                  <a:pt x="613044" y="1607752"/>
                </a:lnTo>
                <a:lnTo>
                  <a:pt x="621073" y="1607312"/>
                </a:lnTo>
                <a:lnTo>
                  <a:pt x="628992" y="1606542"/>
                </a:lnTo>
                <a:lnTo>
                  <a:pt x="637131" y="1605443"/>
                </a:lnTo>
                <a:lnTo>
                  <a:pt x="645489" y="1604233"/>
                </a:lnTo>
                <a:lnTo>
                  <a:pt x="654068" y="1603023"/>
                </a:lnTo>
                <a:lnTo>
                  <a:pt x="662867" y="1601373"/>
                </a:lnTo>
                <a:lnTo>
                  <a:pt x="671885" y="1599613"/>
                </a:lnTo>
                <a:lnTo>
                  <a:pt x="681125" y="1597524"/>
                </a:lnTo>
                <a:lnTo>
                  <a:pt x="690692" y="1595434"/>
                </a:lnTo>
                <a:lnTo>
                  <a:pt x="700481" y="1593014"/>
                </a:lnTo>
                <a:lnTo>
                  <a:pt x="720719" y="1587735"/>
                </a:lnTo>
                <a:lnTo>
                  <a:pt x="742164" y="1581576"/>
                </a:lnTo>
                <a:lnTo>
                  <a:pt x="764601" y="1574647"/>
                </a:lnTo>
                <a:lnTo>
                  <a:pt x="788247" y="1567059"/>
                </a:lnTo>
                <a:lnTo>
                  <a:pt x="813433" y="1558700"/>
                </a:lnTo>
                <a:lnTo>
                  <a:pt x="838730" y="1550341"/>
                </a:lnTo>
                <a:lnTo>
                  <a:pt x="862815" y="1542642"/>
                </a:lnTo>
                <a:lnTo>
                  <a:pt x="886132" y="1535493"/>
                </a:lnTo>
                <a:lnTo>
                  <a:pt x="907909" y="1528895"/>
                </a:lnTo>
                <a:lnTo>
                  <a:pt x="928585" y="1522955"/>
                </a:lnTo>
                <a:lnTo>
                  <a:pt x="947942" y="1517676"/>
                </a:lnTo>
                <a:lnTo>
                  <a:pt x="965759" y="1512947"/>
                </a:lnTo>
                <a:lnTo>
                  <a:pt x="982147" y="1508658"/>
                </a:lnTo>
                <a:lnTo>
                  <a:pt x="996775" y="1505248"/>
                </a:lnTo>
                <a:lnTo>
                  <a:pt x="1009863" y="1501949"/>
                </a:lnTo>
                <a:lnTo>
                  <a:pt x="1030539" y="1497439"/>
                </a:lnTo>
                <a:lnTo>
                  <a:pt x="1043407" y="1494580"/>
                </a:lnTo>
                <a:lnTo>
                  <a:pt x="1047807" y="1493810"/>
                </a:lnTo>
                <a:lnTo>
                  <a:pt x="1055175" y="1493150"/>
                </a:lnTo>
                <a:lnTo>
                  <a:pt x="1062324" y="1492820"/>
                </a:lnTo>
                <a:lnTo>
                  <a:pt x="1069473" y="1492380"/>
                </a:lnTo>
                <a:lnTo>
                  <a:pt x="1076623" y="1492160"/>
                </a:lnTo>
                <a:lnTo>
                  <a:pt x="1083771" y="1492160"/>
                </a:lnTo>
                <a:lnTo>
                  <a:pt x="1090920" y="1492160"/>
                </a:lnTo>
                <a:lnTo>
                  <a:pt x="1097849" y="1492380"/>
                </a:lnTo>
                <a:lnTo>
                  <a:pt x="1104998" y="1492600"/>
                </a:lnTo>
                <a:lnTo>
                  <a:pt x="1118966" y="1493590"/>
                </a:lnTo>
                <a:lnTo>
                  <a:pt x="1132603" y="1495020"/>
                </a:lnTo>
                <a:lnTo>
                  <a:pt x="1146241" y="1496890"/>
                </a:lnTo>
                <a:lnTo>
                  <a:pt x="1159770" y="1499309"/>
                </a:lnTo>
                <a:lnTo>
                  <a:pt x="1173187" y="1501949"/>
                </a:lnTo>
                <a:lnTo>
                  <a:pt x="1186275" y="1505028"/>
                </a:lnTo>
                <a:lnTo>
                  <a:pt x="1199364" y="1508548"/>
                </a:lnTo>
                <a:lnTo>
                  <a:pt x="1212231" y="1512397"/>
                </a:lnTo>
                <a:lnTo>
                  <a:pt x="1224879" y="1516686"/>
                </a:lnTo>
                <a:lnTo>
                  <a:pt x="1237417" y="1521196"/>
                </a:lnTo>
                <a:lnTo>
                  <a:pt x="1249845" y="1526035"/>
                </a:lnTo>
                <a:lnTo>
                  <a:pt x="1261833" y="1531204"/>
                </a:lnTo>
                <a:lnTo>
                  <a:pt x="1273931" y="1536703"/>
                </a:lnTo>
                <a:lnTo>
                  <a:pt x="1285810" y="1542422"/>
                </a:lnTo>
                <a:lnTo>
                  <a:pt x="1297358" y="1548361"/>
                </a:lnTo>
                <a:lnTo>
                  <a:pt x="1308796" y="1554411"/>
                </a:lnTo>
                <a:lnTo>
                  <a:pt x="1320124" y="1561009"/>
                </a:lnTo>
                <a:lnTo>
                  <a:pt x="1331122" y="1567498"/>
                </a:lnTo>
                <a:lnTo>
                  <a:pt x="1341901" y="1574207"/>
                </a:lnTo>
                <a:lnTo>
                  <a:pt x="1352569" y="1581246"/>
                </a:lnTo>
                <a:lnTo>
                  <a:pt x="1363127" y="1588285"/>
                </a:lnTo>
                <a:lnTo>
                  <a:pt x="1373356" y="1595654"/>
                </a:lnTo>
                <a:lnTo>
                  <a:pt x="1383364" y="1603023"/>
                </a:lnTo>
                <a:lnTo>
                  <a:pt x="1393153" y="1610392"/>
                </a:lnTo>
                <a:lnTo>
                  <a:pt x="1402832" y="1617981"/>
                </a:lnTo>
                <a:lnTo>
                  <a:pt x="1412180" y="1625679"/>
                </a:lnTo>
                <a:lnTo>
                  <a:pt x="1421418" y="1633268"/>
                </a:lnTo>
                <a:lnTo>
                  <a:pt x="1430327" y="1640967"/>
                </a:lnTo>
                <a:lnTo>
                  <a:pt x="1439126" y="1648776"/>
                </a:lnTo>
                <a:lnTo>
                  <a:pt x="1447484" y="1656585"/>
                </a:lnTo>
                <a:lnTo>
                  <a:pt x="1448686" y="1657691"/>
                </a:lnTo>
                <a:close/>
              </a:path>
            </a:pathLst>
          </a:custGeom>
          <a:solidFill>
            <a:schemeClr val="accent1"/>
          </a:solidFill>
        </p:spPr>
        <p:txBody>
          <a:bodyPr wrap="square">
            <a:noAutofit/>
          </a:bodyPr>
          <a:lstStyle>
            <a:lvl1pPr>
              <a:defRPr sz="3200"/>
            </a:lvl1pPr>
          </a:lstStyle>
          <a:p>
            <a:r>
              <a:rPr lang="id-ID" dirty="0"/>
              <a:t>-</a:t>
            </a:r>
            <a:endParaRPr lang="en-AU" dirty="0"/>
          </a:p>
        </p:txBody>
      </p:sp>
      <p:sp>
        <p:nvSpPr>
          <p:cNvPr id="18"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9"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0200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400050"/>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457325"/>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cxnSp>
        <p:nvCxnSpPr>
          <p:cNvPr id="8" name="Straight Connector 7"/>
          <p:cNvCxnSpPr/>
          <p:nvPr userDrawn="1"/>
        </p:nvCxnSpPr>
        <p:spPr>
          <a:xfrm>
            <a:off x="1675964" y="2143125"/>
            <a:ext cx="54849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37" hasCustomPrompt="1"/>
          </p:nvPr>
        </p:nvSpPr>
        <p:spPr>
          <a:xfrm>
            <a:off x="12188825" y="-1"/>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0" name="Picture Placeholder 8"/>
          <p:cNvSpPr>
            <a:spLocks noGrp="1"/>
          </p:cNvSpPr>
          <p:nvPr>
            <p:ph type="pic" sz="quarter" idx="38" hasCustomPrompt="1"/>
          </p:nvPr>
        </p:nvSpPr>
        <p:spPr>
          <a:xfrm>
            <a:off x="15238091" y="-1"/>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1" name="Picture Placeholder 8"/>
          <p:cNvSpPr>
            <a:spLocks noGrp="1"/>
          </p:cNvSpPr>
          <p:nvPr>
            <p:ph type="pic" sz="quarter" idx="39" hasCustomPrompt="1"/>
          </p:nvPr>
        </p:nvSpPr>
        <p:spPr>
          <a:xfrm>
            <a:off x="18287291" y="-1"/>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2" name="Picture Placeholder 8"/>
          <p:cNvSpPr>
            <a:spLocks noGrp="1"/>
          </p:cNvSpPr>
          <p:nvPr>
            <p:ph type="pic" sz="quarter" idx="40" hasCustomPrompt="1"/>
          </p:nvPr>
        </p:nvSpPr>
        <p:spPr>
          <a:xfrm>
            <a:off x="21336557" y="-1"/>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3" name="Picture Placeholder 8"/>
          <p:cNvSpPr>
            <a:spLocks noGrp="1"/>
          </p:cNvSpPr>
          <p:nvPr>
            <p:ph type="pic" sz="quarter" idx="41" hasCustomPrompt="1"/>
          </p:nvPr>
        </p:nvSpPr>
        <p:spPr>
          <a:xfrm>
            <a:off x="12188825" y="3441599"/>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4" name="Picture Placeholder 8"/>
          <p:cNvSpPr>
            <a:spLocks noGrp="1"/>
          </p:cNvSpPr>
          <p:nvPr>
            <p:ph type="pic" sz="quarter" idx="42" hasCustomPrompt="1"/>
          </p:nvPr>
        </p:nvSpPr>
        <p:spPr>
          <a:xfrm>
            <a:off x="15238091" y="3441599"/>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5" name="Picture Placeholder 8"/>
          <p:cNvSpPr>
            <a:spLocks noGrp="1"/>
          </p:cNvSpPr>
          <p:nvPr>
            <p:ph type="pic" sz="quarter" idx="43" hasCustomPrompt="1"/>
          </p:nvPr>
        </p:nvSpPr>
        <p:spPr>
          <a:xfrm>
            <a:off x="18287291" y="3441599"/>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6" name="Picture Placeholder 8"/>
          <p:cNvSpPr>
            <a:spLocks noGrp="1"/>
          </p:cNvSpPr>
          <p:nvPr>
            <p:ph type="pic" sz="quarter" idx="44" hasCustomPrompt="1"/>
          </p:nvPr>
        </p:nvSpPr>
        <p:spPr>
          <a:xfrm>
            <a:off x="21336557" y="3441599"/>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7" name="Picture Placeholder 8"/>
          <p:cNvSpPr>
            <a:spLocks noGrp="1"/>
          </p:cNvSpPr>
          <p:nvPr>
            <p:ph type="pic" sz="quarter" idx="45" hasCustomPrompt="1"/>
          </p:nvPr>
        </p:nvSpPr>
        <p:spPr>
          <a:xfrm>
            <a:off x="12188825" y="68328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8" name="Picture Placeholder 8"/>
          <p:cNvSpPr>
            <a:spLocks noGrp="1"/>
          </p:cNvSpPr>
          <p:nvPr>
            <p:ph type="pic" sz="quarter" idx="46" hasCustomPrompt="1"/>
          </p:nvPr>
        </p:nvSpPr>
        <p:spPr>
          <a:xfrm>
            <a:off x="15238091" y="68328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49" name="Picture Placeholder 8"/>
          <p:cNvSpPr>
            <a:spLocks noGrp="1"/>
          </p:cNvSpPr>
          <p:nvPr>
            <p:ph type="pic" sz="quarter" idx="47" hasCustomPrompt="1"/>
          </p:nvPr>
        </p:nvSpPr>
        <p:spPr>
          <a:xfrm>
            <a:off x="18287291" y="68328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50" name="Picture Placeholder 8"/>
          <p:cNvSpPr>
            <a:spLocks noGrp="1"/>
          </p:cNvSpPr>
          <p:nvPr>
            <p:ph type="pic" sz="quarter" idx="48" hasCustomPrompt="1"/>
          </p:nvPr>
        </p:nvSpPr>
        <p:spPr>
          <a:xfrm>
            <a:off x="21336557" y="68328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51" name="Picture Placeholder 8"/>
          <p:cNvSpPr>
            <a:spLocks noGrp="1"/>
          </p:cNvSpPr>
          <p:nvPr>
            <p:ph type="pic" sz="quarter" idx="49" hasCustomPrompt="1"/>
          </p:nvPr>
        </p:nvSpPr>
        <p:spPr>
          <a:xfrm>
            <a:off x="12188825" y="102744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52" name="Picture Placeholder 8"/>
          <p:cNvSpPr>
            <a:spLocks noGrp="1"/>
          </p:cNvSpPr>
          <p:nvPr>
            <p:ph type="pic" sz="quarter" idx="50" hasCustomPrompt="1"/>
          </p:nvPr>
        </p:nvSpPr>
        <p:spPr>
          <a:xfrm>
            <a:off x="15238091" y="102744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53" name="Picture Placeholder 8"/>
          <p:cNvSpPr>
            <a:spLocks noGrp="1"/>
          </p:cNvSpPr>
          <p:nvPr>
            <p:ph type="pic" sz="quarter" idx="51" hasCustomPrompt="1"/>
          </p:nvPr>
        </p:nvSpPr>
        <p:spPr>
          <a:xfrm>
            <a:off x="18287291" y="102744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
        <p:nvSpPr>
          <p:cNvPr id="54" name="Picture Placeholder 8"/>
          <p:cNvSpPr>
            <a:spLocks noGrp="1"/>
          </p:cNvSpPr>
          <p:nvPr>
            <p:ph type="pic" sz="quarter" idx="52" hasCustomPrompt="1"/>
          </p:nvPr>
        </p:nvSpPr>
        <p:spPr>
          <a:xfrm>
            <a:off x="21336557" y="10274400"/>
            <a:ext cx="3049200" cy="3441600"/>
          </a:xfrm>
          <a:solidFill>
            <a:schemeClr val="bg1">
              <a:lumMod val="95000"/>
            </a:schemeClr>
          </a:solidFill>
        </p:spPr>
        <p:txBody>
          <a:bodyPr>
            <a:normAutofit/>
          </a:bodyPr>
          <a:lstStyle>
            <a:lvl1pPr>
              <a:defRPr sz="3200"/>
            </a:lvl1pPr>
          </a:lstStyle>
          <a:p>
            <a:r>
              <a:rPr lang="id-ID" dirty="0"/>
              <a:t>Pic</a:t>
            </a:r>
            <a:endParaRPr lang="en-AU" dirty="0"/>
          </a:p>
        </p:txBody>
      </p:sp>
    </p:spTree>
    <p:extLst>
      <p:ext uri="{BB962C8B-B14F-4D97-AF65-F5344CB8AC3E}">
        <p14:creationId xmlns:p14="http://schemas.microsoft.com/office/powerpoint/2010/main" val="709055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7" name="Picture Placeholder 8"/>
          <p:cNvSpPr>
            <a:spLocks noGrp="1"/>
          </p:cNvSpPr>
          <p:nvPr>
            <p:ph type="pic" sz="quarter" idx="38" hasCustomPrompt="1"/>
          </p:nvPr>
        </p:nvSpPr>
        <p:spPr>
          <a:xfrm>
            <a:off x="0" y="4622612"/>
            <a:ext cx="24368125" cy="5032748"/>
          </a:xfrm>
          <a:solidFill>
            <a:schemeClr val="bg1">
              <a:lumMod val="95000"/>
            </a:schemeClr>
          </a:solidFill>
        </p:spPr>
        <p:txBody>
          <a:bodyPr>
            <a:normAutofit/>
          </a:bodyPr>
          <a:lstStyle>
            <a:lvl1pPr>
              <a:defRPr sz="3200"/>
            </a:lvl1pPr>
          </a:lstStyle>
          <a:p>
            <a:r>
              <a:rPr lang="id-ID" dirty="0"/>
              <a:t>Pic</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4"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95"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2917848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8"/>
          <p:cNvSpPr>
            <a:spLocks noGrp="1"/>
          </p:cNvSpPr>
          <p:nvPr>
            <p:ph type="pic" sz="quarter" idx="38" hasCustomPrompt="1"/>
          </p:nvPr>
        </p:nvSpPr>
        <p:spPr>
          <a:xfrm>
            <a:off x="0" y="3665156"/>
            <a:ext cx="24368125" cy="6385687"/>
          </a:xfrm>
          <a:solidFill>
            <a:schemeClr val="bg1">
              <a:lumMod val="95000"/>
            </a:schemeClr>
          </a:solidFill>
        </p:spPr>
        <p:txBody>
          <a:bodyPr>
            <a:normAutofit/>
          </a:bodyPr>
          <a:lstStyle>
            <a:lvl1pPr>
              <a:defRPr sz="3200"/>
            </a:lvl1pPr>
          </a:lstStyle>
          <a:p>
            <a:r>
              <a:rPr lang="id-ID" dirty="0"/>
              <a:t>Pic</a:t>
            </a:r>
            <a:endParaRPr lang="en-AU" dirty="0"/>
          </a:p>
        </p:txBody>
      </p:sp>
      <p:sp>
        <p:nvSpPr>
          <p:cNvPr id="9" name="Picture Placeholder 8"/>
          <p:cNvSpPr>
            <a:spLocks noGrp="1"/>
          </p:cNvSpPr>
          <p:nvPr>
            <p:ph type="pic" sz="quarter" idx="39" hasCustomPrompt="1"/>
          </p:nvPr>
        </p:nvSpPr>
        <p:spPr>
          <a:xfrm>
            <a:off x="1" y="3665156"/>
            <a:ext cx="24377650" cy="6385687"/>
          </a:xfrm>
          <a:solidFill>
            <a:schemeClr val="tx1">
              <a:alpha val="70000"/>
            </a:schemeClr>
          </a:solidFill>
        </p:spPr>
        <p:txBody>
          <a:bodyPr>
            <a:normAutofit/>
          </a:bodyPr>
          <a:lstStyle>
            <a:lvl1pPr algn="r">
              <a:defRPr sz="3200"/>
            </a:lvl1pPr>
          </a:lstStyle>
          <a:p>
            <a:r>
              <a:rPr lang="id-ID" dirty="0"/>
              <a:t>-</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hasCustomPrompt="1"/>
          </p:nvPr>
        </p:nvSpPr>
        <p:spPr>
          <a:xfrm>
            <a:off x="1603375" y="5850387"/>
            <a:ext cx="21134388" cy="1381685"/>
          </a:xfrm>
        </p:spPr>
        <p:txBody>
          <a:bodyPr/>
          <a:lstStyle>
            <a:lvl1pPr algn="ctr">
              <a:defRPr b="1">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1603375" y="7232072"/>
            <a:ext cx="21134388" cy="457200"/>
          </a:xfrm>
        </p:spPr>
        <p:txBody>
          <a:bodyPr>
            <a:normAutofit/>
          </a:bodyPr>
          <a:lstStyle>
            <a:lvl1pPr marL="0" indent="0" algn="ctr">
              <a:buNone/>
              <a:defRPr sz="3200">
                <a:solidFill>
                  <a:schemeClr val="bg1"/>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103836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Picture Placeholder 8"/>
          <p:cNvSpPr>
            <a:spLocks noGrp="1"/>
          </p:cNvSpPr>
          <p:nvPr>
            <p:ph type="pic" sz="quarter" idx="17" hasCustomPrompt="1"/>
          </p:nvPr>
        </p:nvSpPr>
        <p:spPr>
          <a:xfrm>
            <a:off x="0" y="0"/>
            <a:ext cx="24377650" cy="7620000"/>
          </a:xfrm>
          <a:solidFill>
            <a:schemeClr val="bg1">
              <a:lumMod val="95000"/>
            </a:schemeClr>
          </a:solidFill>
        </p:spPr>
        <p:txBody>
          <a:bodyPr>
            <a:normAutofit/>
          </a:bodyPr>
          <a:lstStyle>
            <a:lvl1pPr>
              <a:defRPr sz="3200"/>
            </a:lvl1pPr>
          </a:lstStyle>
          <a:p>
            <a:r>
              <a:rPr lang="id-ID" dirty="0"/>
              <a:t>Pic</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7" name="Picture Placeholder 8"/>
          <p:cNvSpPr>
            <a:spLocks noGrp="1"/>
          </p:cNvSpPr>
          <p:nvPr>
            <p:ph type="pic" sz="quarter" idx="38" hasCustomPrompt="1"/>
          </p:nvPr>
        </p:nvSpPr>
        <p:spPr>
          <a:xfrm>
            <a:off x="18947606" y="6130925"/>
            <a:ext cx="2533651" cy="4264025"/>
          </a:xfrm>
          <a:solidFill>
            <a:schemeClr val="bg1">
              <a:lumMod val="95000"/>
            </a:schemeClr>
          </a:solidFill>
        </p:spPr>
        <p:txBody>
          <a:bodyPr>
            <a:normAutofit/>
          </a:bodyPr>
          <a:lstStyle>
            <a:lvl1pPr>
              <a:defRPr sz="3200"/>
            </a:lvl1pPr>
          </a:lstStyle>
          <a:p>
            <a:r>
              <a:rPr lang="id-ID" dirty="0"/>
              <a:t>Pic</a:t>
            </a:r>
            <a:endParaRPr lang="en-AU" dirty="0"/>
          </a:p>
        </p:txBody>
      </p:sp>
      <p:sp>
        <p:nvSpPr>
          <p:cNvPr id="8" name="Title 1"/>
          <p:cNvSpPr>
            <a:spLocks noGrp="1"/>
          </p:cNvSpPr>
          <p:nvPr>
            <p:ph type="title"/>
          </p:nvPr>
        </p:nvSpPr>
        <p:spPr>
          <a:xfrm>
            <a:off x="1981200" y="2514600"/>
            <a:ext cx="10207625" cy="3159126"/>
          </a:xfrm>
        </p:spPr>
        <p:txBody>
          <a:bodyPr/>
          <a:lstStyle>
            <a:lvl1pPr algn="r">
              <a:defRPr b="1">
                <a:solidFill>
                  <a:schemeClr val="tx1">
                    <a:lumMod val="75000"/>
                    <a:lumOff val="25000"/>
                  </a:schemeClr>
                </a:solidFill>
              </a:defRPr>
            </a:lvl1pPr>
          </a:lstStyle>
          <a:p>
            <a:r>
              <a:rPr lang="en-US" dirty="0"/>
              <a:t>Click to edit Master title style</a:t>
            </a:r>
          </a:p>
        </p:txBody>
      </p:sp>
      <p:sp>
        <p:nvSpPr>
          <p:cNvPr id="9" name="Content Placeholder 2"/>
          <p:cNvSpPr>
            <a:spLocks noGrp="1"/>
          </p:cNvSpPr>
          <p:nvPr>
            <p:ph idx="1"/>
          </p:nvPr>
        </p:nvSpPr>
        <p:spPr>
          <a:xfrm>
            <a:off x="1981200" y="5673725"/>
            <a:ext cx="10207625" cy="457200"/>
          </a:xfrm>
        </p:spPr>
        <p:txBody>
          <a:bodyPr>
            <a:normAutofit/>
          </a:bodyPr>
          <a:lstStyle>
            <a:lvl1pPr marL="0" indent="0" algn="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4099015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8"/>
          <p:cNvSpPr>
            <a:spLocks noGrp="1"/>
          </p:cNvSpPr>
          <p:nvPr>
            <p:ph type="pic" sz="quarter" idx="38" hasCustomPrompt="1"/>
          </p:nvPr>
        </p:nvSpPr>
        <p:spPr>
          <a:xfrm>
            <a:off x="11023600" y="6261101"/>
            <a:ext cx="2527300" cy="4254500"/>
          </a:xfrm>
          <a:solidFill>
            <a:schemeClr val="bg1">
              <a:lumMod val="95000"/>
            </a:schemeClr>
          </a:solidFill>
        </p:spPr>
        <p:txBody>
          <a:bodyPr>
            <a:normAutofit/>
          </a:bodyPr>
          <a:lstStyle>
            <a:lvl1pPr>
              <a:defRPr sz="3200"/>
            </a:lvl1pPr>
          </a:lstStyle>
          <a:p>
            <a:r>
              <a:rPr lang="id-ID" dirty="0"/>
              <a:t>Pic</a:t>
            </a:r>
            <a:endParaRPr lang="en-AU"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8"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9"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24847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3" hasCustomPrompt="1"/>
          </p:nvPr>
        </p:nvSpPr>
        <p:spPr>
          <a:xfrm>
            <a:off x="13509567" y="5902876"/>
            <a:ext cx="5560204" cy="2829666"/>
          </a:xfrm>
          <a:custGeom>
            <a:avLst/>
            <a:gdLst>
              <a:gd name="connsiteX0" fmla="*/ 0 w 5560204"/>
              <a:gd name="connsiteY0" fmla="*/ 0 h 2829666"/>
              <a:gd name="connsiteX1" fmla="*/ 9012 w 5560204"/>
              <a:gd name="connsiteY1" fmla="*/ 0 h 2829666"/>
              <a:gd name="connsiteX2" fmla="*/ 5551194 w 5560204"/>
              <a:gd name="connsiteY2" fmla="*/ 0 h 2829666"/>
              <a:gd name="connsiteX3" fmla="*/ 5560204 w 5560204"/>
              <a:gd name="connsiteY3" fmla="*/ 0 h 2829666"/>
              <a:gd name="connsiteX4" fmla="*/ 5560204 w 5560204"/>
              <a:gd name="connsiteY4" fmla="*/ 9011 h 2829666"/>
              <a:gd name="connsiteX5" fmla="*/ 5560204 w 5560204"/>
              <a:gd name="connsiteY5" fmla="*/ 2820654 h 2829666"/>
              <a:gd name="connsiteX6" fmla="*/ 5551194 w 5560204"/>
              <a:gd name="connsiteY6" fmla="*/ 2829666 h 2829666"/>
              <a:gd name="connsiteX7" fmla="*/ 9012 w 5560204"/>
              <a:gd name="connsiteY7" fmla="*/ 2829666 h 2829666"/>
              <a:gd name="connsiteX8" fmla="*/ 0 w 5560204"/>
              <a:gd name="connsiteY8" fmla="*/ 2820654 h 2829666"/>
              <a:gd name="connsiteX9" fmla="*/ 0 w 5560204"/>
              <a:gd name="connsiteY9" fmla="*/ 9011 h 282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0204" h="2829666">
                <a:moveTo>
                  <a:pt x="0" y="0"/>
                </a:moveTo>
                <a:lnTo>
                  <a:pt x="9012" y="0"/>
                </a:lnTo>
                <a:lnTo>
                  <a:pt x="5551194" y="0"/>
                </a:lnTo>
                <a:lnTo>
                  <a:pt x="5560204" y="0"/>
                </a:lnTo>
                <a:lnTo>
                  <a:pt x="5560204" y="9011"/>
                </a:lnTo>
                <a:lnTo>
                  <a:pt x="5560204" y="2820654"/>
                </a:lnTo>
                <a:lnTo>
                  <a:pt x="5551194" y="2829666"/>
                </a:lnTo>
                <a:lnTo>
                  <a:pt x="9012" y="2829666"/>
                </a:lnTo>
                <a:lnTo>
                  <a:pt x="0" y="2820654"/>
                </a:lnTo>
                <a:lnTo>
                  <a:pt x="0" y="9011"/>
                </a:lnTo>
                <a:close/>
              </a:path>
            </a:pathLst>
          </a:custGeom>
          <a:solidFill>
            <a:schemeClr val="bg1">
              <a:lumMod val="95000"/>
            </a:schemeClr>
          </a:solidFill>
        </p:spPr>
        <p:txBody>
          <a:bodyPr wrap="square">
            <a:noAutofit/>
          </a:bodyPr>
          <a:lstStyle>
            <a:lvl1pPr>
              <a:defRPr/>
            </a:lvl1pPr>
          </a:lstStyle>
          <a:p>
            <a:r>
              <a:rPr lang="id-ID" dirty="0"/>
              <a:t>Pic</a:t>
            </a:r>
            <a:endParaRPr lang="en-AU" dirty="0"/>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00364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3" hasCustomPrompt="1"/>
          </p:nvPr>
        </p:nvSpPr>
        <p:spPr>
          <a:xfrm>
            <a:off x="9753029" y="7389627"/>
            <a:ext cx="5545288" cy="4220308"/>
          </a:xfrm>
          <a:custGeom>
            <a:avLst/>
            <a:gdLst>
              <a:gd name="connsiteX0" fmla="*/ 0 w 5545288"/>
              <a:gd name="connsiteY0" fmla="*/ 0 h 4220308"/>
              <a:gd name="connsiteX1" fmla="*/ 5545288 w 5545288"/>
              <a:gd name="connsiteY1" fmla="*/ 0 h 4220308"/>
              <a:gd name="connsiteX2" fmla="*/ 5545288 w 5545288"/>
              <a:gd name="connsiteY2" fmla="*/ 4220308 h 4220308"/>
              <a:gd name="connsiteX3" fmla="*/ 0 w 5545288"/>
              <a:gd name="connsiteY3" fmla="*/ 4220308 h 4220308"/>
            </a:gdLst>
            <a:ahLst/>
            <a:cxnLst>
              <a:cxn ang="0">
                <a:pos x="connsiteX0" y="connsiteY0"/>
              </a:cxn>
              <a:cxn ang="0">
                <a:pos x="connsiteX1" y="connsiteY1"/>
              </a:cxn>
              <a:cxn ang="0">
                <a:pos x="connsiteX2" y="connsiteY2"/>
              </a:cxn>
              <a:cxn ang="0">
                <a:pos x="connsiteX3" y="connsiteY3"/>
              </a:cxn>
            </a:cxnLst>
            <a:rect l="l" t="t" r="r" b="b"/>
            <a:pathLst>
              <a:path w="5545288" h="4220308">
                <a:moveTo>
                  <a:pt x="0" y="0"/>
                </a:moveTo>
                <a:lnTo>
                  <a:pt x="5545288" y="0"/>
                </a:lnTo>
                <a:lnTo>
                  <a:pt x="5545288" y="4220308"/>
                </a:lnTo>
                <a:lnTo>
                  <a:pt x="0" y="4220308"/>
                </a:lnTo>
                <a:close/>
              </a:path>
            </a:pathLst>
          </a:custGeom>
          <a:solidFill>
            <a:schemeClr val="bg1">
              <a:lumMod val="95000"/>
            </a:schemeClr>
          </a:solidFill>
        </p:spPr>
        <p:txBody>
          <a:bodyPr wrap="square">
            <a:noAutofit/>
          </a:bodyPr>
          <a:lstStyle>
            <a:lvl1pPr>
              <a:defRPr/>
            </a:lvl1pPr>
          </a:lstStyle>
          <a:p>
            <a:r>
              <a:rPr lang="id-ID" dirty="0"/>
              <a:t>Pic </a:t>
            </a:r>
            <a:endParaRPr lang="en-AU" dirty="0"/>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21640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3"/>
          </p:nvPr>
        </p:nvSpPr>
        <p:spPr>
          <a:xfrm>
            <a:off x="9038943" y="4658204"/>
            <a:ext cx="6231944" cy="4551505"/>
          </a:xfrm>
          <a:custGeom>
            <a:avLst/>
            <a:gdLst>
              <a:gd name="connsiteX0" fmla="*/ 0 w 6231944"/>
              <a:gd name="connsiteY0" fmla="*/ 0 h 4551505"/>
              <a:gd name="connsiteX1" fmla="*/ 15071 w 6231944"/>
              <a:gd name="connsiteY1" fmla="*/ 0 h 4551505"/>
              <a:gd name="connsiteX2" fmla="*/ 6216873 w 6231944"/>
              <a:gd name="connsiteY2" fmla="*/ 0 h 4551505"/>
              <a:gd name="connsiteX3" fmla="*/ 6231944 w 6231944"/>
              <a:gd name="connsiteY3" fmla="*/ 0 h 4551505"/>
              <a:gd name="connsiteX4" fmla="*/ 6231944 w 6231944"/>
              <a:gd name="connsiteY4" fmla="*/ 15071 h 4551505"/>
              <a:gd name="connsiteX5" fmla="*/ 6231944 w 6231944"/>
              <a:gd name="connsiteY5" fmla="*/ 4536434 h 4551505"/>
              <a:gd name="connsiteX6" fmla="*/ 6231944 w 6231944"/>
              <a:gd name="connsiteY6" fmla="*/ 4543970 h 4551505"/>
              <a:gd name="connsiteX7" fmla="*/ 6216873 w 6231944"/>
              <a:gd name="connsiteY7" fmla="*/ 4551505 h 4551505"/>
              <a:gd name="connsiteX8" fmla="*/ 15071 w 6231944"/>
              <a:gd name="connsiteY8" fmla="*/ 4551505 h 4551505"/>
              <a:gd name="connsiteX9" fmla="*/ 0 w 6231944"/>
              <a:gd name="connsiteY9" fmla="*/ 4543970 h 4551505"/>
              <a:gd name="connsiteX10" fmla="*/ 0 w 6231944"/>
              <a:gd name="connsiteY10" fmla="*/ 4536434 h 4551505"/>
              <a:gd name="connsiteX11" fmla="*/ 0 w 6231944"/>
              <a:gd name="connsiteY11" fmla="*/ 15071 h 455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1944" h="4551505">
                <a:moveTo>
                  <a:pt x="0" y="0"/>
                </a:moveTo>
                <a:lnTo>
                  <a:pt x="15071" y="0"/>
                </a:lnTo>
                <a:lnTo>
                  <a:pt x="6216873" y="0"/>
                </a:lnTo>
                <a:lnTo>
                  <a:pt x="6231944" y="0"/>
                </a:lnTo>
                <a:lnTo>
                  <a:pt x="6231944" y="15071"/>
                </a:lnTo>
                <a:lnTo>
                  <a:pt x="6231944" y="4536434"/>
                </a:lnTo>
                <a:lnTo>
                  <a:pt x="6231944" y="4543970"/>
                </a:lnTo>
                <a:lnTo>
                  <a:pt x="6216873" y="4551505"/>
                </a:lnTo>
                <a:lnTo>
                  <a:pt x="15071" y="4551505"/>
                </a:lnTo>
                <a:lnTo>
                  <a:pt x="0" y="4543970"/>
                </a:lnTo>
                <a:lnTo>
                  <a:pt x="0" y="4536434"/>
                </a:lnTo>
                <a:lnTo>
                  <a:pt x="0" y="15071"/>
                </a:lnTo>
                <a:close/>
              </a:path>
            </a:pathLst>
          </a:custGeom>
          <a:solidFill>
            <a:schemeClr val="bg1">
              <a:lumMod val="95000"/>
            </a:schemeClr>
          </a:solidFill>
        </p:spPr>
        <p:txBody>
          <a:bodyPr wrap="square">
            <a:noAutofit/>
          </a:bodyPr>
          <a:lstStyle/>
          <a:p>
            <a:endParaRPr lang="en-AU"/>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530619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4"/>
          </p:nvPr>
        </p:nvSpPr>
        <p:spPr>
          <a:xfrm>
            <a:off x="3726180" y="5610225"/>
            <a:ext cx="6370320" cy="356235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11649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7" name="Freeform 6"/>
          <p:cNvSpPr>
            <a:spLocks/>
          </p:cNvSpPr>
          <p:nvPr userDrawn="1"/>
        </p:nvSpPr>
        <p:spPr bwMode="auto">
          <a:xfrm>
            <a:off x="1132096" y="4202089"/>
            <a:ext cx="5442185" cy="5812782"/>
          </a:xfrm>
          <a:custGeom>
            <a:avLst/>
            <a:gdLst>
              <a:gd name="T0" fmla="*/ 1758 w 2144"/>
              <a:gd name="T1" fmla="*/ 178 h 2290"/>
              <a:gd name="T2" fmla="*/ 1650 w 2144"/>
              <a:gd name="T3" fmla="*/ 114 h 2290"/>
              <a:gd name="T4" fmla="*/ 1532 w 2144"/>
              <a:gd name="T5" fmla="*/ 64 h 2290"/>
              <a:gd name="T6" fmla="*/ 1402 w 2144"/>
              <a:gd name="T7" fmla="*/ 28 h 2290"/>
              <a:gd name="T8" fmla="*/ 1262 w 2144"/>
              <a:gd name="T9" fmla="*/ 6 h 2290"/>
              <a:gd name="T10" fmla="*/ 1108 w 2144"/>
              <a:gd name="T11" fmla="*/ 0 h 2290"/>
              <a:gd name="T12" fmla="*/ 976 w 2144"/>
              <a:gd name="T13" fmla="*/ 4 h 2290"/>
              <a:gd name="T14" fmla="*/ 796 w 2144"/>
              <a:gd name="T15" fmla="*/ 28 h 2290"/>
              <a:gd name="T16" fmla="*/ 636 w 2144"/>
              <a:gd name="T17" fmla="*/ 72 h 2290"/>
              <a:gd name="T18" fmla="*/ 494 w 2144"/>
              <a:gd name="T19" fmla="*/ 138 h 2290"/>
              <a:gd name="T20" fmla="*/ 372 w 2144"/>
              <a:gd name="T21" fmla="*/ 222 h 2290"/>
              <a:gd name="T22" fmla="*/ 302 w 2144"/>
              <a:gd name="T23" fmla="*/ 292 h 2290"/>
              <a:gd name="T24" fmla="*/ 212 w 2144"/>
              <a:gd name="T25" fmla="*/ 406 h 2290"/>
              <a:gd name="T26" fmla="*/ 136 w 2144"/>
              <a:gd name="T27" fmla="*/ 536 h 2290"/>
              <a:gd name="T28" fmla="*/ 78 w 2144"/>
              <a:gd name="T29" fmla="*/ 678 h 2290"/>
              <a:gd name="T30" fmla="*/ 34 w 2144"/>
              <a:gd name="T31" fmla="*/ 832 h 2290"/>
              <a:gd name="T32" fmla="*/ 6 w 2144"/>
              <a:gd name="T33" fmla="*/ 1000 h 2290"/>
              <a:gd name="T34" fmla="*/ 754 w 2144"/>
              <a:gd name="T35" fmla="*/ 1168 h 2290"/>
              <a:gd name="T36" fmla="*/ 782 w 2144"/>
              <a:gd name="T37" fmla="*/ 994 h 2290"/>
              <a:gd name="T38" fmla="*/ 828 w 2144"/>
              <a:gd name="T39" fmla="*/ 864 h 2290"/>
              <a:gd name="T40" fmla="*/ 868 w 2144"/>
              <a:gd name="T41" fmla="*/ 802 h 2290"/>
              <a:gd name="T42" fmla="*/ 944 w 2144"/>
              <a:gd name="T43" fmla="*/ 738 h 2290"/>
              <a:gd name="T44" fmla="*/ 1030 w 2144"/>
              <a:gd name="T45" fmla="*/ 702 h 2290"/>
              <a:gd name="T46" fmla="*/ 1096 w 2144"/>
              <a:gd name="T47" fmla="*/ 696 h 2290"/>
              <a:gd name="T48" fmla="*/ 1184 w 2144"/>
              <a:gd name="T49" fmla="*/ 706 h 2290"/>
              <a:gd name="T50" fmla="*/ 1252 w 2144"/>
              <a:gd name="T51" fmla="*/ 734 h 2290"/>
              <a:gd name="T52" fmla="*/ 1288 w 2144"/>
              <a:gd name="T53" fmla="*/ 764 h 2290"/>
              <a:gd name="T54" fmla="*/ 1326 w 2144"/>
              <a:gd name="T55" fmla="*/ 822 h 2290"/>
              <a:gd name="T56" fmla="*/ 1346 w 2144"/>
              <a:gd name="T57" fmla="*/ 898 h 2290"/>
              <a:gd name="T58" fmla="*/ 1350 w 2144"/>
              <a:gd name="T59" fmla="*/ 956 h 2290"/>
              <a:gd name="T60" fmla="*/ 1340 w 2144"/>
              <a:gd name="T61" fmla="*/ 1018 h 2290"/>
              <a:gd name="T62" fmla="*/ 1290 w 2144"/>
              <a:gd name="T63" fmla="*/ 1118 h 2290"/>
              <a:gd name="T64" fmla="*/ 1194 w 2144"/>
              <a:gd name="T65" fmla="*/ 1226 h 2290"/>
              <a:gd name="T66" fmla="*/ 952 w 2144"/>
              <a:gd name="T67" fmla="*/ 1464 h 2290"/>
              <a:gd name="T68" fmla="*/ 814 w 2144"/>
              <a:gd name="T69" fmla="*/ 1618 h 2290"/>
              <a:gd name="T70" fmla="*/ 774 w 2144"/>
              <a:gd name="T71" fmla="*/ 1676 h 2290"/>
              <a:gd name="T72" fmla="*/ 726 w 2144"/>
              <a:gd name="T73" fmla="*/ 1766 h 2290"/>
              <a:gd name="T74" fmla="*/ 688 w 2144"/>
              <a:gd name="T75" fmla="*/ 1864 h 2290"/>
              <a:gd name="T76" fmla="*/ 668 w 2144"/>
              <a:gd name="T77" fmla="*/ 1938 h 2290"/>
              <a:gd name="T78" fmla="*/ 650 w 2144"/>
              <a:gd name="T79" fmla="*/ 2066 h 2290"/>
              <a:gd name="T80" fmla="*/ 644 w 2144"/>
              <a:gd name="T81" fmla="*/ 2216 h 2290"/>
              <a:gd name="T82" fmla="*/ 1382 w 2144"/>
              <a:gd name="T83" fmla="*/ 2290 h 2290"/>
              <a:gd name="T84" fmla="*/ 1390 w 2144"/>
              <a:gd name="T85" fmla="*/ 2174 h 2290"/>
              <a:gd name="T86" fmla="*/ 1412 w 2144"/>
              <a:gd name="T87" fmla="*/ 2074 h 2290"/>
              <a:gd name="T88" fmla="*/ 1434 w 2144"/>
              <a:gd name="T89" fmla="*/ 2018 h 2290"/>
              <a:gd name="T90" fmla="*/ 1492 w 2144"/>
              <a:gd name="T91" fmla="*/ 1928 h 2290"/>
              <a:gd name="T92" fmla="*/ 1592 w 2144"/>
              <a:gd name="T93" fmla="*/ 1816 h 2290"/>
              <a:gd name="T94" fmla="*/ 1680 w 2144"/>
              <a:gd name="T95" fmla="*/ 1732 h 2290"/>
              <a:gd name="T96" fmla="*/ 1864 w 2144"/>
              <a:gd name="T97" fmla="*/ 1552 h 2290"/>
              <a:gd name="T98" fmla="*/ 1996 w 2144"/>
              <a:gd name="T99" fmla="*/ 1394 h 2290"/>
              <a:gd name="T100" fmla="*/ 2052 w 2144"/>
              <a:gd name="T101" fmla="*/ 1300 h 2290"/>
              <a:gd name="T102" fmla="*/ 2108 w 2144"/>
              <a:gd name="T103" fmla="*/ 1166 h 2290"/>
              <a:gd name="T104" fmla="*/ 2138 w 2144"/>
              <a:gd name="T105" fmla="*/ 1028 h 2290"/>
              <a:gd name="T106" fmla="*/ 2144 w 2144"/>
              <a:gd name="T107" fmla="*/ 934 h 2290"/>
              <a:gd name="T108" fmla="*/ 2132 w 2144"/>
              <a:gd name="T109" fmla="*/ 770 h 2290"/>
              <a:gd name="T110" fmla="*/ 2094 w 2144"/>
              <a:gd name="T111" fmla="*/ 618 h 2290"/>
              <a:gd name="T112" fmla="*/ 2032 w 2144"/>
              <a:gd name="T113" fmla="*/ 478 h 2290"/>
              <a:gd name="T114" fmla="*/ 1946 w 2144"/>
              <a:gd name="T115" fmla="*/ 352 h 2290"/>
              <a:gd name="T116" fmla="*/ 1834 w 2144"/>
              <a:gd name="T117" fmla="*/ 23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4" h="2290">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8"/>
          <p:cNvSpPr>
            <a:spLocks/>
          </p:cNvSpPr>
          <p:nvPr userDrawn="1"/>
        </p:nvSpPr>
        <p:spPr bwMode="auto">
          <a:xfrm>
            <a:off x="0" y="3968562"/>
            <a:ext cx="6777348" cy="6223992"/>
          </a:xfrm>
          <a:custGeom>
            <a:avLst/>
            <a:gdLst>
              <a:gd name="T0" fmla="*/ 2132 w 2670"/>
              <a:gd name="T1" fmla="*/ 124 h 2452"/>
              <a:gd name="T2" fmla="*/ 1866 w 2670"/>
              <a:gd name="T3" fmla="*/ 30 h 2452"/>
              <a:gd name="T4" fmla="*/ 1554 w 2670"/>
              <a:gd name="T5" fmla="*/ 0 h 2452"/>
              <a:gd name="T6" fmla="*/ 1224 w 2670"/>
              <a:gd name="T7" fmla="*/ 30 h 2452"/>
              <a:gd name="T8" fmla="*/ 900 w 2670"/>
              <a:gd name="T9" fmla="*/ 150 h 2452"/>
              <a:gd name="T10" fmla="*/ 692 w 2670"/>
              <a:gd name="T11" fmla="*/ 316 h 2452"/>
              <a:gd name="T12" fmla="*/ 514 w 2670"/>
              <a:gd name="T13" fmla="*/ 580 h 2452"/>
              <a:gd name="T14" fmla="*/ 404 w 2670"/>
              <a:gd name="T15" fmla="*/ 900 h 2452"/>
              <a:gd name="T16" fmla="*/ 1270 w 2670"/>
              <a:gd name="T17" fmla="*/ 1362 h 2452"/>
              <a:gd name="T18" fmla="*/ 1314 w 2670"/>
              <a:gd name="T19" fmla="*/ 1078 h 2452"/>
              <a:gd name="T20" fmla="*/ 1390 w 2670"/>
              <a:gd name="T21" fmla="*/ 940 h 2452"/>
              <a:gd name="T22" fmla="*/ 1516 w 2670"/>
              <a:gd name="T23" fmla="*/ 882 h 2452"/>
              <a:gd name="T24" fmla="*/ 1624 w 2670"/>
              <a:gd name="T25" fmla="*/ 892 h 2452"/>
              <a:gd name="T26" fmla="*/ 1688 w 2670"/>
              <a:gd name="T27" fmla="*/ 934 h 2452"/>
              <a:gd name="T28" fmla="*/ 1716 w 2670"/>
              <a:gd name="T29" fmla="*/ 1026 h 2452"/>
              <a:gd name="T30" fmla="*/ 1684 w 2670"/>
              <a:gd name="T31" fmla="*/ 1136 h 2452"/>
              <a:gd name="T32" fmla="*/ 1452 w 2670"/>
              <a:gd name="T33" fmla="*/ 1380 h 2452"/>
              <a:gd name="T34" fmla="*/ 1200 w 2670"/>
              <a:gd name="T35" fmla="*/ 1650 h 2452"/>
              <a:gd name="T36" fmla="*/ 1084 w 2670"/>
              <a:gd name="T37" fmla="*/ 1852 h 2452"/>
              <a:gd name="T38" fmla="*/ 1030 w 2670"/>
              <a:gd name="T39" fmla="*/ 2050 h 2452"/>
              <a:gd name="T40" fmla="*/ 1010 w 2670"/>
              <a:gd name="T41" fmla="*/ 2382 h 2452"/>
              <a:gd name="T42" fmla="*/ 1050 w 2670"/>
              <a:gd name="T43" fmla="*/ 2382 h 2452"/>
              <a:gd name="T44" fmla="*/ 1058 w 2670"/>
              <a:gd name="T45" fmla="*/ 2152 h 2452"/>
              <a:gd name="T46" fmla="*/ 1096 w 2670"/>
              <a:gd name="T47" fmla="*/ 1940 h 2452"/>
              <a:gd name="T48" fmla="*/ 1188 w 2670"/>
              <a:gd name="T49" fmla="*/ 1740 h 2452"/>
              <a:gd name="T50" fmla="*/ 1324 w 2670"/>
              <a:gd name="T51" fmla="*/ 1570 h 2452"/>
              <a:gd name="T52" fmla="*/ 1676 w 2670"/>
              <a:gd name="T53" fmla="*/ 1216 h 2452"/>
              <a:gd name="T54" fmla="*/ 1756 w 2670"/>
              <a:gd name="T55" fmla="*/ 1048 h 2452"/>
              <a:gd name="T56" fmla="*/ 1738 w 2670"/>
              <a:gd name="T57" fmla="*/ 938 h 2452"/>
              <a:gd name="T58" fmla="*/ 1676 w 2670"/>
              <a:gd name="T59" fmla="*/ 866 h 2452"/>
              <a:gd name="T60" fmla="*/ 1542 w 2670"/>
              <a:gd name="T61" fmla="*/ 834 h 2452"/>
              <a:gd name="T62" fmla="*/ 1408 w 2670"/>
              <a:gd name="T63" fmla="*/ 870 h 2452"/>
              <a:gd name="T64" fmla="*/ 1306 w 2670"/>
              <a:gd name="T65" fmla="*/ 982 h 2452"/>
              <a:gd name="T66" fmla="*/ 1240 w 2670"/>
              <a:gd name="T67" fmla="*/ 1264 h 2452"/>
              <a:gd name="T68" fmla="*/ 420 w 2670"/>
              <a:gd name="T69" fmla="*/ 1028 h 2452"/>
              <a:gd name="T70" fmla="*/ 506 w 2670"/>
              <a:gd name="T71" fmla="*/ 702 h 2452"/>
              <a:gd name="T72" fmla="*/ 656 w 2670"/>
              <a:gd name="T73" fmla="*/ 428 h 2452"/>
              <a:gd name="T74" fmla="*/ 834 w 2670"/>
              <a:gd name="T75" fmla="*/ 246 h 2452"/>
              <a:gd name="T76" fmla="*/ 1120 w 2670"/>
              <a:gd name="T77" fmla="*/ 104 h 2452"/>
              <a:gd name="T78" fmla="*/ 1486 w 2670"/>
              <a:gd name="T79" fmla="*/ 48 h 2452"/>
              <a:gd name="T80" fmla="*/ 1762 w 2670"/>
              <a:gd name="T81" fmla="*/ 60 h 2452"/>
              <a:gd name="T82" fmla="*/ 2034 w 2670"/>
              <a:gd name="T83" fmla="*/ 128 h 2452"/>
              <a:gd name="T84" fmla="*/ 2260 w 2670"/>
              <a:gd name="T85" fmla="*/ 256 h 2452"/>
              <a:gd name="T86" fmla="*/ 2454 w 2670"/>
              <a:gd name="T87" fmla="*/ 456 h 2452"/>
              <a:gd name="T88" fmla="*/ 2594 w 2670"/>
              <a:gd name="T89" fmla="*/ 746 h 2452"/>
              <a:gd name="T90" fmla="*/ 2630 w 2670"/>
              <a:gd name="T91" fmla="*/ 1026 h 2452"/>
              <a:gd name="T92" fmla="*/ 2576 w 2670"/>
              <a:gd name="T93" fmla="*/ 1322 h 2452"/>
              <a:gd name="T94" fmla="*/ 2436 w 2670"/>
              <a:gd name="T95" fmla="*/ 1566 h 2452"/>
              <a:gd name="T96" fmla="*/ 2152 w 2670"/>
              <a:gd name="T97" fmla="*/ 1860 h 2452"/>
              <a:gd name="T98" fmla="*/ 1946 w 2670"/>
              <a:gd name="T99" fmla="*/ 2078 h 2452"/>
              <a:gd name="T100" fmla="*/ 1886 w 2670"/>
              <a:gd name="T101" fmla="*/ 2212 h 2452"/>
              <a:gd name="T102" fmla="*/ 1908 w 2670"/>
              <a:gd name="T103" fmla="*/ 2382 h 2452"/>
              <a:gd name="T104" fmla="*/ 1924 w 2670"/>
              <a:gd name="T105" fmla="*/ 2226 h 2452"/>
              <a:gd name="T106" fmla="*/ 1972 w 2670"/>
              <a:gd name="T107" fmla="*/ 2116 h 2452"/>
              <a:gd name="T108" fmla="*/ 2176 w 2670"/>
              <a:gd name="T109" fmla="*/ 1896 h 2452"/>
              <a:gd name="T110" fmla="*/ 2466 w 2670"/>
              <a:gd name="T111" fmla="*/ 1594 h 2452"/>
              <a:gd name="T112" fmla="*/ 2612 w 2670"/>
              <a:gd name="T113" fmla="*/ 1340 h 2452"/>
              <a:gd name="T114" fmla="*/ 2670 w 2670"/>
              <a:gd name="T115" fmla="*/ 1026 h 2452"/>
              <a:gd name="T116" fmla="*/ 2632 w 2670"/>
              <a:gd name="T117" fmla="*/ 730 h 2452"/>
              <a:gd name="T118" fmla="*/ 2486 w 2670"/>
              <a:gd name="T119" fmla="*/ 428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0" h="2452">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5"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6" name="Picture Placeholder 8"/>
          <p:cNvSpPr>
            <a:spLocks noGrp="1"/>
          </p:cNvSpPr>
          <p:nvPr>
            <p:ph type="pic" sz="quarter" idx="14" hasCustomPrompt="1"/>
          </p:nvPr>
        </p:nvSpPr>
        <p:spPr>
          <a:xfrm>
            <a:off x="15759953" y="3938097"/>
            <a:ext cx="6923153" cy="4291503"/>
          </a:xfrm>
          <a:solidFill>
            <a:schemeClr val="bg1">
              <a:lumMod val="95000"/>
            </a:schemeClr>
          </a:solidFill>
        </p:spPr>
        <p:txBody>
          <a:bodyPr>
            <a:normAutofit/>
          </a:bodyPr>
          <a:lstStyle>
            <a:lvl1pPr>
              <a:defRPr sz="3200"/>
            </a:lvl1pPr>
          </a:lstStyle>
          <a:p>
            <a:r>
              <a:rPr lang="id-ID" dirty="0"/>
              <a:t>Pic</a:t>
            </a:r>
            <a:endParaRPr lang="en-AU" dirty="0"/>
          </a:p>
        </p:txBody>
      </p:sp>
      <p:sp>
        <p:nvSpPr>
          <p:cNvPr id="17" name="Text Placeholder 33"/>
          <p:cNvSpPr>
            <a:spLocks noGrp="1"/>
          </p:cNvSpPr>
          <p:nvPr>
            <p:ph type="body" sz="quarter" idx="26" hasCustomPrompt="1"/>
          </p:nvPr>
        </p:nvSpPr>
        <p:spPr>
          <a:xfrm>
            <a:off x="8061844" y="3938096"/>
            <a:ext cx="7124368" cy="550329"/>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9" name="Text Placeholder 33"/>
          <p:cNvSpPr>
            <a:spLocks noGrp="1"/>
          </p:cNvSpPr>
          <p:nvPr>
            <p:ph type="body" sz="quarter" idx="28" hasCustomPrompt="1"/>
          </p:nvPr>
        </p:nvSpPr>
        <p:spPr>
          <a:xfrm>
            <a:off x="15759953" y="8556337"/>
            <a:ext cx="6977810" cy="1461778"/>
          </a:xfrm>
        </p:spPr>
        <p:txBody>
          <a:bodyPr>
            <a:noAutofit/>
          </a:bodyPr>
          <a:lstStyle>
            <a:lvl1pPr algn="l">
              <a:defRPr sz="2000" b="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47" name="Text Placeholder 33"/>
          <p:cNvSpPr>
            <a:spLocks noGrp="1"/>
          </p:cNvSpPr>
          <p:nvPr>
            <p:ph type="body" sz="quarter" idx="29" hasCustomPrompt="1"/>
          </p:nvPr>
        </p:nvSpPr>
        <p:spPr>
          <a:xfrm>
            <a:off x="8061844" y="4700099"/>
            <a:ext cx="7124368" cy="3291048"/>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314068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4"/>
          </p:nvPr>
        </p:nvSpPr>
        <p:spPr>
          <a:xfrm>
            <a:off x="0" y="0"/>
            <a:ext cx="24377649" cy="1371600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7" name="Title 1"/>
          <p:cNvSpPr>
            <a:spLocks noGrp="1"/>
          </p:cNvSpPr>
          <p:nvPr>
            <p:ph type="title"/>
          </p:nvPr>
        </p:nvSpPr>
        <p:spPr>
          <a:xfrm>
            <a:off x="1603375" y="5476315"/>
            <a:ext cx="21134388"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8" name="Content Placeholder 2"/>
          <p:cNvSpPr>
            <a:spLocks noGrp="1"/>
          </p:cNvSpPr>
          <p:nvPr>
            <p:ph idx="1"/>
          </p:nvPr>
        </p:nvSpPr>
        <p:spPr>
          <a:xfrm>
            <a:off x="1603375" y="6858000"/>
            <a:ext cx="21134388"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2340838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03375" y="5400675"/>
            <a:ext cx="10585450" cy="2028825"/>
          </a:xfrm>
        </p:spPr>
        <p:txBody>
          <a:bodyPr>
            <a:normAutofit/>
          </a:bodyPr>
          <a:lstStyle>
            <a:lvl1pPr algn="l">
              <a:defRPr sz="6600" b="1">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03375" y="7429500"/>
            <a:ext cx="10585450"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46369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2188825" y="860613"/>
            <a:ext cx="10512861" cy="1623732"/>
          </a:xfrm>
        </p:spPr>
        <p:txBody>
          <a:bodyPr>
            <a:noAutofit/>
          </a:bodyPr>
          <a:lstStyle>
            <a:lvl1pPr algn="r">
              <a:defRPr sz="7200">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2188825" y="2484345"/>
            <a:ext cx="10512861" cy="457200"/>
          </a:xfrm>
        </p:spPr>
        <p:txBody>
          <a:bodyPr>
            <a:normAutofit/>
          </a:bodyPr>
          <a:lstStyle>
            <a:lvl1pPr marL="0" indent="0" algn="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149400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0" y="0"/>
            <a:ext cx="24377649" cy="1371600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03374" y="6429375"/>
            <a:ext cx="21098311" cy="2028825"/>
          </a:xfrm>
        </p:spPr>
        <p:txBody>
          <a:bodyPr>
            <a:normAutofit/>
          </a:bodyPr>
          <a:lstStyle>
            <a:lvl1pPr algn="ctr">
              <a:defRPr sz="8800" b="1">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03374" y="8458200"/>
            <a:ext cx="21098311"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241543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8" name="Title 1"/>
          <p:cNvSpPr>
            <a:spLocks noGrp="1"/>
          </p:cNvSpPr>
          <p:nvPr>
            <p:ph type="title"/>
          </p:nvPr>
        </p:nvSpPr>
        <p:spPr>
          <a:xfrm>
            <a:off x="1603375" y="4829175"/>
            <a:ext cx="21098311" cy="2028825"/>
          </a:xfrm>
        </p:spPr>
        <p:txBody>
          <a:bodyPr>
            <a:normAutofit/>
          </a:bodyPr>
          <a:lstStyle>
            <a:lvl1pPr algn="ctr">
              <a:defRPr sz="8800" b="1">
                <a:solidFill>
                  <a:schemeClr val="tx1">
                    <a:lumMod val="75000"/>
                    <a:lumOff val="25000"/>
                  </a:schemeClr>
                </a:solidFill>
              </a:defRPr>
            </a:lvl1pPr>
          </a:lstStyle>
          <a:p>
            <a:r>
              <a:rPr lang="en-US" dirty="0"/>
              <a:t>Click to edit Master title style</a:t>
            </a:r>
          </a:p>
        </p:txBody>
      </p:sp>
      <p:sp>
        <p:nvSpPr>
          <p:cNvPr id="9" name="Content Placeholder 2"/>
          <p:cNvSpPr>
            <a:spLocks noGrp="1"/>
          </p:cNvSpPr>
          <p:nvPr>
            <p:ph idx="1"/>
          </p:nvPr>
        </p:nvSpPr>
        <p:spPr>
          <a:xfrm>
            <a:off x="1603375" y="6858000"/>
            <a:ext cx="21098311"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544956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5964" y="7557247"/>
            <a:ext cx="5988860" cy="680198"/>
          </a:xfrm>
        </p:spPr>
        <p:txBody>
          <a:bodyPr anchor="b">
            <a:normAutofit/>
          </a:bodyPr>
          <a:lstStyle>
            <a:lvl1pPr>
              <a:defRPr sz="3200">
                <a:solidFill>
                  <a:schemeClr val="tx1">
                    <a:lumMod val="75000"/>
                    <a:lumOff val="25000"/>
                  </a:schemeClr>
                </a:solidFill>
              </a:defRPr>
            </a:lvl1pPr>
          </a:lstStyle>
          <a:p>
            <a:endParaRPr lang="en-US" dirty="0"/>
          </a:p>
        </p:txBody>
      </p:sp>
      <p:sp>
        <p:nvSpPr>
          <p:cNvPr id="3" name="Text Placeholder 2"/>
          <p:cNvSpPr>
            <a:spLocks noGrp="1"/>
          </p:cNvSpPr>
          <p:nvPr>
            <p:ph type="body" idx="1"/>
          </p:nvPr>
        </p:nvSpPr>
        <p:spPr>
          <a:xfrm>
            <a:off x="1675965" y="8237445"/>
            <a:ext cx="5988860" cy="1471331"/>
          </a:xfrm>
        </p:spPr>
        <p:txBody>
          <a:bodyPr>
            <a:normAutofit/>
          </a:bodyPr>
          <a:lstStyle>
            <a:lvl1pPr marL="0" indent="0">
              <a:buNone/>
              <a:defRPr sz="2800">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78249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4" name="Picture Placeholder 8"/>
          <p:cNvSpPr>
            <a:spLocks noGrp="1"/>
          </p:cNvSpPr>
          <p:nvPr>
            <p:ph type="pic" sz="quarter" idx="17" hasCustomPrompt="1"/>
          </p:nvPr>
        </p:nvSpPr>
        <p:spPr>
          <a:xfrm>
            <a:off x="0" y="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5" name="Picture Placeholder 8"/>
          <p:cNvSpPr>
            <a:spLocks noGrp="1"/>
          </p:cNvSpPr>
          <p:nvPr>
            <p:ph type="pic" sz="quarter" idx="18" hasCustomPrompt="1"/>
          </p:nvPr>
        </p:nvSpPr>
        <p:spPr>
          <a:xfrm>
            <a:off x="6102000" y="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6" name="Picture Placeholder 8"/>
          <p:cNvSpPr>
            <a:spLocks noGrp="1"/>
          </p:cNvSpPr>
          <p:nvPr>
            <p:ph type="pic" sz="quarter" idx="19" hasCustomPrompt="1"/>
          </p:nvPr>
        </p:nvSpPr>
        <p:spPr>
          <a:xfrm>
            <a:off x="12204000" y="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7" name="Picture Placeholder 8"/>
          <p:cNvSpPr>
            <a:spLocks noGrp="1"/>
          </p:cNvSpPr>
          <p:nvPr>
            <p:ph type="pic" sz="quarter" idx="20" hasCustomPrompt="1"/>
          </p:nvPr>
        </p:nvSpPr>
        <p:spPr>
          <a:xfrm>
            <a:off x="18306000" y="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8" name="Picture Placeholder 8"/>
          <p:cNvSpPr>
            <a:spLocks noGrp="1"/>
          </p:cNvSpPr>
          <p:nvPr>
            <p:ph type="pic" sz="quarter" idx="21" hasCustomPrompt="1"/>
          </p:nvPr>
        </p:nvSpPr>
        <p:spPr>
          <a:xfrm>
            <a:off x="0" y="4572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19" name="Picture Placeholder 8"/>
          <p:cNvSpPr>
            <a:spLocks noGrp="1"/>
          </p:cNvSpPr>
          <p:nvPr>
            <p:ph type="pic" sz="quarter" idx="22" hasCustomPrompt="1"/>
          </p:nvPr>
        </p:nvSpPr>
        <p:spPr>
          <a:xfrm>
            <a:off x="6102000" y="4572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0" name="Picture Placeholder 8"/>
          <p:cNvSpPr>
            <a:spLocks noGrp="1"/>
          </p:cNvSpPr>
          <p:nvPr>
            <p:ph type="pic" sz="quarter" idx="23" hasCustomPrompt="1"/>
          </p:nvPr>
        </p:nvSpPr>
        <p:spPr>
          <a:xfrm>
            <a:off x="12204000" y="4572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1" name="Picture Placeholder 8"/>
          <p:cNvSpPr>
            <a:spLocks noGrp="1"/>
          </p:cNvSpPr>
          <p:nvPr>
            <p:ph type="pic" sz="quarter" idx="24" hasCustomPrompt="1"/>
          </p:nvPr>
        </p:nvSpPr>
        <p:spPr>
          <a:xfrm>
            <a:off x="18306000" y="4572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2" name="Picture Placeholder 8"/>
          <p:cNvSpPr>
            <a:spLocks noGrp="1"/>
          </p:cNvSpPr>
          <p:nvPr>
            <p:ph type="pic" sz="quarter" idx="25" hasCustomPrompt="1"/>
          </p:nvPr>
        </p:nvSpPr>
        <p:spPr>
          <a:xfrm>
            <a:off x="0" y="9144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3" name="Picture Placeholder 8"/>
          <p:cNvSpPr>
            <a:spLocks noGrp="1"/>
          </p:cNvSpPr>
          <p:nvPr>
            <p:ph type="pic" sz="quarter" idx="26" hasCustomPrompt="1"/>
          </p:nvPr>
        </p:nvSpPr>
        <p:spPr>
          <a:xfrm>
            <a:off x="6102000" y="9144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4" name="Picture Placeholder 8"/>
          <p:cNvSpPr>
            <a:spLocks noGrp="1"/>
          </p:cNvSpPr>
          <p:nvPr>
            <p:ph type="pic" sz="quarter" idx="27" hasCustomPrompt="1"/>
          </p:nvPr>
        </p:nvSpPr>
        <p:spPr>
          <a:xfrm>
            <a:off x="12204000" y="9144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5" name="Picture Placeholder 8"/>
          <p:cNvSpPr>
            <a:spLocks noGrp="1"/>
          </p:cNvSpPr>
          <p:nvPr>
            <p:ph type="pic" sz="quarter" idx="28" hasCustomPrompt="1"/>
          </p:nvPr>
        </p:nvSpPr>
        <p:spPr>
          <a:xfrm>
            <a:off x="18306000" y="9144000"/>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
        <p:nvSpPr>
          <p:cNvPr id="26" name="Picture Placeholder 8"/>
          <p:cNvSpPr>
            <a:spLocks noGrp="1"/>
          </p:cNvSpPr>
          <p:nvPr>
            <p:ph type="pic" sz="quarter" idx="29" hasCustomPrompt="1"/>
          </p:nvPr>
        </p:nvSpPr>
        <p:spPr>
          <a:xfrm>
            <a:off x="12333104" y="6994525"/>
            <a:ext cx="6102000" cy="4572000"/>
          </a:xfrm>
          <a:solidFill>
            <a:schemeClr val="bg1">
              <a:lumMod val="95000"/>
            </a:schemeClr>
          </a:solidFill>
        </p:spPr>
        <p:txBody>
          <a:bodyPr>
            <a:normAutofit/>
          </a:bodyPr>
          <a:lstStyle>
            <a:lvl1pPr>
              <a:defRPr sz="3200"/>
            </a:lvl1pPr>
          </a:lstStyle>
          <a:p>
            <a:r>
              <a:rPr lang="id-ID" dirty="0"/>
              <a:t>Pic</a:t>
            </a:r>
            <a:endParaRPr lang="en-AU" dirty="0"/>
          </a:p>
        </p:txBody>
      </p:sp>
    </p:spTree>
    <p:extLst>
      <p:ext uri="{BB962C8B-B14F-4D97-AF65-F5344CB8AC3E}">
        <p14:creationId xmlns:p14="http://schemas.microsoft.com/office/powerpoint/2010/main" val="1201653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0A8127-CC2B-4D43-81E8-C155223775C4}" type="datetimeFigureOut">
              <a:rPr lang="en-AU" smtClean="0"/>
              <a:t>4/12/2022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2978266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0A8127-CC2B-4D43-81E8-C155223775C4}" type="datetimeFigureOut">
              <a:rPr lang="en-AU" smtClean="0"/>
              <a:t>4/12/2022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2381690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0A8127-CC2B-4D43-81E8-C155223775C4}" type="datetimeFigureOut">
              <a:rPr lang="en-AU" smtClean="0"/>
              <a:t>4/12/2022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ext Placeholder 9"/>
          <p:cNvSpPr>
            <a:spLocks noGrp="1"/>
          </p:cNvSpPr>
          <p:nvPr>
            <p:ph type="body" sz="quarter" idx="13"/>
          </p:nvPr>
        </p:nvSpPr>
        <p:spPr>
          <a:xfrm>
            <a:off x="2554288" y="5297488"/>
            <a:ext cx="5299075" cy="1828800"/>
          </a:xfrm>
        </p:spPr>
        <p:txBody>
          <a:bodyPr>
            <a:normAutofit/>
          </a:bodyPr>
          <a:lstStyle>
            <a:lvl1pPr marL="0" indent="0">
              <a:buFontTx/>
              <a:buNone/>
              <a:defRPr sz="8800">
                <a:latin typeface="+mj-lt"/>
              </a:defRPr>
            </a:lvl1pPr>
            <a:lvl2pPr marL="914171" indent="0">
              <a:buFontTx/>
              <a:buNone/>
              <a:defRPr>
                <a:latin typeface="+mj-lt"/>
              </a:defRPr>
            </a:lvl2pPr>
            <a:lvl3pPr marL="1828343" indent="0">
              <a:buFontTx/>
              <a:buNone/>
              <a:defRPr>
                <a:latin typeface="+mj-lt"/>
              </a:defRPr>
            </a:lvl3pPr>
            <a:lvl4pPr marL="2742514" indent="0">
              <a:buFontTx/>
              <a:buNone/>
              <a:defRPr>
                <a:latin typeface="+mj-lt"/>
              </a:defRPr>
            </a:lvl4pPr>
            <a:lvl5pPr marL="3656685" indent="0">
              <a:buFontTx/>
              <a:buNone/>
              <a:defRPr>
                <a:latin typeface="+mj-lt"/>
              </a:defRPr>
            </a:lvl5pPr>
          </a:lstStyle>
          <a:p>
            <a:pPr lvl="0"/>
            <a:endParaRPr lang="en-AU" dirty="0"/>
          </a:p>
        </p:txBody>
      </p:sp>
      <p:sp>
        <p:nvSpPr>
          <p:cNvPr id="8" name="Text Placeholder 7"/>
          <p:cNvSpPr>
            <a:spLocks noGrp="1"/>
          </p:cNvSpPr>
          <p:nvPr>
            <p:ph type="body" sz="quarter" idx="14"/>
          </p:nvPr>
        </p:nvSpPr>
        <p:spPr>
          <a:xfrm>
            <a:off x="2581275" y="7423150"/>
            <a:ext cx="5272088" cy="1531938"/>
          </a:xfrm>
        </p:spPr>
        <p:txBody>
          <a:bodyPr>
            <a:noAutofit/>
          </a:bodyPr>
          <a:lstStyle>
            <a:lvl1pPr marL="0" indent="0">
              <a:buNone/>
              <a:defRPr sz="2800"/>
            </a:lvl1pPr>
            <a:lvl2pPr marL="914171" indent="0">
              <a:buNone/>
              <a:defRPr sz="1800"/>
            </a:lvl2pPr>
            <a:lvl3pPr marL="1828343" indent="0">
              <a:buNone/>
              <a:defRPr sz="1800"/>
            </a:lvl3pPr>
            <a:lvl4pPr marL="2742514" indent="0">
              <a:buNone/>
              <a:defRPr sz="1800"/>
            </a:lvl4pPr>
            <a:lvl5pPr marL="3656685" indent="0">
              <a:buNone/>
              <a:defRPr sz="1800"/>
            </a:lvl5pPr>
          </a:lstStyle>
          <a:p>
            <a:pPr lvl="0"/>
            <a:endParaRPr lang="en-AU" dirty="0"/>
          </a:p>
        </p:txBody>
      </p:sp>
      <p:sp>
        <p:nvSpPr>
          <p:cNvPr id="9" name="Text Placeholder 9"/>
          <p:cNvSpPr>
            <a:spLocks noGrp="1"/>
          </p:cNvSpPr>
          <p:nvPr>
            <p:ph type="body" sz="quarter" idx="15"/>
          </p:nvPr>
        </p:nvSpPr>
        <p:spPr>
          <a:xfrm>
            <a:off x="8793723" y="5303839"/>
            <a:ext cx="5299075" cy="1828800"/>
          </a:xfrm>
        </p:spPr>
        <p:txBody>
          <a:bodyPr>
            <a:normAutofit/>
          </a:bodyPr>
          <a:lstStyle>
            <a:lvl1pPr marL="0" indent="0">
              <a:buFontTx/>
              <a:buNone/>
              <a:defRPr sz="3200">
                <a:latin typeface="+mj-lt"/>
              </a:defRPr>
            </a:lvl1pPr>
            <a:lvl2pPr marL="914171" indent="0">
              <a:buFontTx/>
              <a:buNone/>
              <a:defRPr>
                <a:latin typeface="+mj-lt"/>
              </a:defRPr>
            </a:lvl2pPr>
            <a:lvl3pPr marL="1828343" indent="0">
              <a:buFontTx/>
              <a:buNone/>
              <a:defRPr>
                <a:latin typeface="+mj-lt"/>
              </a:defRPr>
            </a:lvl3pPr>
            <a:lvl4pPr marL="2742514" indent="0">
              <a:buFontTx/>
              <a:buNone/>
              <a:defRPr>
                <a:latin typeface="+mj-lt"/>
              </a:defRPr>
            </a:lvl4pPr>
            <a:lvl5pPr marL="3656685" indent="0">
              <a:buFontTx/>
              <a:buNone/>
              <a:defRPr>
                <a:latin typeface="+mj-lt"/>
              </a:defRPr>
            </a:lvl5pPr>
          </a:lstStyle>
          <a:p>
            <a:pPr lvl="0"/>
            <a:endParaRPr lang="en-AU" dirty="0"/>
          </a:p>
        </p:txBody>
      </p:sp>
    </p:spTree>
    <p:extLst>
      <p:ext uri="{BB962C8B-B14F-4D97-AF65-F5344CB8AC3E}">
        <p14:creationId xmlns:p14="http://schemas.microsoft.com/office/powerpoint/2010/main" val="236379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657225"/>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714500"/>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cxnSp>
        <p:nvCxnSpPr>
          <p:cNvPr id="8" name="Straight Connector 7"/>
          <p:cNvCxnSpPr/>
          <p:nvPr userDrawn="1"/>
        </p:nvCxnSpPr>
        <p:spPr>
          <a:xfrm>
            <a:off x="1675964" y="2400300"/>
            <a:ext cx="54849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9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A8127-CC2B-4D43-81E8-C155223775C4}" type="datetimeFigureOut">
              <a:rPr lang="en-AU" smtClean="0"/>
              <a:t>4/12/2022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411493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10A8127-CC2B-4D43-81E8-C155223775C4}" type="datetimeFigureOut">
              <a:rPr lang="en-AU" smtClean="0"/>
              <a:t>4/12/2022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521365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10A8127-CC2B-4D43-81E8-C155223775C4}" type="datetimeFigureOut">
              <a:rPr lang="en-AU" smtClean="0"/>
              <a:t>4/12/2022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099999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27927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412437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932026" y="4114800"/>
            <a:ext cx="8229600" cy="5486400"/>
          </a:xfrm>
        </p:spPr>
        <p:txBody>
          <a:bodyPr>
            <a:normAutofit/>
          </a:bodyPr>
          <a:lstStyle>
            <a:lvl1pPr>
              <a:defRPr sz="2880"/>
            </a:lvl1pPr>
          </a:lstStyle>
          <a:p>
            <a:endParaRPr lang="en-US"/>
          </a:p>
        </p:txBody>
      </p:sp>
    </p:spTree>
    <p:extLst>
      <p:ext uri="{BB962C8B-B14F-4D97-AF65-F5344CB8AC3E}">
        <p14:creationId xmlns:p14="http://schemas.microsoft.com/office/powerpoint/2010/main" val="2527980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236031" y="4297680"/>
            <a:ext cx="9141619" cy="5486400"/>
          </a:xfrm>
        </p:spPr>
        <p:txBody>
          <a:bodyPr>
            <a:normAutofit/>
          </a:bodyPr>
          <a:lstStyle>
            <a:lvl1pPr>
              <a:defRPr sz="2880"/>
            </a:lvl1pPr>
          </a:lstStyle>
          <a:p>
            <a:endParaRPr lang="en-US"/>
          </a:p>
        </p:txBody>
      </p:sp>
    </p:spTree>
    <p:extLst>
      <p:ext uri="{BB962C8B-B14F-4D97-AF65-F5344CB8AC3E}">
        <p14:creationId xmlns:p14="http://schemas.microsoft.com/office/powerpoint/2010/main" val="2879274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984683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77650" cy="8686800"/>
          </a:xfrm>
        </p:spPr>
        <p:txBody>
          <a:bodyPr/>
          <a:lstStyle/>
          <a:p>
            <a:endParaRPr lang="en-US"/>
          </a:p>
        </p:txBody>
      </p:sp>
    </p:spTree>
    <p:extLst>
      <p:ext uri="{BB962C8B-B14F-4D97-AF65-F5344CB8AC3E}">
        <p14:creationId xmlns:p14="http://schemas.microsoft.com/office/powerpoint/2010/main" val="3086454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67" name="Shape 106"/>
          <p:cNvSpPr/>
          <p:nvPr userDrawn="1"/>
        </p:nvSpPr>
        <p:spPr>
          <a:xfrm>
            <a:off x="2425643" y="5821078"/>
            <a:ext cx="8658331" cy="2875694"/>
          </a:xfrm>
          <a:prstGeom prst="rect">
            <a:avLst/>
          </a:prstGeom>
          <a:solidFill>
            <a:schemeClr val="accent1"/>
          </a:solidFill>
          <a:ln w="12700">
            <a:miter lim="400000"/>
          </a:ln>
        </p:spPr>
        <p:txBody>
          <a:bodyPr lIns="47546" tIns="47546" rIns="47546" bIns="47546" anchor="ct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3" name="Picture Placeholder 2"/>
          <p:cNvSpPr>
            <a:spLocks noGrp="1"/>
          </p:cNvSpPr>
          <p:nvPr>
            <p:ph type="pic" sz="quarter" idx="22"/>
          </p:nvPr>
        </p:nvSpPr>
        <p:spPr>
          <a:xfrm>
            <a:off x="5149808" y="5469317"/>
            <a:ext cx="5575460" cy="3562186"/>
          </a:xfr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9" name="Content Placeholder 20"/>
          <p:cNvSpPr>
            <a:spLocks noGrp="1"/>
          </p:cNvSpPr>
          <p:nvPr>
            <p:ph sz="quarter" idx="16"/>
          </p:nvPr>
        </p:nvSpPr>
        <p:spPr>
          <a:xfrm>
            <a:off x="12175270" y="5723755"/>
            <a:ext cx="5943601" cy="457200"/>
          </a:xfrm>
        </p:spPr>
        <p:txBody>
          <a:bodyPr lIns="0" tIns="0" rIns="0" bIns="0" anchor="ctr">
            <a:normAutofit/>
          </a:bodyPr>
          <a:lstStyle>
            <a:lvl1pPr marL="0" indent="0" algn="l">
              <a:buNone/>
              <a:defRPr sz="2160" b="1">
                <a:solidFill>
                  <a:schemeClr val="tx1">
                    <a:lumMod val="65000"/>
                    <a:lumOff val="35000"/>
                  </a:schemeClr>
                </a:solidFill>
                <a:latin typeface="Source Sans Pro Light"/>
              </a:defRPr>
            </a:lvl1pPr>
          </a:lstStyle>
          <a:p>
            <a:pPr lvl="0"/>
            <a:endParaRPr lang="en-GB" dirty="0"/>
          </a:p>
        </p:txBody>
      </p:sp>
      <p:sp>
        <p:nvSpPr>
          <p:cNvPr id="10" name="Text Placeholder 17"/>
          <p:cNvSpPr>
            <a:spLocks noGrp="1"/>
          </p:cNvSpPr>
          <p:nvPr>
            <p:ph type="body" sz="quarter" idx="21"/>
          </p:nvPr>
        </p:nvSpPr>
        <p:spPr>
          <a:xfrm>
            <a:off x="12175270" y="6585767"/>
            <a:ext cx="10376756" cy="2253434"/>
          </a:xfrm>
        </p:spPr>
        <p:txBody>
          <a:bodyPr lIns="0" tIns="0" rIns="0" bIns="0">
            <a:normAutofit/>
          </a:bodyPr>
          <a:lstStyle>
            <a:lvl1pPr marL="0" indent="0" algn="l">
              <a:lnSpc>
                <a:spcPts val="2808"/>
              </a:lnSpc>
              <a:spcBef>
                <a:spcPts val="2808"/>
              </a:spcBef>
              <a:buNone/>
              <a:defRPr sz="1920">
                <a:solidFill>
                  <a:schemeClr val="tx1">
                    <a:lumMod val="65000"/>
                    <a:lumOff val="35000"/>
                  </a:schemeClr>
                </a:solidFill>
                <a:latin typeface="Source Sans Pro Light"/>
              </a:defRPr>
            </a:lvl1pPr>
          </a:lstStyle>
          <a:p>
            <a:pPr lvl="0"/>
            <a:endParaRPr lang="en-US" dirty="0"/>
          </a:p>
        </p:txBody>
      </p:sp>
    </p:spTree>
    <p:extLst>
      <p:ext uri="{BB962C8B-B14F-4D97-AF65-F5344CB8AC3E}">
        <p14:creationId xmlns:p14="http://schemas.microsoft.com/office/powerpoint/2010/main" val="837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childTnLst>
                          </p:cTn>
                        </p:par>
                        <p:par>
                          <p:cTn id="16" fill="hold">
                            <p:stCondLst>
                              <p:cond delay="1500"/>
                            </p:stCondLst>
                            <p:childTnLst>
                              <p:par>
                                <p:cTn id="17" presetID="9"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dissolve">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1457324"/>
            <a:ext cx="22737763" cy="10872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Picture Placeholder 13"/>
          <p:cNvSpPr>
            <a:spLocks noGrp="1"/>
          </p:cNvSpPr>
          <p:nvPr>
            <p:ph type="pic" sz="quarter" idx="13" hasCustomPrompt="1"/>
          </p:nvPr>
        </p:nvSpPr>
        <p:spPr>
          <a:xfrm>
            <a:off x="-349625" y="1864519"/>
            <a:ext cx="22541410" cy="10033794"/>
          </a:xfrm>
          <a:custGeom>
            <a:avLst/>
            <a:gdLst>
              <a:gd name="connsiteX0" fmla="*/ 0 w 22591060"/>
              <a:gd name="connsiteY0" fmla="*/ 0 h 10033794"/>
              <a:gd name="connsiteX1" fmla="*/ 22591060 w 22591060"/>
              <a:gd name="connsiteY1" fmla="*/ 0 h 10033794"/>
              <a:gd name="connsiteX2" fmla="*/ 22591060 w 22591060"/>
              <a:gd name="connsiteY2" fmla="*/ 10033794 h 10033794"/>
              <a:gd name="connsiteX3" fmla="*/ 0 w 22591060"/>
              <a:gd name="connsiteY3" fmla="*/ 10033794 h 10033794"/>
            </a:gdLst>
            <a:ahLst/>
            <a:cxnLst>
              <a:cxn ang="0">
                <a:pos x="connsiteX0" y="connsiteY0"/>
              </a:cxn>
              <a:cxn ang="0">
                <a:pos x="connsiteX1" y="connsiteY1"/>
              </a:cxn>
              <a:cxn ang="0">
                <a:pos x="connsiteX2" y="connsiteY2"/>
              </a:cxn>
              <a:cxn ang="0">
                <a:pos x="connsiteX3" y="connsiteY3"/>
              </a:cxn>
            </a:cxnLst>
            <a:rect l="l" t="t" r="r" b="b"/>
            <a:pathLst>
              <a:path w="22591060" h="10033794">
                <a:moveTo>
                  <a:pt x="0" y="0"/>
                </a:moveTo>
                <a:lnTo>
                  <a:pt x="22591060" y="0"/>
                </a:lnTo>
                <a:lnTo>
                  <a:pt x="22591060" y="10033794"/>
                </a:lnTo>
                <a:lnTo>
                  <a:pt x="0" y="10033794"/>
                </a:lnTo>
                <a:close/>
              </a:path>
            </a:pathLst>
          </a:custGeom>
          <a:solidFill>
            <a:schemeClr val="bg1">
              <a:lumMod val="95000"/>
            </a:schemeClr>
          </a:solidFill>
        </p:spPr>
        <p:txBody>
          <a:bodyPr wrap="square">
            <a:noAutofit/>
          </a:bodyPr>
          <a:lstStyle>
            <a:lvl1pPr algn="r">
              <a:defRPr sz="2400" baseline="0"/>
            </a:lvl1pPr>
          </a:lstStyle>
          <a:p>
            <a:r>
              <a:rPr lang="id-ID" dirty="0"/>
              <a:t>Pic here</a:t>
            </a:r>
            <a:endParaRPr lang="en-AU" dirty="0"/>
          </a:p>
        </p:txBody>
      </p:sp>
      <p:sp>
        <p:nvSpPr>
          <p:cNvPr id="15" name="Picture Placeholder 14"/>
          <p:cNvSpPr>
            <a:spLocks noGrp="1"/>
          </p:cNvSpPr>
          <p:nvPr>
            <p:ph type="pic" sz="quarter" idx="14" hasCustomPrompt="1"/>
          </p:nvPr>
        </p:nvSpPr>
        <p:spPr>
          <a:xfrm>
            <a:off x="-349625" y="1864519"/>
            <a:ext cx="22541409" cy="10033794"/>
          </a:xfrm>
          <a:custGeom>
            <a:avLst/>
            <a:gdLst>
              <a:gd name="connsiteX0" fmla="*/ 0 w 22591060"/>
              <a:gd name="connsiteY0" fmla="*/ 0 h 10033794"/>
              <a:gd name="connsiteX1" fmla="*/ 22591060 w 22591060"/>
              <a:gd name="connsiteY1" fmla="*/ 0 h 10033794"/>
              <a:gd name="connsiteX2" fmla="*/ 22591060 w 22591060"/>
              <a:gd name="connsiteY2" fmla="*/ 10033794 h 10033794"/>
              <a:gd name="connsiteX3" fmla="*/ 0 w 22591060"/>
              <a:gd name="connsiteY3" fmla="*/ 10033794 h 10033794"/>
            </a:gdLst>
            <a:ahLst/>
            <a:cxnLst>
              <a:cxn ang="0">
                <a:pos x="connsiteX0" y="connsiteY0"/>
              </a:cxn>
              <a:cxn ang="0">
                <a:pos x="connsiteX1" y="connsiteY1"/>
              </a:cxn>
              <a:cxn ang="0">
                <a:pos x="connsiteX2" y="connsiteY2"/>
              </a:cxn>
              <a:cxn ang="0">
                <a:pos x="connsiteX3" y="connsiteY3"/>
              </a:cxn>
            </a:cxnLst>
            <a:rect l="l" t="t" r="r" b="b"/>
            <a:pathLst>
              <a:path w="22591060" h="10033794">
                <a:moveTo>
                  <a:pt x="0" y="0"/>
                </a:moveTo>
                <a:lnTo>
                  <a:pt x="22591060" y="0"/>
                </a:lnTo>
                <a:lnTo>
                  <a:pt x="22591060" y="10033794"/>
                </a:lnTo>
                <a:lnTo>
                  <a:pt x="0" y="10033794"/>
                </a:lnTo>
                <a:close/>
              </a:path>
            </a:pathLst>
          </a:custGeom>
          <a:solidFill>
            <a:schemeClr val="bg1">
              <a:alpha val="88000"/>
            </a:schemeClr>
          </a:solidFill>
        </p:spPr>
        <p:txBody>
          <a:bodyPr wrap="square">
            <a:noAutofit/>
          </a:bodyPr>
          <a:lstStyle>
            <a:lvl1pPr>
              <a:defRPr sz="2000"/>
            </a:lvl1pPr>
          </a:lstStyle>
          <a:p>
            <a:r>
              <a:rPr lang="id-ID" dirty="0"/>
              <a:t>-</a:t>
            </a:r>
            <a:endParaRPr lang="en-AU" dirty="0"/>
          </a:p>
        </p:txBody>
      </p:sp>
      <p:sp>
        <p:nvSpPr>
          <p:cNvPr id="2" name="Title 1"/>
          <p:cNvSpPr>
            <a:spLocks noGrp="1"/>
          </p:cNvSpPr>
          <p:nvPr>
            <p:ph type="title"/>
          </p:nvPr>
        </p:nvSpPr>
        <p:spPr>
          <a:xfrm>
            <a:off x="1603375" y="2775886"/>
            <a:ext cx="10512862" cy="1446490"/>
          </a:xfrm>
        </p:spPr>
        <p:txBody>
          <a:bodyPr/>
          <a:lstStyle>
            <a:lvl1pPr algn="l">
              <a:defRPr>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03375" y="2260787"/>
            <a:ext cx="10512862" cy="72446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277330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2250725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763437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4" name="Shape 216"/>
          <p:cNvSpPr/>
          <p:nvPr/>
        </p:nvSpPr>
        <p:spPr>
          <a:xfrm>
            <a:off x="2425643" y="9286646"/>
            <a:ext cx="8658331" cy="2874874"/>
          </a:xfrm>
          <a:prstGeom prst="rect">
            <a:avLst/>
          </a:prstGeom>
          <a:solidFill>
            <a:schemeClr val="accent2"/>
          </a:solidFill>
          <a:ln w="12700" cap="flat">
            <a:noFill/>
            <a:miter lim="400000"/>
          </a:ln>
          <a:effectLst/>
        </p:spPr>
        <p:txBody>
          <a:bodyPr wrap="square" lIns="121920" tIns="121920" rIns="121920" bIns="121920" numCol="1" anchor="ctr">
            <a:noAutofit/>
          </a:bodyP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15" name="Shape 217"/>
          <p:cNvSpPr/>
          <p:nvPr/>
        </p:nvSpPr>
        <p:spPr>
          <a:xfrm>
            <a:off x="9435078" y="9841327"/>
            <a:ext cx="646237" cy="610541"/>
          </a:xfrm>
          <a:custGeom>
            <a:avLst/>
            <a:gdLst/>
            <a:ahLst/>
            <a:cxnLst>
              <a:cxn ang="0">
                <a:pos x="wd2" y="hd2"/>
              </a:cxn>
              <a:cxn ang="5400000">
                <a:pos x="wd2" y="hd2"/>
              </a:cxn>
              <a:cxn ang="10800000">
                <a:pos x="wd2" y="hd2"/>
              </a:cxn>
              <a:cxn ang="16200000">
                <a:pos x="wd2" y="hd2"/>
              </a:cxn>
            </a:cxnLst>
            <a:rect l="0" t="0" r="r" b="b"/>
            <a:pathLst>
              <a:path w="21431" h="16923"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rgbClr val="FFFFFF"/>
          </a:solidFill>
          <a:ln w="12700" cap="flat">
            <a:noFill/>
            <a:miter lim="400000"/>
          </a:ln>
          <a:effectLst/>
        </p:spPr>
        <p:txBody>
          <a:bodyPr wrap="square" lIns="109726" tIns="109726" rIns="109726" bIns="109726" numCol="1" anchor="ctr">
            <a:noAutofit/>
          </a:bodyP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27" name="Picture Placeholder 2"/>
          <p:cNvSpPr>
            <a:spLocks noGrp="1"/>
          </p:cNvSpPr>
          <p:nvPr userDrawn="1">
            <p:ph type="pic" sz="quarter" idx="25"/>
          </p:nvPr>
        </p:nvSpPr>
        <p:spPr>
          <a:xfrm>
            <a:off x="3370218" y="8453724"/>
            <a:ext cx="3383280" cy="3383280"/>
          </a:xfrm>
          <a:prstGeom prst="ellipse">
            <a:avLst/>
          </a:prstGeo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11" name="Shape 213"/>
          <p:cNvSpPr/>
          <p:nvPr userDrawn="1"/>
        </p:nvSpPr>
        <p:spPr>
          <a:xfrm>
            <a:off x="2425643" y="5146869"/>
            <a:ext cx="8658331" cy="2874874"/>
          </a:xfrm>
          <a:prstGeom prst="rect">
            <a:avLst/>
          </a:prstGeom>
          <a:solidFill>
            <a:schemeClr val="accent2"/>
          </a:solidFill>
          <a:ln w="12700" cap="flat">
            <a:noFill/>
            <a:miter lim="400000"/>
          </a:ln>
          <a:effectLst/>
        </p:spPr>
        <p:txBody>
          <a:bodyPr wrap="square" lIns="121920" tIns="121920" rIns="121920" bIns="121920" numCol="1" anchor="ctr">
            <a:noAutofit/>
          </a:bodyP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12" name="Shape 214"/>
          <p:cNvSpPr/>
          <p:nvPr userDrawn="1"/>
        </p:nvSpPr>
        <p:spPr>
          <a:xfrm>
            <a:off x="9435078" y="5703594"/>
            <a:ext cx="646237" cy="618938"/>
          </a:xfrm>
          <a:custGeom>
            <a:avLst/>
            <a:gdLst/>
            <a:ahLst/>
            <a:cxnLst>
              <a:cxn ang="0">
                <a:pos x="wd2" y="hd2"/>
              </a:cxn>
              <a:cxn ang="5400000">
                <a:pos x="wd2" y="hd2"/>
              </a:cxn>
              <a:cxn ang="10800000">
                <a:pos x="wd2" y="hd2"/>
              </a:cxn>
              <a:cxn ang="16200000">
                <a:pos x="wd2" y="hd2"/>
              </a:cxn>
            </a:cxnLst>
            <a:rect l="0" t="0" r="r" b="b"/>
            <a:pathLst>
              <a:path w="21401"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rgbClr val="FFFFFF"/>
          </a:solidFill>
          <a:ln w="12700" cap="flat">
            <a:noFill/>
            <a:miter lim="400000"/>
          </a:ln>
          <a:effectLst/>
        </p:spPr>
        <p:txBody>
          <a:bodyPr wrap="square" lIns="109726" tIns="109726" rIns="109726" bIns="109726" numCol="1" anchor="ctr">
            <a:noAutofit/>
          </a:bodyP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26" name="Picture Placeholder 2"/>
          <p:cNvSpPr>
            <a:spLocks noGrp="1"/>
          </p:cNvSpPr>
          <p:nvPr userDrawn="1">
            <p:ph type="pic" sz="quarter" idx="24"/>
          </p:nvPr>
        </p:nvSpPr>
        <p:spPr>
          <a:xfrm>
            <a:off x="3370930" y="4315178"/>
            <a:ext cx="3383280" cy="3383280"/>
          </a:xfrm>
          <a:prstGeom prst="ellipse">
            <a:avLst/>
          </a:prstGeo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9" name="Content Placeholder 20"/>
          <p:cNvSpPr>
            <a:spLocks noGrp="1"/>
          </p:cNvSpPr>
          <p:nvPr userDrawn="1">
            <p:ph sz="quarter" idx="16" hasCustomPrompt="1"/>
          </p:nvPr>
        </p:nvSpPr>
        <p:spPr>
          <a:xfrm>
            <a:off x="12175270" y="5334000"/>
            <a:ext cx="5943601" cy="457200"/>
          </a:xfrm>
        </p:spPr>
        <p:txBody>
          <a:bodyPr lIns="0" tIns="0" rIns="0" bIns="0" anchor="ctr">
            <a:normAutofit/>
          </a:bodyPr>
          <a:lstStyle>
            <a:lvl1pPr marL="0" indent="0" algn="l">
              <a:buNone/>
              <a:defRPr sz="2160" b="1">
                <a:solidFill>
                  <a:schemeClr val="tx1">
                    <a:lumMod val="65000"/>
                    <a:lumOff val="35000"/>
                  </a:schemeClr>
                </a:solidFill>
                <a:latin typeface="Source Sans Pro Light"/>
              </a:defRPr>
            </a:lvl1pPr>
          </a:lstStyle>
          <a:p>
            <a:pPr lvl="0"/>
            <a:r>
              <a:rPr lang="en-GB" dirty="0"/>
              <a:t>Vision</a:t>
            </a:r>
          </a:p>
        </p:txBody>
      </p:sp>
      <p:sp>
        <p:nvSpPr>
          <p:cNvPr id="10" name="Text Placeholder 17"/>
          <p:cNvSpPr>
            <a:spLocks noGrp="1"/>
          </p:cNvSpPr>
          <p:nvPr userDrawn="1">
            <p:ph type="body" sz="quarter" idx="21" hasCustomPrompt="1"/>
          </p:nvPr>
        </p:nvSpPr>
        <p:spPr>
          <a:xfrm>
            <a:off x="12175271" y="6096000"/>
            <a:ext cx="10529156" cy="2073677"/>
          </a:xfrm>
        </p:spPr>
        <p:txBody>
          <a:bodyPr lIns="0" tIns="0" rIns="0" bIns="0">
            <a:normAutofit/>
          </a:bodyPr>
          <a:lstStyle>
            <a:lvl1pPr marL="0" indent="0" algn="l">
              <a:lnSpc>
                <a:spcPts val="2808"/>
              </a:lnSpc>
              <a:spcBef>
                <a:spcPts val="2808"/>
              </a:spcBef>
              <a:buNone/>
              <a:defRPr sz="1920">
                <a:solidFill>
                  <a:schemeClr val="tx1">
                    <a:lumMod val="65000"/>
                    <a:lumOff val="35000"/>
                  </a:schemeClr>
                </a:solidFill>
                <a:latin typeface="Source Sans Pro Light"/>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
        <p:nvSpPr>
          <p:cNvPr id="24" name="Content Placeholder 20"/>
          <p:cNvSpPr>
            <a:spLocks noGrp="1"/>
          </p:cNvSpPr>
          <p:nvPr userDrawn="1">
            <p:ph sz="quarter" idx="22" hasCustomPrompt="1"/>
          </p:nvPr>
        </p:nvSpPr>
        <p:spPr>
          <a:xfrm>
            <a:off x="12188824" y="9508723"/>
            <a:ext cx="5943601" cy="457200"/>
          </a:xfrm>
        </p:spPr>
        <p:txBody>
          <a:bodyPr lIns="0" tIns="0" rIns="0" bIns="0" anchor="ctr">
            <a:normAutofit/>
          </a:bodyPr>
          <a:lstStyle>
            <a:lvl1pPr marL="0" indent="0" algn="l">
              <a:buNone/>
              <a:defRPr sz="2160" b="1">
                <a:solidFill>
                  <a:schemeClr val="tx1">
                    <a:lumMod val="65000"/>
                    <a:lumOff val="35000"/>
                  </a:schemeClr>
                </a:solidFill>
                <a:latin typeface="Source Sans Pro Light"/>
              </a:defRPr>
            </a:lvl1pPr>
          </a:lstStyle>
          <a:p>
            <a:pPr lvl="0"/>
            <a:r>
              <a:rPr lang="en-GB" dirty="0"/>
              <a:t>Vision</a:t>
            </a:r>
          </a:p>
        </p:txBody>
      </p:sp>
      <p:sp>
        <p:nvSpPr>
          <p:cNvPr id="25" name="Text Placeholder 17"/>
          <p:cNvSpPr>
            <a:spLocks noGrp="1"/>
          </p:cNvSpPr>
          <p:nvPr userDrawn="1">
            <p:ph type="body" sz="quarter" idx="23" hasCustomPrompt="1"/>
          </p:nvPr>
        </p:nvSpPr>
        <p:spPr>
          <a:xfrm>
            <a:off x="12188825" y="10270723"/>
            <a:ext cx="10529156" cy="2073677"/>
          </a:xfrm>
        </p:spPr>
        <p:txBody>
          <a:bodyPr lIns="0" tIns="0" rIns="0" bIns="0">
            <a:normAutofit/>
          </a:bodyPr>
          <a:lstStyle>
            <a:lvl1pPr marL="0" indent="0" algn="l">
              <a:lnSpc>
                <a:spcPts val="2808"/>
              </a:lnSpc>
              <a:spcBef>
                <a:spcPts val="2808"/>
              </a:spcBef>
              <a:buNone/>
              <a:defRPr sz="1920">
                <a:solidFill>
                  <a:schemeClr val="tx1">
                    <a:lumMod val="65000"/>
                    <a:lumOff val="35000"/>
                  </a:schemeClr>
                </a:solidFill>
                <a:latin typeface="Source Sans Pro Light"/>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Tree>
    <p:extLst>
      <p:ext uri="{BB962C8B-B14F-4D97-AF65-F5344CB8AC3E}">
        <p14:creationId xmlns:p14="http://schemas.microsoft.com/office/powerpoint/2010/main" val="25498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dissolve">
                                      <p:cBhvr>
                                        <p:cTn id="15" dur="500"/>
                                        <p:tgtEl>
                                          <p:spTgt spid="10">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dissolve">
                                      <p:cBhvr>
                                        <p:cTn id="23" dur="500"/>
                                        <p:tgtEl>
                                          <p:spTgt spid="24">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dissolve">
                                      <p:cBhvr>
                                        <p:cTn id="2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9" grpId="0" build="p">
        <p:tmplLst>
          <p:tmpl lvl="1">
            <p:tnLst>
              <p:par>
                <p:cTn presetID="9"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24" grpId="0" build="p">
        <p:tmplLst>
          <p:tmpl lvl="1">
            <p:tnLst>
              <p:par>
                <p:cTn presetID="9"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build="p">
        <p:tmplLst>
          <p:tmpl lvl="1">
            <p:tnLst>
              <p:par>
                <p:cTn presetID="9"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1944852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1996269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77650" cy="8686800"/>
          </a:xfrm>
        </p:spPr>
        <p:txBody>
          <a:bodyPr/>
          <a:lstStyle/>
          <a:p>
            <a:endParaRPr lang="en-US"/>
          </a:p>
        </p:txBody>
      </p:sp>
    </p:spTree>
    <p:extLst>
      <p:ext uri="{BB962C8B-B14F-4D97-AF65-F5344CB8AC3E}">
        <p14:creationId xmlns:p14="http://schemas.microsoft.com/office/powerpoint/2010/main" val="2925937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29420" y="5029200"/>
            <a:ext cx="5118811" cy="8686800"/>
          </a:xfrm>
        </p:spPr>
        <p:txBody>
          <a:bodyPr/>
          <a:lstStyle/>
          <a:p>
            <a:endParaRPr lang="en-US"/>
          </a:p>
        </p:txBody>
      </p:sp>
    </p:spTree>
    <p:extLst>
      <p:ext uri="{BB962C8B-B14F-4D97-AF65-F5344CB8AC3E}">
        <p14:creationId xmlns:p14="http://schemas.microsoft.com/office/powerpoint/2010/main" val="20789526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77650" cy="8686800"/>
          </a:xfrm>
        </p:spPr>
        <p:txBody>
          <a:bodyPr/>
          <a:lstStyle/>
          <a:p>
            <a:endParaRPr lang="en-US"/>
          </a:p>
        </p:txBody>
      </p:sp>
    </p:spTree>
    <p:extLst>
      <p:ext uri="{BB962C8B-B14F-4D97-AF65-F5344CB8AC3E}">
        <p14:creationId xmlns:p14="http://schemas.microsoft.com/office/powerpoint/2010/main" val="2990883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77650" cy="8686800"/>
          </a:xfrm>
        </p:spPr>
        <p:txBody>
          <a:bodyPr/>
          <a:lstStyle/>
          <a:p>
            <a:endParaRPr lang="en-US"/>
          </a:p>
        </p:txBody>
      </p:sp>
    </p:spTree>
    <p:extLst>
      <p:ext uri="{BB962C8B-B14F-4D97-AF65-F5344CB8AC3E}">
        <p14:creationId xmlns:p14="http://schemas.microsoft.com/office/powerpoint/2010/main" val="1618188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59" name="Picture Placeholder 2"/>
          <p:cNvSpPr>
            <a:spLocks noGrp="1"/>
          </p:cNvSpPr>
          <p:nvPr>
            <p:ph type="pic" sz="quarter" idx="33"/>
          </p:nvPr>
        </p:nvSpPr>
        <p:spPr>
          <a:xfrm>
            <a:off x="12322939" y="5442093"/>
            <a:ext cx="5344347" cy="3177175"/>
          </a:xfr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58" name="Picture Placeholder 2"/>
          <p:cNvSpPr>
            <a:spLocks noGrp="1"/>
          </p:cNvSpPr>
          <p:nvPr>
            <p:ph type="pic" sz="quarter" idx="32"/>
          </p:nvPr>
        </p:nvSpPr>
        <p:spPr>
          <a:xfrm>
            <a:off x="12322936" y="8801465"/>
            <a:ext cx="5344349" cy="3177173"/>
          </a:xfr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57" name="Picture Placeholder 2"/>
          <p:cNvSpPr>
            <a:spLocks noGrp="1"/>
          </p:cNvSpPr>
          <p:nvPr>
            <p:ph type="pic" sz="quarter" idx="31"/>
          </p:nvPr>
        </p:nvSpPr>
        <p:spPr>
          <a:xfrm>
            <a:off x="6736996" y="8801466"/>
            <a:ext cx="5336293" cy="3177175"/>
          </a:xfr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3" name="Picture Placeholder 2"/>
          <p:cNvSpPr>
            <a:spLocks noGrp="1"/>
          </p:cNvSpPr>
          <p:nvPr>
            <p:ph type="pic" sz="quarter" idx="22"/>
          </p:nvPr>
        </p:nvSpPr>
        <p:spPr>
          <a:xfrm>
            <a:off x="6730645" y="5442093"/>
            <a:ext cx="5348999" cy="3177175"/>
          </a:xfrm>
          <a:ln w="19050">
            <a:noFill/>
          </a:ln>
        </p:spPr>
        <p:txBody>
          <a:bodyPr>
            <a:normAutofit/>
          </a:bodyPr>
          <a:lstStyle>
            <a:lvl1pPr marL="0" indent="0">
              <a:buNone/>
              <a:defRPr sz="2160">
                <a:solidFill>
                  <a:schemeClr val="bg1">
                    <a:lumMod val="50000"/>
                  </a:schemeClr>
                </a:solidFill>
                <a:latin typeface="Source Sans Pro Light"/>
              </a:defRPr>
            </a:lvl1pPr>
          </a:lstStyle>
          <a:p>
            <a:endParaRPr lang="en-US" dirty="0"/>
          </a:p>
        </p:txBody>
      </p:sp>
      <p:sp>
        <p:nvSpPr>
          <p:cNvPr id="16" name="Title 15"/>
          <p:cNvSpPr>
            <a:spLocks noGrp="1"/>
          </p:cNvSpPr>
          <p:nvPr>
            <p:ph type="title"/>
          </p:nvPr>
        </p:nvSpPr>
        <p:spPr>
          <a:xfrm>
            <a:off x="3047206" y="762000"/>
            <a:ext cx="18283238" cy="1071624"/>
          </a:xfrm>
        </p:spPr>
        <p:txBody>
          <a:bodyPr>
            <a:noAutofit/>
          </a:bodyPr>
          <a:lstStyle>
            <a:lvl1pPr algn="ctr">
              <a:defRPr sz="504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30" name="Text Placeholder 17"/>
          <p:cNvSpPr>
            <a:spLocks noGrp="1"/>
          </p:cNvSpPr>
          <p:nvPr>
            <p:ph type="body" sz="quarter" idx="23" hasCustomPrompt="1"/>
          </p:nvPr>
        </p:nvSpPr>
        <p:spPr>
          <a:xfrm>
            <a:off x="2740025" y="6770621"/>
            <a:ext cx="3048001" cy="1676400"/>
          </a:xfrm>
        </p:spPr>
        <p:txBody>
          <a:bodyPr lIns="0" tIns="0" rIns="0" bIns="0" anchor="t">
            <a:normAutofit/>
          </a:bodyPr>
          <a:lstStyle>
            <a:lvl1pPr marL="0" indent="0" algn="r">
              <a:lnSpc>
                <a:spcPts val="2808"/>
              </a:lnSpc>
              <a:spcBef>
                <a:spcPts val="2808"/>
              </a:spcBef>
              <a:buNone/>
              <a:defRPr sz="192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21" name="Shape 717"/>
          <p:cNvSpPr/>
          <p:nvPr userDrawn="1"/>
        </p:nvSpPr>
        <p:spPr>
          <a:xfrm>
            <a:off x="17667285" y="9586886"/>
            <a:ext cx="333473" cy="1688266"/>
          </a:xfrm>
          <a:prstGeom prst="rect">
            <a:avLst/>
          </a:prstGeom>
          <a:solidFill>
            <a:schemeClr val="accent2"/>
          </a:solidFill>
          <a:ln w="12700">
            <a:miter lim="400000"/>
          </a:ln>
        </p:spPr>
        <p:txBody>
          <a:bodyPr lIns="47546" tIns="47546" rIns="47546" bIns="47546" anchor="ct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41" name="Shape 723"/>
          <p:cNvSpPr/>
          <p:nvPr userDrawn="1"/>
        </p:nvSpPr>
        <p:spPr>
          <a:xfrm>
            <a:off x="6409876" y="6186451"/>
            <a:ext cx="333473" cy="1688266"/>
          </a:xfrm>
          <a:prstGeom prst="rect">
            <a:avLst/>
          </a:prstGeom>
          <a:solidFill>
            <a:schemeClr val="accent1"/>
          </a:solidFill>
          <a:ln w="12700">
            <a:miter lim="400000"/>
          </a:ln>
        </p:spPr>
        <p:txBody>
          <a:bodyPr lIns="47546" tIns="47546" rIns="47546" bIns="47546" anchor="ct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42" name="Shape 724"/>
          <p:cNvSpPr/>
          <p:nvPr userDrawn="1"/>
        </p:nvSpPr>
        <p:spPr>
          <a:xfrm>
            <a:off x="17667285" y="6186451"/>
            <a:ext cx="333473" cy="1688266"/>
          </a:xfrm>
          <a:prstGeom prst="rect">
            <a:avLst/>
          </a:prstGeom>
          <a:solidFill>
            <a:schemeClr val="accent5"/>
          </a:solidFill>
          <a:ln w="12700">
            <a:miter lim="400000"/>
          </a:ln>
        </p:spPr>
        <p:txBody>
          <a:bodyPr lIns="47546" tIns="47546" rIns="47546" bIns="47546" anchor="ct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53" name="Shape 735"/>
          <p:cNvSpPr/>
          <p:nvPr userDrawn="1"/>
        </p:nvSpPr>
        <p:spPr>
          <a:xfrm>
            <a:off x="6409876" y="9586886"/>
            <a:ext cx="333473" cy="1688266"/>
          </a:xfrm>
          <a:prstGeom prst="rect">
            <a:avLst/>
          </a:prstGeom>
          <a:solidFill>
            <a:schemeClr val="accent3"/>
          </a:solidFill>
          <a:ln w="12700">
            <a:miter lim="400000"/>
          </a:ln>
        </p:spPr>
        <p:txBody>
          <a:bodyPr lIns="47546" tIns="47546" rIns="47546" bIns="47546" anchor="ctr"/>
          <a:lstStyle/>
          <a:p>
            <a:pPr defTabSz="427908">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dirty="0"/>
          </a:p>
        </p:txBody>
      </p:sp>
      <p:sp>
        <p:nvSpPr>
          <p:cNvPr id="60" name="Content Placeholder 20"/>
          <p:cNvSpPr>
            <a:spLocks noGrp="1"/>
          </p:cNvSpPr>
          <p:nvPr>
            <p:ph sz="quarter" idx="16" hasCustomPrompt="1"/>
          </p:nvPr>
        </p:nvSpPr>
        <p:spPr>
          <a:xfrm>
            <a:off x="3328801" y="6157565"/>
            <a:ext cx="2459223" cy="457200"/>
          </a:xfrm>
        </p:spPr>
        <p:txBody>
          <a:bodyPr lIns="0" tIns="0" rIns="0" bIns="0" anchor="ctr">
            <a:normAutofit/>
          </a:bodyPr>
          <a:lstStyle>
            <a:lvl1pPr marL="0" indent="0" algn="r">
              <a:buNone/>
              <a:defRPr sz="2160" b="1">
                <a:solidFill>
                  <a:schemeClr val="tx1">
                    <a:lumMod val="65000"/>
                    <a:lumOff val="35000"/>
                  </a:schemeClr>
                </a:solidFill>
                <a:latin typeface="Source Sans Pro Light"/>
              </a:defRPr>
            </a:lvl1pPr>
          </a:lstStyle>
          <a:p>
            <a:pPr lvl="0"/>
            <a:r>
              <a:rPr lang="en-GB" dirty="0"/>
              <a:t>Product 1</a:t>
            </a:r>
          </a:p>
        </p:txBody>
      </p:sp>
      <p:sp>
        <p:nvSpPr>
          <p:cNvPr id="61" name="Text Placeholder 17"/>
          <p:cNvSpPr>
            <a:spLocks noGrp="1"/>
          </p:cNvSpPr>
          <p:nvPr>
            <p:ph type="body" sz="quarter" idx="34" hasCustomPrompt="1"/>
          </p:nvPr>
        </p:nvSpPr>
        <p:spPr>
          <a:xfrm>
            <a:off x="2740025" y="10171056"/>
            <a:ext cx="3048001" cy="1676400"/>
          </a:xfrm>
        </p:spPr>
        <p:txBody>
          <a:bodyPr lIns="0" tIns="0" rIns="0" bIns="0" anchor="t">
            <a:normAutofit/>
          </a:bodyPr>
          <a:lstStyle>
            <a:lvl1pPr marL="0" indent="0" algn="r">
              <a:lnSpc>
                <a:spcPts val="2808"/>
              </a:lnSpc>
              <a:spcBef>
                <a:spcPts val="2808"/>
              </a:spcBef>
              <a:buNone/>
              <a:defRPr sz="192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62" name="Content Placeholder 20"/>
          <p:cNvSpPr>
            <a:spLocks noGrp="1"/>
          </p:cNvSpPr>
          <p:nvPr>
            <p:ph sz="quarter" idx="35" hasCustomPrompt="1"/>
          </p:nvPr>
        </p:nvSpPr>
        <p:spPr>
          <a:xfrm>
            <a:off x="3328801" y="9558000"/>
            <a:ext cx="2459223" cy="457200"/>
          </a:xfrm>
        </p:spPr>
        <p:txBody>
          <a:bodyPr lIns="0" tIns="0" rIns="0" bIns="0" anchor="ctr">
            <a:normAutofit/>
          </a:bodyPr>
          <a:lstStyle>
            <a:lvl1pPr marL="0" indent="0" algn="r">
              <a:buNone/>
              <a:defRPr sz="2160" b="1">
                <a:solidFill>
                  <a:schemeClr val="tx1">
                    <a:lumMod val="65000"/>
                    <a:lumOff val="35000"/>
                  </a:schemeClr>
                </a:solidFill>
                <a:latin typeface="Source Sans Pro Light"/>
              </a:defRPr>
            </a:lvl1pPr>
          </a:lstStyle>
          <a:p>
            <a:pPr lvl="0"/>
            <a:r>
              <a:rPr lang="en-GB" dirty="0"/>
              <a:t>Product 1</a:t>
            </a:r>
          </a:p>
        </p:txBody>
      </p:sp>
      <p:sp>
        <p:nvSpPr>
          <p:cNvPr id="63" name="Text Placeholder 17"/>
          <p:cNvSpPr>
            <a:spLocks noGrp="1"/>
          </p:cNvSpPr>
          <p:nvPr>
            <p:ph type="body" sz="quarter" idx="36" hasCustomPrompt="1"/>
          </p:nvPr>
        </p:nvSpPr>
        <p:spPr>
          <a:xfrm>
            <a:off x="18589624" y="6770621"/>
            <a:ext cx="3048001" cy="1676400"/>
          </a:xfrm>
        </p:spPr>
        <p:txBody>
          <a:bodyPr lIns="0" tIns="0" rIns="0" bIns="0" anchor="t">
            <a:normAutofit/>
          </a:bodyPr>
          <a:lstStyle>
            <a:lvl1pPr marL="0" indent="0" algn="l">
              <a:lnSpc>
                <a:spcPts val="2808"/>
              </a:lnSpc>
              <a:spcBef>
                <a:spcPts val="2808"/>
              </a:spcBef>
              <a:buNone/>
              <a:defRPr sz="192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64" name="Content Placeholder 20"/>
          <p:cNvSpPr>
            <a:spLocks noGrp="1"/>
          </p:cNvSpPr>
          <p:nvPr>
            <p:ph sz="quarter" idx="37" hasCustomPrompt="1"/>
          </p:nvPr>
        </p:nvSpPr>
        <p:spPr>
          <a:xfrm>
            <a:off x="18589626" y="6157565"/>
            <a:ext cx="2459223" cy="457200"/>
          </a:xfrm>
        </p:spPr>
        <p:txBody>
          <a:bodyPr lIns="0" tIns="0" rIns="0" bIns="0" anchor="ctr">
            <a:normAutofit/>
          </a:bodyPr>
          <a:lstStyle>
            <a:lvl1pPr marL="0" indent="0" algn="l">
              <a:buNone/>
              <a:defRPr sz="2160" b="1">
                <a:solidFill>
                  <a:schemeClr val="tx1">
                    <a:lumMod val="65000"/>
                    <a:lumOff val="35000"/>
                  </a:schemeClr>
                </a:solidFill>
                <a:latin typeface="Source Sans Pro Light"/>
              </a:defRPr>
            </a:lvl1pPr>
          </a:lstStyle>
          <a:p>
            <a:pPr lvl="0"/>
            <a:r>
              <a:rPr lang="en-GB" dirty="0"/>
              <a:t>Product 1</a:t>
            </a:r>
          </a:p>
        </p:txBody>
      </p:sp>
      <p:sp>
        <p:nvSpPr>
          <p:cNvPr id="65" name="Text Placeholder 17"/>
          <p:cNvSpPr>
            <a:spLocks noGrp="1"/>
          </p:cNvSpPr>
          <p:nvPr>
            <p:ph type="body" sz="quarter" idx="38" hasCustomPrompt="1"/>
          </p:nvPr>
        </p:nvSpPr>
        <p:spPr>
          <a:xfrm>
            <a:off x="18589624" y="10171056"/>
            <a:ext cx="3048001" cy="1676400"/>
          </a:xfrm>
        </p:spPr>
        <p:txBody>
          <a:bodyPr lIns="0" tIns="0" rIns="0" bIns="0" anchor="t">
            <a:normAutofit/>
          </a:bodyPr>
          <a:lstStyle>
            <a:lvl1pPr marL="0" indent="0" algn="l">
              <a:lnSpc>
                <a:spcPts val="2808"/>
              </a:lnSpc>
              <a:spcBef>
                <a:spcPts val="2808"/>
              </a:spcBef>
              <a:buNone/>
              <a:defRPr sz="192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66" name="Content Placeholder 20"/>
          <p:cNvSpPr>
            <a:spLocks noGrp="1"/>
          </p:cNvSpPr>
          <p:nvPr>
            <p:ph sz="quarter" idx="39" hasCustomPrompt="1"/>
          </p:nvPr>
        </p:nvSpPr>
        <p:spPr>
          <a:xfrm>
            <a:off x="18589626" y="9558000"/>
            <a:ext cx="2459223" cy="457200"/>
          </a:xfrm>
        </p:spPr>
        <p:txBody>
          <a:bodyPr lIns="0" tIns="0" rIns="0" bIns="0" anchor="ctr">
            <a:normAutofit/>
          </a:bodyPr>
          <a:lstStyle>
            <a:lvl1pPr marL="0" indent="0" algn="l">
              <a:buNone/>
              <a:defRPr sz="2160" b="1">
                <a:solidFill>
                  <a:schemeClr val="tx1">
                    <a:lumMod val="65000"/>
                    <a:lumOff val="35000"/>
                  </a:schemeClr>
                </a:solidFill>
                <a:latin typeface="Source Sans Pro Light"/>
              </a:defRPr>
            </a:lvl1pPr>
          </a:lstStyle>
          <a:p>
            <a:pPr lvl="0"/>
            <a:r>
              <a:rPr lang="en-GB" dirty="0"/>
              <a:t>Product 1</a:t>
            </a:r>
          </a:p>
        </p:txBody>
      </p:sp>
    </p:spTree>
    <p:extLst>
      <p:ext uri="{BB962C8B-B14F-4D97-AF65-F5344CB8AC3E}">
        <p14:creationId xmlns:p14="http://schemas.microsoft.com/office/powerpoint/2010/main" val="359150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dissolve">
                                      <p:cBhvr>
                                        <p:cTn id="19" dur="500"/>
                                        <p:tgtEl>
                                          <p:spTgt spid="60">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dissolve">
                                      <p:cBhvr>
                                        <p:cTn id="22" dur="500"/>
                                        <p:tgtEl>
                                          <p:spTgt spid="30">
                                            <p:txEl>
                                              <p:pRg st="0" end="0"/>
                                            </p:txEl>
                                          </p:spTgt>
                                        </p:tgtEl>
                                      </p:cBhvr>
                                    </p:animEffect>
                                  </p:childTnLst>
                                </p:cTn>
                              </p:par>
                            </p:childTnLst>
                          </p:cTn>
                        </p:par>
                        <p:par>
                          <p:cTn id="23" fill="hold">
                            <p:stCondLst>
                              <p:cond delay="2000"/>
                            </p:stCondLst>
                            <p:childTnLst>
                              <p:par>
                                <p:cTn id="24" presetID="9" presetClass="entr" presetSubtype="0" fill="hold" grpId="0" nodeType="afterEffect" nodePh="1">
                                  <p:stCondLst>
                                    <p:cond delay="0"/>
                                  </p:stCondLst>
                                  <p:endCondLst>
                                    <p:cond evt="begin" delay="0">
                                      <p:tn val="24"/>
                                    </p:cond>
                                  </p:endCondLst>
                                  <p:childTnLst>
                                    <p:set>
                                      <p:cBhvr>
                                        <p:cTn id="25" dur="1" fill="hold">
                                          <p:stCondLst>
                                            <p:cond delay="0"/>
                                          </p:stCondLst>
                                        </p:cTn>
                                        <p:tgtEl>
                                          <p:spTgt spid="59"/>
                                        </p:tgtEl>
                                        <p:attrNameLst>
                                          <p:attrName>style.visibility</p:attrName>
                                        </p:attrNameLst>
                                      </p:cBhvr>
                                      <p:to>
                                        <p:strVal val="visible"/>
                                      </p:to>
                                    </p:set>
                                    <p:animEffect transition="in" filter="dissolve">
                                      <p:cBhvr>
                                        <p:cTn id="26" dur="500"/>
                                        <p:tgtEl>
                                          <p:spTgt spid="5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64">
                                            <p:txEl>
                                              <p:pRg st="0" end="0"/>
                                            </p:txEl>
                                          </p:spTgt>
                                        </p:tgtEl>
                                        <p:attrNameLst>
                                          <p:attrName>style.visibility</p:attrName>
                                        </p:attrNameLst>
                                      </p:cBhvr>
                                      <p:to>
                                        <p:strVal val="visible"/>
                                      </p:to>
                                    </p:set>
                                    <p:animEffect transition="in" filter="dissolve">
                                      <p:cBhvr>
                                        <p:cTn id="34" dur="500"/>
                                        <p:tgtEl>
                                          <p:spTgt spid="64">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3">
                                            <p:txEl>
                                              <p:pRg st="0" end="0"/>
                                            </p:txEl>
                                          </p:spTgt>
                                        </p:tgtEl>
                                        <p:attrNameLst>
                                          <p:attrName>style.visibility</p:attrName>
                                        </p:attrNameLst>
                                      </p:cBhvr>
                                      <p:to>
                                        <p:strVal val="visible"/>
                                      </p:to>
                                    </p:set>
                                    <p:animEffect transition="in" filter="dissolve">
                                      <p:cBhvr>
                                        <p:cTn id="37" dur="500"/>
                                        <p:tgtEl>
                                          <p:spTgt spid="63">
                                            <p:txEl>
                                              <p:pRg st="0" end="0"/>
                                            </p:txEl>
                                          </p:spTgt>
                                        </p:tgtEl>
                                      </p:cBhvr>
                                    </p:animEffect>
                                  </p:childTnLst>
                                </p:cTn>
                              </p:par>
                            </p:childTnLst>
                          </p:cTn>
                        </p:par>
                        <p:par>
                          <p:cTn id="38" fill="hold">
                            <p:stCondLst>
                              <p:cond delay="3500"/>
                            </p:stCondLst>
                            <p:childTnLst>
                              <p:par>
                                <p:cTn id="39" presetID="9" presetClass="entr" presetSubtype="0" fill="hold" grpId="0" nodeType="afterEffect" nodePh="1">
                                  <p:stCondLst>
                                    <p:cond delay="0"/>
                                  </p:stCondLst>
                                  <p:endCondLst>
                                    <p:cond evt="begin" delay="0">
                                      <p:tn val="39"/>
                                    </p:cond>
                                  </p:end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par>
                          <p:cTn id="46" fill="hold">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dissolve">
                                      <p:cBhvr>
                                        <p:cTn id="49" dur="500"/>
                                        <p:tgtEl>
                                          <p:spTgt spid="62">
                                            <p:txEl>
                                              <p:pRg st="0" end="0"/>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1">
                                            <p:txEl>
                                              <p:pRg st="0" end="0"/>
                                            </p:txEl>
                                          </p:spTgt>
                                        </p:tgtEl>
                                        <p:attrNameLst>
                                          <p:attrName>style.visibility</p:attrName>
                                        </p:attrNameLst>
                                      </p:cBhvr>
                                      <p:to>
                                        <p:strVal val="visible"/>
                                      </p:to>
                                    </p:set>
                                    <p:animEffect transition="in" filter="dissolve">
                                      <p:cBhvr>
                                        <p:cTn id="52" dur="500"/>
                                        <p:tgtEl>
                                          <p:spTgt spid="61">
                                            <p:txEl>
                                              <p:pRg st="0" end="0"/>
                                            </p:txEl>
                                          </p:spTgt>
                                        </p:tgtEl>
                                      </p:cBhvr>
                                    </p:animEffect>
                                  </p:childTnLst>
                                </p:cTn>
                              </p:par>
                            </p:childTnLst>
                          </p:cTn>
                        </p:par>
                        <p:par>
                          <p:cTn id="53" fill="hold">
                            <p:stCondLst>
                              <p:cond delay="5000"/>
                            </p:stCondLst>
                            <p:childTnLst>
                              <p:par>
                                <p:cTn id="54" presetID="9" presetClass="entr" presetSubtype="0" fill="hold" grpId="0" nodeType="afterEffect" nodePh="1">
                                  <p:stCondLst>
                                    <p:cond delay="0"/>
                                  </p:stCondLst>
                                  <p:endCondLst>
                                    <p:cond evt="begin" delay="0">
                                      <p:tn val="54"/>
                                    </p:cond>
                                  </p:endCondLst>
                                  <p:childTnLst>
                                    <p:set>
                                      <p:cBhvr>
                                        <p:cTn id="55" dur="1" fill="hold">
                                          <p:stCondLst>
                                            <p:cond delay="0"/>
                                          </p:stCondLst>
                                        </p:cTn>
                                        <p:tgtEl>
                                          <p:spTgt spid="58"/>
                                        </p:tgtEl>
                                        <p:attrNameLst>
                                          <p:attrName>style.visibility</p:attrName>
                                        </p:attrNameLst>
                                      </p:cBhvr>
                                      <p:to>
                                        <p:strVal val="visible"/>
                                      </p:to>
                                    </p:set>
                                    <p:animEffect transition="in" filter="dissolve">
                                      <p:cBhvr>
                                        <p:cTn id="56" dur="500"/>
                                        <p:tgtEl>
                                          <p:spTgt spid="58"/>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6000"/>
                            </p:stCondLst>
                            <p:childTnLst>
                              <p:par>
                                <p:cTn id="62" presetID="9" presetClass="entr" presetSubtype="0" fill="hold" grpId="0" nodeType="afterEffect">
                                  <p:stCondLst>
                                    <p:cond delay="0"/>
                                  </p:stCondLst>
                                  <p:childTnLst>
                                    <p:set>
                                      <p:cBhvr>
                                        <p:cTn id="63" dur="1" fill="hold">
                                          <p:stCondLst>
                                            <p:cond delay="0"/>
                                          </p:stCondLst>
                                        </p:cTn>
                                        <p:tgtEl>
                                          <p:spTgt spid="66">
                                            <p:txEl>
                                              <p:pRg st="0" end="0"/>
                                            </p:txEl>
                                          </p:spTgt>
                                        </p:tgtEl>
                                        <p:attrNameLst>
                                          <p:attrName>style.visibility</p:attrName>
                                        </p:attrNameLst>
                                      </p:cBhvr>
                                      <p:to>
                                        <p:strVal val="visible"/>
                                      </p:to>
                                    </p:set>
                                    <p:animEffect transition="in" filter="dissolve">
                                      <p:cBhvr>
                                        <p:cTn id="64" dur="500"/>
                                        <p:tgtEl>
                                          <p:spTgt spid="66">
                                            <p:txEl>
                                              <p:pRg st="0" end="0"/>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5">
                                            <p:txEl>
                                              <p:pRg st="0" end="0"/>
                                            </p:txEl>
                                          </p:spTgt>
                                        </p:tgtEl>
                                        <p:attrNameLst>
                                          <p:attrName>style.visibility</p:attrName>
                                        </p:attrNameLst>
                                      </p:cBhvr>
                                      <p:to>
                                        <p:strVal val="visible"/>
                                      </p:to>
                                    </p:set>
                                    <p:animEffect transition="in" filter="dissolve">
                                      <p:cBhvr>
                                        <p:cTn id="6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8" grpId="0"/>
      <p:bldP spid="57" grpId="0"/>
      <p:bldP spid="3" grpId="0"/>
      <p:bldP spid="16" grpId="0"/>
      <p:bldP spid="30" grpId="0" build="p">
        <p:tmplLst>
          <p:tmpl lvl="1">
            <p:tnLst>
              <p:par>
                <p:cTn presetID="9"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Lst>
      </p:bldP>
      <p:bldP spid="21" grpId="0" animBg="1"/>
      <p:bldP spid="41" grpId="0" animBg="1"/>
      <p:bldP spid="42" grpId="0" animBg="1"/>
      <p:bldP spid="53" grpId="0" animBg="1"/>
      <p:bldP spid="60" grpId="0" build="p">
        <p:tmplLst>
          <p:tmpl lvl="1">
            <p:tnLst>
              <p:par>
                <p:cTn presetID="9"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dissolve">
                      <p:cBhvr>
                        <p:cTn dur="500"/>
                        <p:tgtEl>
                          <p:spTgt spid="60"/>
                        </p:tgtEl>
                      </p:cBhvr>
                    </p:animEffect>
                  </p:childTnLst>
                </p:cTn>
              </p:par>
            </p:tnLst>
          </p:tmpl>
        </p:tmplLst>
      </p:bldP>
      <p:bldP spid="61" grpId="0" build="p">
        <p:tmplLst>
          <p:tmpl lvl="1">
            <p:tnLst>
              <p:par>
                <p:cTn presetID="9"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dissolve">
                      <p:cBhvr>
                        <p:cTn dur="500"/>
                        <p:tgtEl>
                          <p:spTgt spid="61"/>
                        </p:tgtEl>
                      </p:cBhvr>
                    </p:animEffect>
                  </p:childTnLst>
                </p:cTn>
              </p:par>
            </p:tnLst>
          </p:tmpl>
        </p:tmplLst>
      </p:bldP>
      <p:bldP spid="62" grpId="0" build="p">
        <p:tmplLst>
          <p:tmpl lvl="1">
            <p:tnLst>
              <p:par>
                <p:cTn presetID="9"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dissolve">
                      <p:cBhvr>
                        <p:cTn dur="500"/>
                        <p:tgtEl>
                          <p:spTgt spid="62"/>
                        </p:tgtEl>
                      </p:cBhvr>
                    </p:animEffect>
                  </p:childTnLst>
                </p:cTn>
              </p:par>
            </p:tnLst>
          </p:tmpl>
        </p:tmplLst>
      </p:bldP>
      <p:bldP spid="63" grpId="0" build="p">
        <p:tmplLst>
          <p:tmpl lvl="1">
            <p:tnLst>
              <p:par>
                <p:cTn presetID="9"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dissolve">
                      <p:cBhvr>
                        <p:cTn dur="500"/>
                        <p:tgtEl>
                          <p:spTgt spid="63"/>
                        </p:tgtEl>
                      </p:cBhvr>
                    </p:animEffect>
                  </p:childTnLst>
                </p:cTn>
              </p:par>
            </p:tnLst>
          </p:tmpl>
        </p:tmplLst>
      </p:bldP>
      <p:bldP spid="64" grpId="0" build="p">
        <p:tmplLst>
          <p:tmpl lvl="1">
            <p:tnLst>
              <p:par>
                <p:cTn presetID="9"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dissolve">
                      <p:cBhvr>
                        <p:cTn dur="500"/>
                        <p:tgtEl>
                          <p:spTgt spid="64"/>
                        </p:tgtEl>
                      </p:cBhvr>
                    </p:animEffect>
                  </p:childTnLst>
                </p:cTn>
              </p:par>
            </p:tnLst>
          </p:tmpl>
        </p:tmplLst>
      </p:bldP>
      <p:bldP spid="65" grpId="0" build="p">
        <p:tmplLst>
          <p:tmpl lvl="1">
            <p:tnLst>
              <p:par>
                <p:cTn presetID="9"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dissolve">
                      <p:cBhvr>
                        <p:cTn dur="500"/>
                        <p:tgtEl>
                          <p:spTgt spid="65"/>
                        </p:tgtEl>
                      </p:cBhvr>
                    </p:animEffect>
                  </p:childTnLst>
                </p:cTn>
              </p:par>
            </p:tnLst>
          </p:tmpl>
        </p:tmplLst>
      </p:bldP>
      <p:bldP spid="66" grpId="0" build="p">
        <p:tmplLst>
          <p:tmpl lvl="1">
            <p:tnLst>
              <p:par>
                <p:cTn presetID="9"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dissolve">
                      <p:cBhvr>
                        <p:cTn dur="500"/>
                        <p:tgtEl>
                          <p:spTgt spid="6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628650"/>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685925"/>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cxnSp>
        <p:nvCxnSpPr>
          <p:cNvPr id="8" name="Straight Connector 7"/>
          <p:cNvCxnSpPr/>
          <p:nvPr userDrawn="1"/>
        </p:nvCxnSpPr>
        <p:spPr>
          <a:xfrm>
            <a:off x="1675964" y="2371725"/>
            <a:ext cx="54849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hasCustomPrompt="1"/>
          </p:nvPr>
        </p:nvSpPr>
        <p:spPr>
          <a:xfrm>
            <a:off x="5236334" y="3918317"/>
            <a:ext cx="2938096" cy="2938096"/>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dirty="0"/>
              <a:t>Image here</a:t>
            </a:r>
            <a:endParaRPr lang="en-AU" dirty="0"/>
          </a:p>
        </p:txBody>
      </p:sp>
    </p:spTree>
    <p:extLst>
      <p:ext uri="{BB962C8B-B14F-4D97-AF65-F5344CB8AC3E}">
        <p14:creationId xmlns:p14="http://schemas.microsoft.com/office/powerpoint/2010/main" val="1450327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500862" y="4012445"/>
            <a:ext cx="21403214" cy="8327640"/>
          </a:xfrm>
        </p:spPr>
        <p:txBody>
          <a:bodyPr/>
          <a:lstStyle/>
          <a:p>
            <a:endParaRPr lang="en-US"/>
          </a:p>
        </p:txBody>
      </p:sp>
    </p:spTree>
    <p:extLst>
      <p:ext uri="{BB962C8B-B14F-4D97-AF65-F5344CB8AC3E}">
        <p14:creationId xmlns:p14="http://schemas.microsoft.com/office/powerpoint/2010/main" val="2360807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77650" cy="8686800"/>
          </a:xfrm>
        </p:spPr>
        <p:txBody>
          <a:bodyPr/>
          <a:lstStyle/>
          <a:p>
            <a:endParaRPr lang="en-US"/>
          </a:p>
        </p:txBody>
      </p:sp>
    </p:spTree>
    <p:extLst>
      <p:ext uri="{BB962C8B-B14F-4D97-AF65-F5344CB8AC3E}">
        <p14:creationId xmlns:p14="http://schemas.microsoft.com/office/powerpoint/2010/main" val="79481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0" y="0"/>
            <a:ext cx="14799732" cy="13716000"/>
          </a:xfrm>
          <a:solidFill>
            <a:schemeClr val="bg1">
              <a:lumMod val="95000"/>
            </a:schemeClr>
          </a:solidFill>
        </p:spPr>
        <p:txBody>
          <a:bodyPr>
            <a:normAutofit/>
          </a:bodyPr>
          <a:lstStyle>
            <a:lvl1pPr>
              <a:defRPr sz="3200"/>
            </a:lvl1pPr>
          </a:lstStyle>
          <a:p>
            <a:r>
              <a:rPr lang="id-ID" dirty="0"/>
              <a:t>Pic</a:t>
            </a:r>
            <a:endParaRPr lang="en-AU" dirty="0"/>
          </a:p>
        </p:txBody>
      </p:sp>
      <p:sp>
        <p:nvSpPr>
          <p:cNvPr id="11" name="Picture Placeholder 8"/>
          <p:cNvSpPr>
            <a:spLocks noGrp="1"/>
          </p:cNvSpPr>
          <p:nvPr>
            <p:ph type="pic" sz="quarter" idx="15" hasCustomPrompt="1"/>
          </p:nvPr>
        </p:nvSpPr>
        <p:spPr>
          <a:xfrm>
            <a:off x="14799732" y="0"/>
            <a:ext cx="9577917" cy="13716000"/>
          </a:xfrm>
          <a:solidFill>
            <a:schemeClr val="bg1">
              <a:alpha val="50000"/>
            </a:schemeClr>
          </a:solidFill>
        </p:spPr>
        <p:txBody>
          <a:bodyPr>
            <a:normAutofit/>
          </a:bodyPr>
          <a:lstStyle>
            <a:lvl1pPr>
              <a:defRPr sz="3200"/>
            </a:lvl1pPr>
          </a:lstStyle>
          <a:p>
            <a:r>
              <a:rPr lang="id-ID" dirty="0"/>
              <a:t>No pic</a:t>
            </a:r>
            <a:endParaRPr lang="en-AU" dirty="0"/>
          </a:p>
        </p:txBody>
      </p:sp>
      <p:sp>
        <p:nvSpPr>
          <p:cNvPr id="2" name="Title 1"/>
          <p:cNvSpPr>
            <a:spLocks noGrp="1"/>
          </p:cNvSpPr>
          <p:nvPr>
            <p:ph type="title"/>
          </p:nvPr>
        </p:nvSpPr>
        <p:spPr>
          <a:xfrm>
            <a:off x="16302553" y="2931886"/>
            <a:ext cx="6399133" cy="2210027"/>
          </a:xfrm>
        </p:spPr>
        <p:txBody>
          <a:bodyPr>
            <a:noAutofit/>
          </a:bodyPr>
          <a:lstStyle>
            <a:lvl1pPr algn="l">
              <a:defRPr sz="88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373475" y="4875213"/>
            <a:ext cx="6328211"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4/12/2022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63677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8" name="Picture Placeholder 57"/>
          <p:cNvSpPr>
            <a:spLocks noGrp="1"/>
          </p:cNvSpPr>
          <p:nvPr>
            <p:ph type="pic" sz="quarter" idx="10" hasCustomPrompt="1"/>
          </p:nvPr>
        </p:nvSpPr>
        <p:spPr>
          <a:xfrm>
            <a:off x="-228600" y="-235852"/>
            <a:ext cx="6921902" cy="14104254"/>
          </a:xfrm>
          <a:custGeom>
            <a:avLst/>
            <a:gdLst>
              <a:gd name="connsiteX0" fmla="*/ 0 w 6607578"/>
              <a:gd name="connsiteY0" fmla="*/ 0 h 13715999"/>
              <a:gd name="connsiteX1" fmla="*/ 4313204 w 6607578"/>
              <a:gd name="connsiteY1" fmla="*/ 0 h 13715999"/>
              <a:gd name="connsiteX2" fmla="*/ 6607578 w 6607578"/>
              <a:gd name="connsiteY2" fmla="*/ 13715999 h 13715999"/>
              <a:gd name="connsiteX3" fmla="*/ 0 w 6607578"/>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6607578" h="13715999">
                <a:moveTo>
                  <a:pt x="0" y="0"/>
                </a:moveTo>
                <a:lnTo>
                  <a:pt x="4313204" y="0"/>
                </a:lnTo>
                <a:lnTo>
                  <a:pt x="6607578" y="13715999"/>
                </a:lnTo>
                <a:lnTo>
                  <a:pt x="0" y="13715999"/>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dirty="0"/>
              <a:t>Pic</a:t>
            </a:r>
            <a:endParaRPr lang="en-AU" dirty="0"/>
          </a:p>
        </p:txBody>
      </p:sp>
      <p:sp>
        <p:nvSpPr>
          <p:cNvPr id="61" name="Picture Placeholder 60"/>
          <p:cNvSpPr>
            <a:spLocks noGrp="1"/>
          </p:cNvSpPr>
          <p:nvPr>
            <p:ph type="pic" sz="quarter" idx="11" hasCustomPrompt="1"/>
          </p:nvPr>
        </p:nvSpPr>
        <p:spPr>
          <a:xfrm>
            <a:off x="4016363" y="-235857"/>
            <a:ext cx="8737906" cy="14104255"/>
          </a:xfrm>
          <a:custGeom>
            <a:avLst/>
            <a:gdLst>
              <a:gd name="connsiteX0" fmla="*/ 0 w 8341117"/>
              <a:gd name="connsiteY0" fmla="*/ 0 h 13716000"/>
              <a:gd name="connsiteX1" fmla="*/ 8341117 w 8341117"/>
              <a:gd name="connsiteY1" fmla="*/ 0 h 13716000"/>
              <a:gd name="connsiteX2" fmla="*/ 6046744 w 8341117"/>
              <a:gd name="connsiteY2" fmla="*/ 13716000 h 13716000"/>
              <a:gd name="connsiteX3" fmla="*/ 2294372 w 8341117"/>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8341117" h="13716000">
                <a:moveTo>
                  <a:pt x="0" y="0"/>
                </a:moveTo>
                <a:lnTo>
                  <a:pt x="8341117" y="0"/>
                </a:lnTo>
                <a:lnTo>
                  <a:pt x="6046744" y="13716000"/>
                </a:lnTo>
                <a:lnTo>
                  <a:pt x="2294372" y="13716000"/>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dirty="0"/>
              <a:t>Pic</a:t>
            </a:r>
            <a:endParaRPr lang="en-AU" dirty="0"/>
          </a:p>
        </p:txBody>
      </p:sp>
      <p:sp>
        <p:nvSpPr>
          <p:cNvPr id="64" name="Picture Placeholder 63"/>
          <p:cNvSpPr>
            <a:spLocks noGrp="1"/>
          </p:cNvSpPr>
          <p:nvPr>
            <p:ph type="pic" sz="quarter" idx="12" hasCustomPrompt="1"/>
          </p:nvPr>
        </p:nvSpPr>
        <p:spPr>
          <a:xfrm>
            <a:off x="9998093" y="-235854"/>
            <a:ext cx="9853492" cy="14104254"/>
          </a:xfrm>
          <a:custGeom>
            <a:avLst/>
            <a:gdLst>
              <a:gd name="connsiteX0" fmla="*/ 2294376 w 9406044"/>
              <a:gd name="connsiteY0" fmla="*/ 0 h 13715999"/>
              <a:gd name="connsiteX1" fmla="*/ 7111676 w 9406044"/>
              <a:gd name="connsiteY1" fmla="*/ 0 h 13715999"/>
              <a:gd name="connsiteX2" fmla="*/ 9406044 w 9406044"/>
              <a:gd name="connsiteY2" fmla="*/ 13715999 h 13715999"/>
              <a:gd name="connsiteX3" fmla="*/ 0 w 9406044"/>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9406044" h="13715999">
                <a:moveTo>
                  <a:pt x="2294376" y="0"/>
                </a:moveTo>
                <a:lnTo>
                  <a:pt x="7111676" y="0"/>
                </a:lnTo>
                <a:lnTo>
                  <a:pt x="9406044" y="13715999"/>
                </a:lnTo>
                <a:lnTo>
                  <a:pt x="0" y="13715999"/>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dirty="0"/>
              <a:t>Pic</a:t>
            </a:r>
            <a:endParaRPr lang="en-AU" dirty="0"/>
          </a:p>
        </p:txBody>
      </p:sp>
      <p:sp>
        <p:nvSpPr>
          <p:cNvPr id="68" name="Picture Placeholder 67"/>
          <p:cNvSpPr>
            <a:spLocks noGrp="1"/>
          </p:cNvSpPr>
          <p:nvPr>
            <p:ph type="pic" sz="quarter" idx="13" hasCustomPrompt="1"/>
          </p:nvPr>
        </p:nvSpPr>
        <p:spPr>
          <a:xfrm>
            <a:off x="17257401" y="-235854"/>
            <a:ext cx="7234549" cy="14104255"/>
          </a:xfrm>
          <a:custGeom>
            <a:avLst/>
            <a:gdLst>
              <a:gd name="connsiteX0" fmla="*/ 0 w 6906028"/>
              <a:gd name="connsiteY0" fmla="*/ 0 h 13716000"/>
              <a:gd name="connsiteX1" fmla="*/ 6906028 w 6906028"/>
              <a:gd name="connsiteY1" fmla="*/ 0 h 13716000"/>
              <a:gd name="connsiteX2" fmla="*/ 6906028 w 6906028"/>
              <a:gd name="connsiteY2" fmla="*/ 13716000 h 13716000"/>
              <a:gd name="connsiteX3" fmla="*/ 2294372 w 690602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06028" h="13716000">
                <a:moveTo>
                  <a:pt x="0" y="0"/>
                </a:moveTo>
                <a:lnTo>
                  <a:pt x="6906028" y="0"/>
                </a:lnTo>
                <a:lnTo>
                  <a:pt x="6906028" y="13716000"/>
                </a:lnTo>
                <a:lnTo>
                  <a:pt x="2294372" y="13716000"/>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dirty="0"/>
              <a:t>Pic</a:t>
            </a:r>
            <a:endParaRPr lang="en-AU" dirty="0"/>
          </a:p>
        </p:txBody>
      </p:sp>
      <p:sp>
        <p:nvSpPr>
          <p:cNvPr id="71" name="Picture Placeholder 8"/>
          <p:cNvSpPr>
            <a:spLocks noGrp="1"/>
          </p:cNvSpPr>
          <p:nvPr>
            <p:ph type="pic" sz="quarter" idx="14" hasCustomPrompt="1"/>
          </p:nvPr>
        </p:nvSpPr>
        <p:spPr>
          <a:xfrm>
            <a:off x="-831272" y="-651330"/>
            <a:ext cx="25783596" cy="14935200"/>
          </a:xfrm>
          <a:gradFill flip="none" rotWithShape="1">
            <a:gsLst>
              <a:gs pos="0">
                <a:schemeClr val="accent1">
                  <a:alpha val="45000"/>
                </a:schemeClr>
              </a:gs>
              <a:gs pos="33000">
                <a:schemeClr val="accent2">
                  <a:alpha val="35000"/>
                </a:schemeClr>
              </a:gs>
              <a:gs pos="77000">
                <a:schemeClr val="accent3">
                  <a:alpha val="30000"/>
                </a:schemeClr>
              </a:gs>
              <a:gs pos="100000">
                <a:schemeClr val="accent4">
                  <a:alpha val="30000"/>
                </a:schemeClr>
              </a:gs>
            </a:gsLst>
            <a:path path="circle">
              <a:fillToRect l="100000" t="100000"/>
            </a:path>
            <a:tileRect r="-100000" b="-100000"/>
          </a:gradFill>
        </p:spPr>
        <p:txBody>
          <a:bodyPr>
            <a:normAutofit/>
          </a:bodyPr>
          <a:lstStyle>
            <a:lvl1pPr>
              <a:defRPr sz="3200"/>
            </a:lvl1pPr>
          </a:lstStyle>
          <a:p>
            <a:r>
              <a:rPr lang="id-ID" dirty="0"/>
              <a:t>Pic</a:t>
            </a:r>
            <a:endParaRPr lang="en-AU" dirty="0"/>
          </a:p>
        </p:txBody>
      </p:sp>
      <p:sp>
        <p:nvSpPr>
          <p:cNvPr id="69" name="Title 1"/>
          <p:cNvSpPr>
            <a:spLocks noGrp="1"/>
          </p:cNvSpPr>
          <p:nvPr>
            <p:ph type="title"/>
          </p:nvPr>
        </p:nvSpPr>
        <p:spPr>
          <a:xfrm>
            <a:off x="1675963" y="5759451"/>
            <a:ext cx="21025723" cy="1098549"/>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0" name="Content Placeholder 2"/>
          <p:cNvSpPr>
            <a:spLocks noGrp="1"/>
          </p:cNvSpPr>
          <p:nvPr>
            <p:ph idx="1"/>
          </p:nvPr>
        </p:nvSpPr>
        <p:spPr>
          <a:xfrm>
            <a:off x="1675963" y="685800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76751063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D10A8127-CC2B-4D43-81E8-C155223775C4}" type="datetimeFigureOut">
              <a:rPr lang="en-AU" smtClean="0"/>
              <a:t>4/12/2022</a:t>
            </a:fld>
            <a:endParaRPr lang="en-AU"/>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298901E3-7B68-4C00-B324-69E331EF3513}" type="slidenum">
              <a:rPr lang="en-AU" smtClean="0"/>
              <a:t>‹#›</a:t>
            </a:fld>
            <a:endParaRPr lang="en-AU"/>
          </a:p>
        </p:txBody>
      </p:sp>
    </p:spTree>
    <p:extLst>
      <p:ext uri="{BB962C8B-B14F-4D97-AF65-F5344CB8AC3E}">
        <p14:creationId xmlns:p14="http://schemas.microsoft.com/office/powerpoint/2010/main" val="98267362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9" r:id="rId4"/>
    <p:sldLayoutId id="2147483676" r:id="rId5"/>
    <p:sldLayoutId id="2147483673" r:id="rId6"/>
    <p:sldLayoutId id="2147483674" r:id="rId7"/>
    <p:sldLayoutId id="2147483675" r:id="rId8"/>
    <p:sldLayoutId id="2147483677" r:id="rId9"/>
    <p:sldLayoutId id="2147483678" r:id="rId10"/>
    <p:sldLayoutId id="2147483679" r:id="rId11"/>
    <p:sldLayoutId id="2147483680" r:id="rId12"/>
    <p:sldLayoutId id="2147483681"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3" r:id="rId23"/>
    <p:sldLayoutId id="2147483694" r:id="rId24"/>
    <p:sldLayoutId id="2147483696" r:id="rId25"/>
    <p:sldLayoutId id="2147483697" r:id="rId26"/>
    <p:sldLayoutId id="2147483692" r:id="rId27"/>
    <p:sldLayoutId id="2147483695" r:id="rId28"/>
    <p:sldLayoutId id="2147483698" r:id="rId29"/>
    <p:sldLayoutId id="2147483700" r:id="rId30"/>
    <p:sldLayoutId id="2147483702" r:id="rId31"/>
    <p:sldLayoutId id="2147483701" r:id="rId32"/>
    <p:sldLayoutId id="2147483703" r:id="rId33"/>
    <p:sldLayoutId id="2147483704" r:id="rId34"/>
    <p:sldLayoutId id="2147483705" r:id="rId35"/>
    <p:sldLayoutId id="2147483707" r:id="rId36"/>
    <p:sldLayoutId id="2147483706" r:id="rId37"/>
    <p:sldLayoutId id="2147483708" r:id="rId38"/>
    <p:sldLayoutId id="2147483709" r:id="rId39"/>
    <p:sldLayoutId id="2147483710" r:id="rId40"/>
    <p:sldLayoutId id="2147483711" r:id="rId41"/>
    <p:sldLayoutId id="2147483712" r:id="rId42"/>
    <p:sldLayoutId id="2147483713" r:id="rId43"/>
    <p:sldLayoutId id="2147483714" r:id="rId44"/>
    <p:sldLayoutId id="2147483663" r:id="rId45"/>
    <p:sldLayoutId id="2147483682" r:id="rId46"/>
    <p:sldLayoutId id="2147483664" r:id="rId47"/>
    <p:sldLayoutId id="2147483665" r:id="rId48"/>
    <p:sldLayoutId id="2147483666" r:id="rId49"/>
    <p:sldLayoutId id="2147483667" r:id="rId50"/>
    <p:sldLayoutId id="2147483668" r:id="rId51"/>
    <p:sldLayoutId id="2147483669" r:id="rId52"/>
    <p:sldLayoutId id="2147483670" r:id="rId53"/>
    <p:sldLayoutId id="2147483671" r:id="rId54"/>
    <p:sldLayoutId id="2147483729" r:id="rId55"/>
    <p:sldLayoutId id="2147483730" r:id="rId56"/>
    <p:sldLayoutId id="2147483731" r:id="rId57"/>
    <p:sldLayoutId id="2147483732" r:id="rId58"/>
    <p:sldLayoutId id="2147483733" r:id="rId59"/>
    <p:sldLayoutId id="2147483734" r:id="rId60"/>
    <p:sldLayoutId id="2147483735" r:id="rId61"/>
    <p:sldLayoutId id="2147483737" r:id="rId62"/>
    <p:sldLayoutId id="2147483738" r:id="rId63"/>
    <p:sldLayoutId id="2147483739" r:id="rId64"/>
    <p:sldLayoutId id="2147483741" r:id="rId65"/>
    <p:sldLayoutId id="2147483745" r:id="rId66"/>
    <p:sldLayoutId id="2147483746" r:id="rId67"/>
    <p:sldLayoutId id="2147483753" r:id="rId68"/>
    <p:sldLayoutId id="2147483754" r:id="rId69"/>
    <p:sldLayoutId id="2147483756" r:id="rId70"/>
    <p:sldLayoutId id="2147483773" r:id="rId71"/>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2800"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8">
          <p15:clr>
            <a:srgbClr val="F26B43"/>
          </p15:clr>
        </p15:guide>
        <p15:guide id="2" orient="horz" pos="4320">
          <p15:clr>
            <a:srgbClr val="F26B43"/>
          </p15:clr>
        </p15:guide>
        <p15:guide id="3" pos="14323">
          <p15:clr>
            <a:srgbClr val="F26B43"/>
          </p15:clr>
        </p15:guide>
        <p15:guide id="4" pos="1010">
          <p15:clr>
            <a:srgbClr val="F26B43"/>
          </p15:clr>
        </p15:guide>
        <p15:guide id="5" orient="horz" pos="918">
          <p15:clr>
            <a:srgbClr val="F26B43"/>
          </p15:clr>
        </p15:guide>
        <p15:guide id="6" orient="horz" pos="74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31443" y="5481333"/>
            <a:ext cx="4621489" cy="44450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741400" y="0"/>
            <a:ext cx="106362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4908955" y="9817770"/>
            <a:ext cx="8252671" cy="109726"/>
            <a:chOff x="14908955" y="9817770"/>
            <a:chExt cx="8252671" cy="109726"/>
          </a:xfrm>
          <a:solidFill>
            <a:schemeClr val="accent6"/>
          </a:solidFill>
        </p:grpSpPr>
        <p:sp>
          <p:nvSpPr>
            <p:cNvPr id="6" name="Rectangle 5"/>
            <p:cNvSpPr/>
            <p:nvPr/>
          </p:nvSpPr>
          <p:spPr>
            <a:xfrm>
              <a:off x="14908955" y="9817773"/>
              <a:ext cx="1650534" cy="10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7" name="Rectangle 6"/>
            <p:cNvSpPr/>
            <p:nvPr/>
          </p:nvSpPr>
          <p:spPr>
            <a:xfrm>
              <a:off x="16559489" y="9817771"/>
              <a:ext cx="1650534" cy="10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8" name="Rectangle 7"/>
            <p:cNvSpPr/>
            <p:nvPr/>
          </p:nvSpPr>
          <p:spPr>
            <a:xfrm>
              <a:off x="18210023" y="9817770"/>
              <a:ext cx="1650534" cy="10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9" name="Rectangle 8"/>
            <p:cNvSpPr/>
            <p:nvPr/>
          </p:nvSpPr>
          <p:spPr>
            <a:xfrm>
              <a:off x="19860558" y="9817770"/>
              <a:ext cx="1650534" cy="10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0" name="Rectangle 9"/>
            <p:cNvSpPr/>
            <p:nvPr/>
          </p:nvSpPr>
          <p:spPr>
            <a:xfrm>
              <a:off x="21511092" y="9817770"/>
              <a:ext cx="1650534" cy="10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27" name="Rectangle 26"/>
          <p:cNvSpPr/>
          <p:nvPr/>
        </p:nvSpPr>
        <p:spPr>
          <a:xfrm>
            <a:off x="20946787" y="7486985"/>
            <a:ext cx="4621489" cy="444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106400" y="2686385"/>
            <a:ext cx="4621489" cy="444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1"/>
          <p:cNvSpPr txBox="1">
            <a:spLocks/>
          </p:cNvSpPr>
          <p:nvPr/>
        </p:nvSpPr>
        <p:spPr>
          <a:xfrm>
            <a:off x="1077801" y="3602736"/>
            <a:ext cx="10251532" cy="5130313"/>
          </a:xfrm>
          <a:prstGeom prst="rect">
            <a:avLst/>
          </a:prstGeom>
        </p:spPr>
        <p:txBody>
          <a:bodyPr lIns="0" tIns="0" rIns="0" bIns="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7200" spc="300" dirty="0">
              <a:solidFill>
                <a:schemeClr val="accent6"/>
              </a:solidFill>
              <a:latin typeface="Times New Roman" panose="02020603050405020304" pitchFamily="18" charset="0"/>
              <a:cs typeface="Times New Roman" panose="02020603050405020304" pitchFamily="18" charset="0"/>
            </a:endParaRPr>
          </a:p>
          <a:p>
            <a:pPr marL="0" indent="0">
              <a:buNone/>
            </a:pPr>
            <a:r>
              <a:rPr lang="uk-UA" sz="9300" spc="300" dirty="0">
                <a:latin typeface="+mj-lt"/>
              </a:rPr>
              <a:t>Лекція 7</a:t>
            </a:r>
          </a:p>
          <a:p>
            <a:pPr marL="0" indent="0">
              <a:buNone/>
            </a:pPr>
            <a:endParaRPr lang="uk-UA" sz="9300" spc="300" dirty="0">
              <a:latin typeface="+mj-lt"/>
            </a:endParaRPr>
          </a:p>
          <a:p>
            <a:pPr marL="0" indent="0">
              <a:buNone/>
            </a:pPr>
            <a:r>
              <a:rPr lang="uk-UA" sz="8000" dirty="0">
                <a:latin typeface="Times New Roman" panose="02020603050405020304" pitchFamily="18" charset="0"/>
                <a:cs typeface="Times New Roman" panose="02020603050405020304" pitchFamily="18" charset="0"/>
              </a:rPr>
              <a:t>Динаміка та перспективи розвитку світової економіки </a:t>
            </a:r>
            <a:endParaRPr lang="en-GB" sz="8000" spc="300" dirty="0">
              <a:solidFill>
                <a:schemeClr val="accent6"/>
              </a:solidFill>
              <a:latin typeface="Times New Roman" panose="02020603050405020304" pitchFamily="18" charset="0"/>
              <a:cs typeface="Times New Roman" panose="02020603050405020304" pitchFamily="18" charset="0"/>
            </a:endParaRPr>
          </a:p>
        </p:txBody>
      </p:sp>
      <p:pic>
        <p:nvPicPr>
          <p:cNvPr id="1026" name="Picture 2" descr="Прогноз МВФ з економіки – зростання світової економіки цього року  сповільниться до 3,2 відсотків, економіка України впаде на 45 відсотків »  Слово і Діло">
            <a:extLst>
              <a:ext uri="{FF2B5EF4-FFF2-40B4-BE49-F238E27FC236}">
                <a16:creationId xmlns:a16="http://schemas.microsoft.com/office/drawing/2014/main" id="{06F26633-5589-E653-9EDA-CE5B52A52B2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0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a:xfrm>
            <a:off x="12188824" y="5199221"/>
            <a:ext cx="10529156" cy="2073677"/>
          </a:xfrm>
        </p:spPr>
        <p:txBody>
          <a:bodyPr>
            <a:noAutofit/>
          </a:bodyPr>
          <a:lstStyle/>
          <a:p>
            <a:pPr>
              <a:lnSpc>
                <a:spcPct val="100000"/>
              </a:lnSpc>
            </a:pPr>
            <a:r>
              <a:rPr lang="uk-UA" sz="2800" b="1" dirty="0">
                <a:effectLst/>
                <a:latin typeface="Times New Roman" panose="02020603050405020304" pitchFamily="18" charset="0"/>
                <a:ea typeface="Calibri" panose="020F0502020204030204" pitchFamily="34" charset="0"/>
                <a:cs typeface="Times New Roman" panose="02020603050405020304" pitchFamily="18" charset="0"/>
              </a:rPr>
              <a:t>Якщо темпи зростання в країнах Азії з ринком, що формується і особливо в Індії залишаються стійкими, найбільші країни Африки на південь від Сахари (Нігерія, Південна Африка, Ангола) відчувають різке уповільнення або спад в економіці в умовах, коли більш низькі ціни на біржові товари поглиблюються важкою внутрішньою політичною та економічною ситуацією.</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n-US" sz="2400" dirty="0">
              <a:latin typeface="+mn-lt"/>
            </a:endParaRPr>
          </a:p>
        </p:txBody>
      </p:sp>
      <p:sp>
        <p:nvSpPr>
          <p:cNvPr id="6" name="Text Placeholder 5"/>
          <p:cNvSpPr>
            <a:spLocks noGrp="1"/>
          </p:cNvSpPr>
          <p:nvPr>
            <p:ph type="body" sz="quarter" idx="23"/>
          </p:nvPr>
        </p:nvSpPr>
        <p:spPr>
          <a:xfrm>
            <a:off x="12188824" y="8771107"/>
            <a:ext cx="10529156" cy="2073677"/>
          </a:xfrm>
        </p:spPr>
        <p:txBody>
          <a:bodyPr>
            <a:noAutofit/>
          </a:bodyPr>
          <a:lstStyle/>
          <a:p>
            <a:r>
              <a:rPr lang="uk-UA" sz="2800" b="1" dirty="0">
                <a:effectLst/>
                <a:latin typeface="Times New Roman" panose="02020603050405020304" pitchFamily="18" charset="0"/>
                <a:ea typeface="Calibri" panose="020F0502020204030204" pitchFamily="34" charset="0"/>
                <a:cs typeface="Times New Roman" panose="02020603050405020304" pitchFamily="18" charset="0"/>
              </a:rPr>
              <a:t>У Бразилії та інших країнах БРІКС зберігаються складні макроекономічні умови, але їх перспективи дещо поліпшилися. Прогнозується, що темпи відновлення прискоряться, коли </a:t>
            </a:r>
            <a:r>
              <a:rPr lang="uk-UA" sz="2800" b="1" dirty="0" err="1">
                <a:effectLst/>
                <a:latin typeface="Times New Roman" panose="02020603050405020304" pitchFamily="18" charset="0"/>
                <a:ea typeface="Calibri" panose="020F0502020204030204" pitchFamily="34" charset="0"/>
                <a:cs typeface="Times New Roman" panose="02020603050405020304" pitchFamily="18" charset="0"/>
              </a:rPr>
              <a:t>поліпшаться</a:t>
            </a:r>
            <a:r>
              <a:rPr lang="uk-UA" sz="2800" b="1" dirty="0">
                <a:effectLst/>
                <a:latin typeface="Times New Roman" panose="02020603050405020304" pitchFamily="18" charset="0"/>
                <a:ea typeface="Calibri" panose="020F0502020204030204" pitchFamily="34" charset="0"/>
                <a:cs typeface="Times New Roman" panose="02020603050405020304" pitchFamily="18" charset="0"/>
              </a:rPr>
              <a:t> перспективи країн з ринком, що формується і країн, що розвиваються, а економіка США стане дещо більш  динамічною при зменшенні стримуючого впливу товарно-матеріальних запасів і відновленні інвестицій. Хоча більш довгострокові перспективи в країнах з розвиненою економікою залишаються зниженими зважаючи на несприятливі демографічні чинники і низькі темпи зростання продуктивності, прогноз передбачає подальше посилення зростання в країнах з ринком, що формується і країнах, що розвиваються в середньостроковій перспективі.</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mn-lt"/>
            </a:endParaRPr>
          </a:p>
        </p:txBody>
      </p:sp>
      <p:sp>
        <p:nvSpPr>
          <p:cNvPr id="10" name="TextBox 9">
            <a:extLst>
              <a:ext uri="{FF2B5EF4-FFF2-40B4-BE49-F238E27FC236}">
                <a16:creationId xmlns:a16="http://schemas.microsoft.com/office/drawing/2014/main" id="{CB018A68-3EBC-F925-D0E0-A8312D4F55AC}"/>
              </a:ext>
            </a:extLst>
          </p:cNvPr>
          <p:cNvSpPr txBox="1"/>
          <p:nvPr/>
        </p:nvSpPr>
        <p:spPr>
          <a:xfrm>
            <a:off x="9747250" y="1170432"/>
            <a:ext cx="14630400" cy="3416320"/>
          </a:xfrm>
          <a:prstGeom prst="rect">
            <a:avLst/>
          </a:prstGeom>
          <a:noFill/>
        </p:spPr>
        <p:txBody>
          <a:bodyPr wrap="square">
            <a:spAutoFit/>
          </a:bodyPr>
          <a:lstStyle/>
          <a:p>
            <a:r>
              <a:rPr lang="uk-UA" sz="3600" dirty="0">
                <a:effectLst/>
                <a:latin typeface="Times New Roman" panose="02020603050405020304" pitchFamily="18" charset="0"/>
                <a:ea typeface="Calibri" panose="020F0502020204030204" pitchFamily="34" charset="0"/>
              </a:rPr>
              <a:t>Повільні зміни, які відіграють важливу роль у визначенні перспектив країн з розвиненою економікою (а також деяких країн з ринком, що формується), охоплюють демографічні тенденції та тенденції ринку праці, а також погано розуміється тривале уповільнення зростання продуктивності, яке перешкоджає підвищенню доходів і сприяє політичному невдоволенню.</a:t>
            </a:r>
            <a:r>
              <a:rPr lang="ru-UA" dirty="0">
                <a:effectLst/>
              </a:rPr>
              <a:t> </a:t>
            </a:r>
            <a:endParaRPr lang="ru-UA" dirty="0"/>
          </a:p>
        </p:txBody>
      </p:sp>
      <p:pic>
        <p:nvPicPr>
          <p:cNvPr id="5122" name="Picture 2" descr="Африка — Википедия">
            <a:extLst>
              <a:ext uri="{FF2B5EF4-FFF2-40B4-BE49-F238E27FC236}">
                <a16:creationId xmlns:a16="http://schemas.microsoft.com/office/drawing/2014/main" id="{28C4E370-D553-8C94-A6F2-2395ED2B5FCB}"/>
              </a:ext>
            </a:extLst>
          </p:cNvPr>
          <p:cNvPicPr>
            <a:picLocks noGrp="1" noChangeAspect="1" noChangeArrowheads="1"/>
          </p:cNvPicPr>
          <p:nvPr>
            <p:ph type="pic" sz="quarter" idx="24"/>
          </p:nvPr>
        </p:nvPicPr>
        <p:blipFill>
          <a:blip r:embed="rId2">
            <a:extLst>
              <a:ext uri="{28A0092B-C50C-407E-A947-70E740481C1C}">
                <a14:useLocalDpi xmlns:a14="http://schemas.microsoft.com/office/drawing/2010/main" val="0"/>
              </a:ext>
            </a:extLst>
          </a:blip>
          <a:srcRect t="3494" b="3494"/>
          <a:stretch>
            <a:fillRect/>
          </a:stretch>
        </p:blipFill>
        <p:spPr bwMode="auto">
          <a:xfrm>
            <a:off x="1576912" y="1170432"/>
            <a:ext cx="7017813" cy="65273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Бразилия — Википедия">
            <a:extLst>
              <a:ext uri="{FF2B5EF4-FFF2-40B4-BE49-F238E27FC236}">
                <a16:creationId xmlns:a16="http://schemas.microsoft.com/office/drawing/2014/main" id="{C0B311A7-9DD5-36C8-9A30-F59FB68F91DC}"/>
              </a:ext>
            </a:extLst>
          </p:cNvPr>
          <p:cNvPicPr>
            <a:picLocks noGrp="1" noChangeAspect="1" noChangeArrowheads="1"/>
          </p:cNvPicPr>
          <p:nvPr>
            <p:ph type="pic" sz="quarter" idx="25"/>
          </p:nvPr>
        </p:nvPicPr>
        <p:blipFill>
          <a:blip r:embed="rId3">
            <a:extLst>
              <a:ext uri="{28A0092B-C50C-407E-A947-70E740481C1C}">
                <a14:useLocalDpi xmlns:a14="http://schemas.microsoft.com/office/drawing/2010/main" val="0"/>
              </a:ext>
            </a:extLst>
          </a:blip>
          <a:srcRect t="3159" b="3159"/>
          <a:stretch>
            <a:fillRect/>
          </a:stretch>
        </p:blipFill>
        <p:spPr bwMode="auto">
          <a:xfrm>
            <a:off x="2999233" y="8302752"/>
            <a:ext cx="5379954" cy="504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2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3"/>
          </p:nvPr>
        </p:nvSpPr>
        <p:spPr>
          <a:xfrm>
            <a:off x="4901184" y="3553128"/>
            <a:ext cx="14703552" cy="1676400"/>
          </a:xfrm>
        </p:spPr>
        <p:txBody>
          <a:bodyPr>
            <a:noAutofit/>
          </a:bodyPr>
          <a:lstStyle/>
          <a:p>
            <a:pPr algn="ctr">
              <a:lnSpc>
                <a:spcPct val="100000"/>
              </a:lnSpc>
            </a:pPr>
            <a:r>
              <a:rPr lang="uk-UA" sz="3600" dirty="0">
                <a:effectLst/>
                <a:latin typeface="Times New Roman" panose="02020603050405020304" pitchFamily="18" charset="0"/>
                <a:ea typeface="Calibri" panose="020F0502020204030204" pitchFamily="34" charset="0"/>
              </a:rPr>
              <a:t>поступова нормалізація умов в ряді країн, в даний час тих, хто пережив стрес; загальне прискорення зростання в країнах - експортерах біржових товарів, хоча і до більш помірних рівнів, ніж в минулому</a:t>
            </a:r>
            <a:r>
              <a:rPr lang="ru-UA" sz="3600" dirty="0">
                <a:effectLst/>
              </a:rPr>
              <a:t> </a:t>
            </a:r>
            <a:endParaRPr lang="en-US" sz="3600" dirty="0">
              <a:latin typeface="+mn-lt"/>
            </a:endParaRPr>
          </a:p>
        </p:txBody>
      </p:sp>
      <p:sp>
        <p:nvSpPr>
          <p:cNvPr id="16" name="Title 2"/>
          <p:cNvSpPr txBox="1">
            <a:spLocks/>
          </p:cNvSpPr>
          <p:nvPr/>
        </p:nvSpPr>
        <p:spPr>
          <a:xfrm>
            <a:off x="1216025" y="1554480"/>
            <a:ext cx="21945600" cy="1070611"/>
          </a:xfrm>
          <a:prstGeom prst="rect">
            <a:avLst/>
          </a:prstGeom>
        </p:spPr>
        <p:txBody>
          <a:bodyPr vert="horz" lIns="219456" tIns="109728" rIns="219456" bIns="109728" rtlCol="0" anchor="ctr">
            <a:noAutofit/>
          </a:bodyPr>
          <a:lstStyle/>
          <a:p>
            <a:pPr algn="ctr" defTabSz="2194560">
              <a:spcBef>
                <a:spcPct val="0"/>
              </a:spcBef>
              <a:defRPr/>
            </a:pPr>
            <a:r>
              <a:rPr lang="uk-UA" sz="4400" b="1" dirty="0">
                <a:effectLst/>
                <a:latin typeface="Times New Roman" panose="02020603050405020304" pitchFamily="18" charset="0"/>
                <a:ea typeface="Calibri" panose="020F0502020204030204" pitchFamily="34" charset="0"/>
              </a:rPr>
              <a:t>Прогноз залежить від ряду істотних припущень</a:t>
            </a:r>
            <a:r>
              <a:rPr lang="ru-UA" sz="4400" dirty="0">
                <a:effectLst/>
              </a:rPr>
              <a:t> </a:t>
            </a:r>
            <a:endParaRPr lang="en-US" sz="4400" spc="300" dirty="0">
              <a:latin typeface="+mj-lt"/>
              <a:ea typeface="Open Sans Extrabold" panose="020B0906030804020204" pitchFamily="34" charset="0"/>
              <a:cs typeface="Open Sans Extrabold" panose="020B0906030804020204" pitchFamily="34" charset="0"/>
            </a:endParaRPr>
          </a:p>
        </p:txBody>
      </p:sp>
      <p:grpSp>
        <p:nvGrpSpPr>
          <p:cNvPr id="26" name="Group 25"/>
          <p:cNvGrpSpPr/>
          <p:nvPr/>
        </p:nvGrpSpPr>
        <p:grpSpPr>
          <a:xfrm>
            <a:off x="11274425" y="2651761"/>
            <a:ext cx="1828800" cy="109726"/>
            <a:chOff x="3965945" y="1385354"/>
            <a:chExt cx="4572000" cy="79107"/>
          </a:xfrm>
          <a:solidFill>
            <a:srgbClr val="11161F"/>
          </a:solidFill>
        </p:grpSpPr>
        <p:sp>
          <p:nvSpPr>
            <p:cNvPr id="29" name="Rectangle 28"/>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0" name="Rectangle 29"/>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1" name="Rectangle 30"/>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2" name="Rectangle 31"/>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3" name="Rectangle 32"/>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9" name="TextBox 8">
            <a:extLst>
              <a:ext uri="{FF2B5EF4-FFF2-40B4-BE49-F238E27FC236}">
                <a16:creationId xmlns:a16="http://schemas.microsoft.com/office/drawing/2014/main" id="{EB34756E-EEB0-5020-7024-E356DDD53271}"/>
              </a:ext>
            </a:extLst>
          </p:cNvPr>
          <p:cNvSpPr txBox="1"/>
          <p:nvPr/>
        </p:nvSpPr>
        <p:spPr>
          <a:xfrm>
            <a:off x="6784657" y="6107118"/>
            <a:ext cx="10808335" cy="3416320"/>
          </a:xfrm>
          <a:prstGeom prst="rect">
            <a:avLst/>
          </a:prstGeom>
          <a:noFill/>
        </p:spPr>
        <p:txBody>
          <a:bodyPr wrap="square">
            <a:spAutoFit/>
          </a:bodyPr>
          <a:lstStyle/>
          <a:p>
            <a:pPr algn="ctr">
              <a:spcAft>
                <a:spcPts val="800"/>
              </a:spcAft>
            </a:pPr>
            <a:r>
              <a:rPr lang="uk-UA" sz="3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поступове уповільнення зростання і </a:t>
            </a:r>
            <a:r>
              <a:rPr lang="uk-UA" sz="3600" dirty="0" err="1">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перебалансування</a:t>
            </a:r>
            <a:r>
              <a:rPr lang="uk-UA" sz="3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 економіки в Китаї при середньострокових темпах зростання, які на рівні, близькому до шести відсотків, як і раніше перевищують середній показник країн з ринком, що формується і країн, що розвиваються;</a:t>
            </a:r>
            <a:endParaRPr lang="ru-UA" sz="3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96B2D75D-D9C5-93FE-1411-77955F3D85EE}"/>
              </a:ext>
            </a:extLst>
          </p:cNvPr>
          <p:cNvSpPr txBox="1"/>
          <p:nvPr/>
        </p:nvSpPr>
        <p:spPr>
          <a:xfrm>
            <a:off x="6638417" y="10401028"/>
            <a:ext cx="10954575" cy="3416320"/>
          </a:xfrm>
          <a:prstGeom prst="rect">
            <a:avLst/>
          </a:prstGeom>
          <a:noFill/>
        </p:spPr>
        <p:txBody>
          <a:bodyPr wrap="square">
            <a:spAutoFit/>
          </a:bodyPr>
          <a:lstStyle/>
          <a:p>
            <a:pPr algn="ctr"/>
            <a:r>
              <a:rPr lang="uk-UA" sz="3600" dirty="0">
                <a:solidFill>
                  <a:schemeClr val="tx1">
                    <a:lumMod val="65000"/>
                    <a:lumOff val="35000"/>
                  </a:schemeClr>
                </a:solidFill>
                <a:effectLst/>
                <a:latin typeface="Times New Roman" panose="02020603050405020304" pitchFamily="18" charset="0"/>
                <a:ea typeface="Calibri" panose="020F0502020204030204" pitchFamily="34" charset="0"/>
              </a:rPr>
              <a:t>стійке до шоків зростання в інших країнах з ринком, що формується і країнах, що розвиваються. Як економічні, так і неекономічні фактори загрожують реалізації цих припущень, і в більш загальному плані вони можуть створити небезпеку для базисного сценарію</a:t>
            </a:r>
            <a:r>
              <a:rPr lang="ru-UA" dirty="0">
                <a:solidFill>
                  <a:schemeClr val="tx1">
                    <a:lumMod val="65000"/>
                    <a:lumOff val="35000"/>
                  </a:schemeClr>
                </a:solidFill>
                <a:effectLst/>
              </a:rPr>
              <a:t> </a:t>
            </a:r>
            <a:endParaRPr lang="ru-UA" dirty="0">
              <a:solidFill>
                <a:schemeClr val="tx1">
                  <a:lumMod val="65000"/>
                  <a:lumOff val="35000"/>
                </a:schemeClr>
              </a:solidFill>
            </a:endParaRPr>
          </a:p>
        </p:txBody>
      </p:sp>
    </p:spTree>
    <p:extLst>
      <p:ext uri="{BB962C8B-B14F-4D97-AF65-F5344CB8AC3E}">
        <p14:creationId xmlns:p14="http://schemas.microsoft.com/office/powerpoint/2010/main" val="261890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548224" y="0"/>
            <a:ext cx="6233489" cy="9966960"/>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8" dirty="0"/>
          </a:p>
        </p:txBody>
      </p:sp>
      <p:sp>
        <p:nvSpPr>
          <p:cNvPr id="12" name="TextBox 11"/>
          <p:cNvSpPr txBox="1"/>
          <p:nvPr/>
        </p:nvSpPr>
        <p:spPr>
          <a:xfrm>
            <a:off x="16009501" y="5947399"/>
            <a:ext cx="5772212" cy="2800767"/>
          </a:xfrm>
          <a:prstGeom prst="rect">
            <a:avLst/>
          </a:prstGeom>
          <a:noFill/>
        </p:spPr>
        <p:txBody>
          <a:bodyPr wrap="square" rtlCol="0">
            <a:spAutoFit/>
          </a:bodyPr>
          <a:lstStyle/>
          <a:p>
            <a:r>
              <a:rPr lang="uk-UA" sz="4400" b="1" dirty="0">
                <a:solidFill>
                  <a:schemeClr val="bg1">
                    <a:lumMod val="95000"/>
                  </a:schemeClr>
                </a:solidFill>
                <a:effectLst/>
                <a:latin typeface="Times New Roman" panose="02020603050405020304" pitchFamily="18" charset="0"/>
                <a:ea typeface="Calibri" panose="020F0502020204030204" pitchFamily="34" charset="0"/>
              </a:rPr>
              <a:t>Перший ризик полягає в політичних розбіжностях і політиці замкнутості.</a:t>
            </a:r>
            <a:r>
              <a:rPr lang="uk-UA" sz="4400" dirty="0">
                <a:solidFill>
                  <a:schemeClr val="bg1">
                    <a:lumMod val="95000"/>
                  </a:schemeClr>
                </a:solidFill>
                <a:effectLst/>
                <a:latin typeface="Times New Roman" panose="02020603050405020304" pitchFamily="18" charset="0"/>
                <a:ea typeface="Calibri" panose="020F0502020204030204" pitchFamily="34" charset="0"/>
              </a:rPr>
              <a:t> </a:t>
            </a:r>
            <a:endParaRPr lang="en-US" sz="4400" b="1" i="1" dirty="0">
              <a:solidFill>
                <a:schemeClr val="bg1">
                  <a:lumMod val="95000"/>
                </a:schemeClr>
              </a:solidFill>
              <a:ea typeface="Open Sans Semibold" pitchFamily="34" charset="0"/>
              <a:cs typeface="Open Sans Semibold" pitchFamily="34" charset="0"/>
            </a:endParaRPr>
          </a:p>
        </p:txBody>
      </p:sp>
      <p:sp>
        <p:nvSpPr>
          <p:cNvPr id="13" name="TextBox 12"/>
          <p:cNvSpPr txBox="1"/>
          <p:nvPr/>
        </p:nvSpPr>
        <p:spPr>
          <a:xfrm>
            <a:off x="15548224" y="1123138"/>
            <a:ext cx="1720442" cy="5632311"/>
          </a:xfrm>
          <a:prstGeom prst="rect">
            <a:avLst/>
          </a:prstGeom>
          <a:noFill/>
        </p:spPr>
        <p:txBody>
          <a:bodyPr wrap="square" rtlCol="0">
            <a:spAutoFit/>
          </a:bodyPr>
          <a:lstStyle/>
          <a:p>
            <a:r>
              <a:rPr lang="uk-UA" sz="36000" dirty="0">
                <a:solidFill>
                  <a:schemeClr val="bg1"/>
                </a:solidFill>
                <a:latin typeface="Century725 Cn BT" pitchFamily="18" charset="0"/>
              </a:rPr>
              <a:t>1</a:t>
            </a:r>
            <a:endParaRPr lang="en-US" sz="36000" dirty="0">
              <a:solidFill>
                <a:schemeClr val="bg1"/>
              </a:solidFill>
              <a:latin typeface="Century725 Cn BT" pitchFamily="18" charset="0"/>
            </a:endParaRPr>
          </a:p>
        </p:txBody>
      </p:sp>
      <p:grpSp>
        <p:nvGrpSpPr>
          <p:cNvPr id="3" name="Group 45">
            <a:extLst>
              <a:ext uri="{FF2B5EF4-FFF2-40B4-BE49-F238E27FC236}">
                <a16:creationId xmlns:a16="http://schemas.microsoft.com/office/drawing/2014/main" id="{45A37FA9-704B-7166-8647-C69F58C29BE2}"/>
              </a:ext>
            </a:extLst>
          </p:cNvPr>
          <p:cNvGrpSpPr/>
          <p:nvPr/>
        </p:nvGrpSpPr>
        <p:grpSpPr>
          <a:xfrm>
            <a:off x="1984814" y="2101186"/>
            <a:ext cx="4489138" cy="129950"/>
            <a:chOff x="3965945" y="1385354"/>
            <a:chExt cx="4572000" cy="79107"/>
          </a:xfrm>
          <a:solidFill>
            <a:srgbClr val="11161F"/>
          </a:solidFill>
        </p:grpSpPr>
        <p:sp>
          <p:nvSpPr>
            <p:cNvPr id="4" name="Rectangle 46">
              <a:extLst>
                <a:ext uri="{FF2B5EF4-FFF2-40B4-BE49-F238E27FC236}">
                  <a16:creationId xmlns:a16="http://schemas.microsoft.com/office/drawing/2014/main" id="{D307B753-F960-C2F3-E59F-1BFB91AE6E13}"/>
                </a:ext>
              </a:extLst>
            </p:cNvPr>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 name="Rectangle 47">
              <a:extLst>
                <a:ext uri="{FF2B5EF4-FFF2-40B4-BE49-F238E27FC236}">
                  <a16:creationId xmlns:a16="http://schemas.microsoft.com/office/drawing/2014/main" id="{83BB9F53-845D-342B-4479-06AE4E0BCB41}"/>
                </a:ext>
              </a:extLst>
            </p:cNvPr>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6" name="Rectangle 48">
              <a:extLst>
                <a:ext uri="{FF2B5EF4-FFF2-40B4-BE49-F238E27FC236}">
                  <a16:creationId xmlns:a16="http://schemas.microsoft.com/office/drawing/2014/main" id="{39FE2013-D517-17C9-92EA-16DB0DB65891}"/>
                </a:ext>
              </a:extLst>
            </p:cNvPr>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7" name="Rectangle 55">
              <a:extLst>
                <a:ext uri="{FF2B5EF4-FFF2-40B4-BE49-F238E27FC236}">
                  <a16:creationId xmlns:a16="http://schemas.microsoft.com/office/drawing/2014/main" id="{838B9541-99A5-9682-F83E-3C20381DD775}"/>
                </a:ext>
              </a:extLst>
            </p:cNvPr>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8" name="Rectangle 56">
              <a:extLst>
                <a:ext uri="{FF2B5EF4-FFF2-40B4-BE49-F238E27FC236}">
                  <a16:creationId xmlns:a16="http://schemas.microsoft.com/office/drawing/2014/main" id="{74B6AC3E-4034-2E2B-D2A6-58E14EDBC01D}"/>
                </a:ext>
              </a:extLst>
            </p:cNvPr>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9" name="TextBox 8">
            <a:extLst>
              <a:ext uri="{FF2B5EF4-FFF2-40B4-BE49-F238E27FC236}">
                <a16:creationId xmlns:a16="http://schemas.microsoft.com/office/drawing/2014/main" id="{E94A6EDE-A47D-774E-44CA-6A5A5DC39B22}"/>
              </a:ext>
            </a:extLst>
          </p:cNvPr>
          <p:cNvSpPr txBox="1"/>
          <p:nvPr/>
        </p:nvSpPr>
        <p:spPr>
          <a:xfrm>
            <a:off x="2595937" y="569140"/>
            <a:ext cx="2743059" cy="1107996"/>
          </a:xfrm>
          <a:prstGeom prst="rect">
            <a:avLst/>
          </a:prstGeom>
          <a:noFill/>
        </p:spPr>
        <p:txBody>
          <a:bodyPr wrap="none" rtlCol="0">
            <a:spAutoFit/>
          </a:bodyPr>
          <a:lstStyle/>
          <a:p>
            <a:r>
              <a:rPr lang="uk-UA" sz="6600" dirty="0">
                <a:solidFill>
                  <a:srgbClr val="010101"/>
                </a:solidFill>
                <a:latin typeface="+mj-lt"/>
                <a:ea typeface="Open Sans Extrabold" pitchFamily="34" charset="0"/>
                <a:cs typeface="Open Sans Extrabold" pitchFamily="34" charset="0"/>
              </a:rPr>
              <a:t>Ризики</a:t>
            </a:r>
            <a:endParaRPr lang="en-US" sz="6600" dirty="0">
              <a:solidFill>
                <a:srgbClr val="010101"/>
              </a:solidFill>
              <a:latin typeface="+mj-lt"/>
              <a:ea typeface="Open Sans Extrabold" pitchFamily="34" charset="0"/>
              <a:cs typeface="Open Sans Extrabold" pitchFamily="34" charset="0"/>
            </a:endParaRPr>
          </a:p>
        </p:txBody>
      </p:sp>
      <p:sp>
        <p:nvSpPr>
          <p:cNvPr id="15" name="TextBox 14">
            <a:extLst>
              <a:ext uri="{FF2B5EF4-FFF2-40B4-BE49-F238E27FC236}">
                <a16:creationId xmlns:a16="http://schemas.microsoft.com/office/drawing/2014/main" id="{313801AE-1C9A-A3EF-1304-C5836CE7E15A}"/>
              </a:ext>
            </a:extLst>
          </p:cNvPr>
          <p:cNvSpPr txBox="1"/>
          <p:nvPr/>
        </p:nvSpPr>
        <p:spPr>
          <a:xfrm>
            <a:off x="1984814" y="2408653"/>
            <a:ext cx="12198096" cy="10103215"/>
          </a:xfrm>
          <a:prstGeom prst="rect">
            <a:avLst/>
          </a:prstGeom>
          <a:noFill/>
        </p:spPr>
        <p:txBody>
          <a:bodyPr wrap="square">
            <a:spAutoFit/>
          </a:bodyPr>
          <a:lstStyle/>
          <a:p>
            <a:pPr algn="just">
              <a:lnSpc>
                <a:spcPct val="130000"/>
              </a:lnSpc>
              <a:spcAft>
                <a:spcPts val="800"/>
              </a:spcAft>
            </a:pPr>
            <a:r>
              <a:rPr lang="uk-UA" sz="3600" dirty="0">
                <a:effectLst/>
                <a:latin typeface="Times New Roman" panose="02020603050405020304" pitchFamily="18" charset="0"/>
                <a:ea typeface="Calibri" panose="020F0502020204030204" pitchFamily="34" charset="0"/>
                <a:cs typeface="Times New Roman" panose="02020603050405020304" pitchFamily="18" charset="0"/>
              </a:rPr>
              <a:t>Побоювання щодо впливу іноземної конкуренції на робочі місця і заробітну плату в умовах млявого зростання підвищують привабливість методів протекціоністської політики, що може мати потенційні наслідки для світових торгових потоків і в більш загальному плані - для інтеграції. Посилюється занепокоєння щодо нерівного розподілу доходів (яке також розширюється), цього сприяють мляві темпи зростання доходу, оскільки динаміка виробництва як і раніше викликає розчарування. Невизначеність щодо зміни цих тенденцій може змусити фірми відкладати рішення про інвестиції і наймання працівників, таким чином, ослабне короткострокова активність, тоді як перехід до політики замкнутості може також спровокувати новий раунд міжнародних політичних розбіжностей.</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8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548224" y="0"/>
            <a:ext cx="6233489" cy="9966960"/>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8" dirty="0"/>
          </a:p>
        </p:txBody>
      </p:sp>
      <p:sp>
        <p:nvSpPr>
          <p:cNvPr id="12" name="TextBox 11"/>
          <p:cNvSpPr txBox="1"/>
          <p:nvPr/>
        </p:nvSpPr>
        <p:spPr>
          <a:xfrm>
            <a:off x="16009501" y="6488668"/>
            <a:ext cx="5772212" cy="2800767"/>
          </a:xfrm>
          <a:prstGeom prst="rect">
            <a:avLst/>
          </a:prstGeom>
          <a:noFill/>
        </p:spPr>
        <p:txBody>
          <a:bodyPr wrap="square" rtlCol="0">
            <a:spAutoFit/>
          </a:bodyPr>
          <a:lstStyle/>
          <a:p>
            <a:r>
              <a:rPr lang="ru-UA" sz="4400" dirty="0">
                <a:solidFill>
                  <a:schemeClr val="bg1">
                    <a:lumMod val="95000"/>
                  </a:schemeClr>
                </a:solidFill>
                <a:effectLst/>
                <a:latin typeface="Times New Roman" panose="02020603050405020304" pitchFamily="18" charset="0"/>
                <a:ea typeface="Calibri" panose="020F0502020204030204" pitchFamily="34" charset="0"/>
              </a:rPr>
              <a:t> </a:t>
            </a:r>
            <a:r>
              <a:rPr lang="uk-UA" sz="4400" b="1" dirty="0">
                <a:solidFill>
                  <a:schemeClr val="bg1">
                    <a:lumMod val="95000"/>
                  </a:schemeClr>
                </a:solidFill>
                <a:effectLst/>
                <a:latin typeface="Times New Roman" panose="02020603050405020304" pitchFamily="18" charset="0"/>
                <a:ea typeface="Calibri" panose="020F0502020204030204" pitchFamily="34" charset="0"/>
              </a:rPr>
              <a:t>Другий ризик полягає в стагнації в країнах з розвиненою економікою</a:t>
            </a:r>
            <a:r>
              <a:rPr lang="ru-UA" sz="4400" dirty="0">
                <a:solidFill>
                  <a:schemeClr val="bg1">
                    <a:lumMod val="95000"/>
                  </a:schemeClr>
                </a:solidFill>
                <a:effectLst/>
              </a:rPr>
              <a:t> </a:t>
            </a:r>
            <a:endParaRPr lang="en-US" sz="4400" b="1" i="1" dirty="0">
              <a:solidFill>
                <a:schemeClr val="bg1">
                  <a:lumMod val="95000"/>
                </a:schemeClr>
              </a:solidFill>
              <a:ea typeface="Open Sans Semibold" pitchFamily="34" charset="0"/>
              <a:cs typeface="Open Sans Semibold" pitchFamily="34" charset="0"/>
            </a:endParaRPr>
          </a:p>
        </p:txBody>
      </p:sp>
      <p:sp>
        <p:nvSpPr>
          <p:cNvPr id="13" name="TextBox 12"/>
          <p:cNvSpPr txBox="1"/>
          <p:nvPr/>
        </p:nvSpPr>
        <p:spPr>
          <a:xfrm>
            <a:off x="15548224" y="1123138"/>
            <a:ext cx="1720442" cy="5632311"/>
          </a:xfrm>
          <a:prstGeom prst="rect">
            <a:avLst/>
          </a:prstGeom>
          <a:noFill/>
        </p:spPr>
        <p:txBody>
          <a:bodyPr wrap="square" rtlCol="0">
            <a:spAutoFit/>
          </a:bodyPr>
          <a:lstStyle/>
          <a:p>
            <a:r>
              <a:rPr lang="uk-UA" sz="36000" dirty="0">
                <a:solidFill>
                  <a:schemeClr val="bg1"/>
                </a:solidFill>
                <a:latin typeface="Century725 Cn BT" pitchFamily="18" charset="0"/>
              </a:rPr>
              <a:t>2</a:t>
            </a:r>
            <a:endParaRPr lang="en-US" sz="36000" dirty="0">
              <a:solidFill>
                <a:schemeClr val="bg1"/>
              </a:solidFill>
              <a:latin typeface="Century725 Cn BT" pitchFamily="18" charset="0"/>
            </a:endParaRPr>
          </a:p>
        </p:txBody>
      </p:sp>
      <p:grpSp>
        <p:nvGrpSpPr>
          <p:cNvPr id="3" name="Group 45">
            <a:extLst>
              <a:ext uri="{FF2B5EF4-FFF2-40B4-BE49-F238E27FC236}">
                <a16:creationId xmlns:a16="http://schemas.microsoft.com/office/drawing/2014/main" id="{45A37FA9-704B-7166-8647-C69F58C29BE2}"/>
              </a:ext>
            </a:extLst>
          </p:cNvPr>
          <p:cNvGrpSpPr/>
          <p:nvPr/>
        </p:nvGrpSpPr>
        <p:grpSpPr>
          <a:xfrm>
            <a:off x="1984814" y="2101186"/>
            <a:ext cx="4489138" cy="129950"/>
            <a:chOff x="3965945" y="1385354"/>
            <a:chExt cx="4572000" cy="79107"/>
          </a:xfrm>
          <a:solidFill>
            <a:srgbClr val="11161F"/>
          </a:solidFill>
        </p:grpSpPr>
        <p:sp>
          <p:nvSpPr>
            <p:cNvPr id="4" name="Rectangle 46">
              <a:extLst>
                <a:ext uri="{FF2B5EF4-FFF2-40B4-BE49-F238E27FC236}">
                  <a16:creationId xmlns:a16="http://schemas.microsoft.com/office/drawing/2014/main" id="{D307B753-F960-C2F3-E59F-1BFB91AE6E13}"/>
                </a:ext>
              </a:extLst>
            </p:cNvPr>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 name="Rectangle 47">
              <a:extLst>
                <a:ext uri="{FF2B5EF4-FFF2-40B4-BE49-F238E27FC236}">
                  <a16:creationId xmlns:a16="http://schemas.microsoft.com/office/drawing/2014/main" id="{83BB9F53-845D-342B-4479-06AE4E0BCB41}"/>
                </a:ext>
              </a:extLst>
            </p:cNvPr>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6" name="Rectangle 48">
              <a:extLst>
                <a:ext uri="{FF2B5EF4-FFF2-40B4-BE49-F238E27FC236}">
                  <a16:creationId xmlns:a16="http://schemas.microsoft.com/office/drawing/2014/main" id="{39FE2013-D517-17C9-92EA-16DB0DB65891}"/>
                </a:ext>
              </a:extLst>
            </p:cNvPr>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7" name="Rectangle 55">
              <a:extLst>
                <a:ext uri="{FF2B5EF4-FFF2-40B4-BE49-F238E27FC236}">
                  <a16:creationId xmlns:a16="http://schemas.microsoft.com/office/drawing/2014/main" id="{838B9541-99A5-9682-F83E-3C20381DD775}"/>
                </a:ext>
              </a:extLst>
            </p:cNvPr>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8" name="Rectangle 56">
              <a:extLst>
                <a:ext uri="{FF2B5EF4-FFF2-40B4-BE49-F238E27FC236}">
                  <a16:creationId xmlns:a16="http://schemas.microsoft.com/office/drawing/2014/main" id="{74B6AC3E-4034-2E2B-D2A6-58E14EDBC01D}"/>
                </a:ext>
              </a:extLst>
            </p:cNvPr>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9" name="TextBox 8">
            <a:extLst>
              <a:ext uri="{FF2B5EF4-FFF2-40B4-BE49-F238E27FC236}">
                <a16:creationId xmlns:a16="http://schemas.microsoft.com/office/drawing/2014/main" id="{E94A6EDE-A47D-774E-44CA-6A5A5DC39B22}"/>
              </a:ext>
            </a:extLst>
          </p:cNvPr>
          <p:cNvSpPr txBox="1"/>
          <p:nvPr/>
        </p:nvSpPr>
        <p:spPr>
          <a:xfrm>
            <a:off x="2595937" y="569140"/>
            <a:ext cx="2743059" cy="1107996"/>
          </a:xfrm>
          <a:prstGeom prst="rect">
            <a:avLst/>
          </a:prstGeom>
          <a:noFill/>
        </p:spPr>
        <p:txBody>
          <a:bodyPr wrap="none" rtlCol="0">
            <a:spAutoFit/>
          </a:bodyPr>
          <a:lstStyle/>
          <a:p>
            <a:r>
              <a:rPr lang="uk-UA" sz="6600" dirty="0">
                <a:solidFill>
                  <a:srgbClr val="010101"/>
                </a:solidFill>
                <a:latin typeface="+mj-lt"/>
                <a:ea typeface="Open Sans Extrabold" pitchFamily="34" charset="0"/>
                <a:cs typeface="Open Sans Extrabold" pitchFamily="34" charset="0"/>
              </a:rPr>
              <a:t>Ризики</a:t>
            </a:r>
            <a:endParaRPr lang="en-US" sz="6600" dirty="0">
              <a:solidFill>
                <a:srgbClr val="010101"/>
              </a:solidFill>
              <a:latin typeface="+mj-lt"/>
              <a:ea typeface="Open Sans Extrabold" pitchFamily="34" charset="0"/>
              <a:cs typeface="Open Sans Extrabold" pitchFamily="34" charset="0"/>
            </a:endParaRPr>
          </a:p>
        </p:txBody>
      </p:sp>
      <p:sp>
        <p:nvSpPr>
          <p:cNvPr id="15" name="TextBox 14">
            <a:extLst>
              <a:ext uri="{FF2B5EF4-FFF2-40B4-BE49-F238E27FC236}">
                <a16:creationId xmlns:a16="http://schemas.microsoft.com/office/drawing/2014/main" id="{313801AE-1C9A-A3EF-1304-C5836CE7E15A}"/>
              </a:ext>
            </a:extLst>
          </p:cNvPr>
          <p:cNvSpPr txBox="1"/>
          <p:nvPr/>
        </p:nvSpPr>
        <p:spPr>
          <a:xfrm>
            <a:off x="1984814" y="2408653"/>
            <a:ext cx="12198096" cy="10415352"/>
          </a:xfrm>
          <a:prstGeom prst="rect">
            <a:avLst/>
          </a:prstGeom>
          <a:noFill/>
        </p:spPr>
        <p:txBody>
          <a:bodyPr wrap="square">
            <a:spAutoFit/>
          </a:bodyPr>
          <a:lstStyle/>
          <a:p>
            <a:pPr indent="457200" algn="just">
              <a:lnSpc>
                <a:spcPct val="130000"/>
              </a:lnSpc>
            </a:pPr>
            <a:r>
              <a:rPr lang="uk-UA" sz="4000" dirty="0">
                <a:effectLst/>
                <a:latin typeface="Times New Roman" panose="02020603050405020304" pitchFamily="18" charset="0"/>
                <a:ea typeface="Times New Roman" panose="02020603050405020304" pitchFamily="18" charset="0"/>
              </a:rPr>
              <a:t>В умовах, коли темпи зростання світової економіки залишаються млявими, перспектива тривалого недостатнього попиту приватного сектора, яка веде до постійно більш низьких темпів зростання і низької інфляції, стає ще більш реальною, особливо в деяких країнах з розвиненою економікою, де баланси залишаються пригніченими верствами населення. В той же час тривалий період низької інфляції в країнах з розвиненою економікою загрожує відходом від фіксації інфляційних очікувань, що призведе до очікуваного підвищення реальних процентних ставок і скорочення витрат, що з часом викликатиме ще більш мляве сукупне зростання і більш низьку інфляцію. </a:t>
            </a:r>
            <a:endParaRPr lang="ru-UA"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72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548224" y="0"/>
            <a:ext cx="6233489" cy="9966960"/>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8" dirty="0"/>
          </a:p>
        </p:txBody>
      </p:sp>
      <p:sp>
        <p:nvSpPr>
          <p:cNvPr id="12" name="TextBox 11"/>
          <p:cNvSpPr txBox="1"/>
          <p:nvPr/>
        </p:nvSpPr>
        <p:spPr>
          <a:xfrm>
            <a:off x="15778862" y="8390620"/>
            <a:ext cx="5772212" cy="923330"/>
          </a:xfrm>
          <a:prstGeom prst="rect">
            <a:avLst/>
          </a:prstGeom>
          <a:noFill/>
        </p:spPr>
        <p:txBody>
          <a:bodyPr wrap="square" rtlCol="0">
            <a:spAutoFit/>
          </a:bodyPr>
          <a:lstStyle/>
          <a:p>
            <a:r>
              <a:rPr lang="ru-UA" sz="5400" dirty="0">
                <a:solidFill>
                  <a:schemeClr val="bg1">
                    <a:lumMod val="95000"/>
                  </a:schemeClr>
                </a:solidFill>
                <a:effectLst/>
                <a:latin typeface="Times New Roman" panose="02020603050405020304" pitchFamily="18" charset="0"/>
                <a:ea typeface="Calibri" panose="020F0502020204030204" pitchFamily="34" charset="0"/>
              </a:rPr>
              <a:t> </a:t>
            </a:r>
            <a:r>
              <a:rPr lang="uk-UA" sz="5400" b="1" dirty="0">
                <a:solidFill>
                  <a:schemeClr val="bg1">
                    <a:lumMod val="95000"/>
                  </a:schemeClr>
                </a:solidFill>
                <a:latin typeface="Times New Roman" panose="02020603050405020304" pitchFamily="18" charset="0"/>
                <a:ea typeface="Calibri" panose="020F0502020204030204" pitchFamily="34" charset="0"/>
              </a:rPr>
              <a:t>І</a:t>
            </a:r>
            <a:r>
              <a:rPr lang="uk-UA" sz="5400" b="1" dirty="0">
                <a:solidFill>
                  <a:schemeClr val="bg1">
                    <a:lumMod val="95000"/>
                  </a:schemeClr>
                </a:solidFill>
                <a:effectLst/>
                <a:latin typeface="Times New Roman" panose="02020603050405020304" pitchFamily="18" charset="0"/>
                <a:ea typeface="Calibri" panose="020F0502020204030204" pitchFamily="34" charset="0"/>
              </a:rPr>
              <a:t>нші ризики</a:t>
            </a:r>
            <a:endParaRPr lang="en-US" sz="5400" b="1" i="1" dirty="0">
              <a:solidFill>
                <a:schemeClr val="bg1">
                  <a:lumMod val="95000"/>
                </a:schemeClr>
              </a:solidFill>
              <a:ea typeface="Open Sans Semibold" pitchFamily="34" charset="0"/>
              <a:cs typeface="Open Sans Semibold" pitchFamily="34" charset="0"/>
            </a:endParaRPr>
          </a:p>
        </p:txBody>
      </p:sp>
      <p:sp>
        <p:nvSpPr>
          <p:cNvPr id="13" name="TextBox 12"/>
          <p:cNvSpPr txBox="1"/>
          <p:nvPr/>
        </p:nvSpPr>
        <p:spPr>
          <a:xfrm>
            <a:off x="15548223" y="2956599"/>
            <a:ext cx="1720442" cy="5632311"/>
          </a:xfrm>
          <a:prstGeom prst="rect">
            <a:avLst/>
          </a:prstGeom>
          <a:noFill/>
        </p:spPr>
        <p:txBody>
          <a:bodyPr wrap="square" rtlCol="0">
            <a:spAutoFit/>
          </a:bodyPr>
          <a:lstStyle/>
          <a:p>
            <a:r>
              <a:rPr lang="uk-UA" sz="36000" dirty="0">
                <a:solidFill>
                  <a:schemeClr val="bg1"/>
                </a:solidFill>
                <a:latin typeface="Century725 Cn BT" pitchFamily="18" charset="0"/>
              </a:rPr>
              <a:t>3</a:t>
            </a:r>
            <a:endParaRPr lang="en-US" sz="36000" dirty="0">
              <a:solidFill>
                <a:schemeClr val="bg1"/>
              </a:solidFill>
              <a:latin typeface="Century725 Cn BT" pitchFamily="18" charset="0"/>
            </a:endParaRPr>
          </a:p>
        </p:txBody>
      </p:sp>
      <p:grpSp>
        <p:nvGrpSpPr>
          <p:cNvPr id="3" name="Group 45">
            <a:extLst>
              <a:ext uri="{FF2B5EF4-FFF2-40B4-BE49-F238E27FC236}">
                <a16:creationId xmlns:a16="http://schemas.microsoft.com/office/drawing/2014/main" id="{45A37FA9-704B-7166-8647-C69F58C29BE2}"/>
              </a:ext>
            </a:extLst>
          </p:cNvPr>
          <p:cNvGrpSpPr/>
          <p:nvPr/>
        </p:nvGrpSpPr>
        <p:grpSpPr>
          <a:xfrm>
            <a:off x="1984814" y="2101186"/>
            <a:ext cx="4489138" cy="129950"/>
            <a:chOff x="3965945" y="1385354"/>
            <a:chExt cx="4572000" cy="79107"/>
          </a:xfrm>
          <a:solidFill>
            <a:srgbClr val="11161F"/>
          </a:solidFill>
        </p:grpSpPr>
        <p:sp>
          <p:nvSpPr>
            <p:cNvPr id="4" name="Rectangle 46">
              <a:extLst>
                <a:ext uri="{FF2B5EF4-FFF2-40B4-BE49-F238E27FC236}">
                  <a16:creationId xmlns:a16="http://schemas.microsoft.com/office/drawing/2014/main" id="{D307B753-F960-C2F3-E59F-1BFB91AE6E13}"/>
                </a:ext>
              </a:extLst>
            </p:cNvPr>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 name="Rectangle 47">
              <a:extLst>
                <a:ext uri="{FF2B5EF4-FFF2-40B4-BE49-F238E27FC236}">
                  <a16:creationId xmlns:a16="http://schemas.microsoft.com/office/drawing/2014/main" id="{83BB9F53-845D-342B-4479-06AE4E0BCB41}"/>
                </a:ext>
              </a:extLst>
            </p:cNvPr>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6" name="Rectangle 48">
              <a:extLst>
                <a:ext uri="{FF2B5EF4-FFF2-40B4-BE49-F238E27FC236}">
                  <a16:creationId xmlns:a16="http://schemas.microsoft.com/office/drawing/2014/main" id="{39FE2013-D517-17C9-92EA-16DB0DB65891}"/>
                </a:ext>
              </a:extLst>
            </p:cNvPr>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7" name="Rectangle 55">
              <a:extLst>
                <a:ext uri="{FF2B5EF4-FFF2-40B4-BE49-F238E27FC236}">
                  <a16:creationId xmlns:a16="http://schemas.microsoft.com/office/drawing/2014/main" id="{838B9541-99A5-9682-F83E-3C20381DD775}"/>
                </a:ext>
              </a:extLst>
            </p:cNvPr>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8" name="Rectangle 56">
              <a:extLst>
                <a:ext uri="{FF2B5EF4-FFF2-40B4-BE49-F238E27FC236}">
                  <a16:creationId xmlns:a16="http://schemas.microsoft.com/office/drawing/2014/main" id="{74B6AC3E-4034-2E2B-D2A6-58E14EDBC01D}"/>
                </a:ext>
              </a:extLst>
            </p:cNvPr>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9" name="TextBox 8">
            <a:extLst>
              <a:ext uri="{FF2B5EF4-FFF2-40B4-BE49-F238E27FC236}">
                <a16:creationId xmlns:a16="http://schemas.microsoft.com/office/drawing/2014/main" id="{E94A6EDE-A47D-774E-44CA-6A5A5DC39B22}"/>
              </a:ext>
            </a:extLst>
          </p:cNvPr>
          <p:cNvSpPr txBox="1"/>
          <p:nvPr/>
        </p:nvSpPr>
        <p:spPr>
          <a:xfrm>
            <a:off x="2595937" y="569140"/>
            <a:ext cx="2743059" cy="1107996"/>
          </a:xfrm>
          <a:prstGeom prst="rect">
            <a:avLst/>
          </a:prstGeom>
          <a:noFill/>
        </p:spPr>
        <p:txBody>
          <a:bodyPr wrap="none" rtlCol="0">
            <a:spAutoFit/>
          </a:bodyPr>
          <a:lstStyle/>
          <a:p>
            <a:r>
              <a:rPr lang="uk-UA" sz="6600" dirty="0">
                <a:solidFill>
                  <a:srgbClr val="010101"/>
                </a:solidFill>
                <a:latin typeface="+mj-lt"/>
                <a:ea typeface="Open Sans Extrabold" pitchFamily="34" charset="0"/>
                <a:cs typeface="Open Sans Extrabold" pitchFamily="34" charset="0"/>
              </a:rPr>
              <a:t>Ризики</a:t>
            </a:r>
            <a:endParaRPr lang="en-US" sz="6600" dirty="0">
              <a:solidFill>
                <a:srgbClr val="010101"/>
              </a:solidFill>
              <a:latin typeface="+mj-lt"/>
              <a:ea typeface="Open Sans Extrabold" pitchFamily="34" charset="0"/>
              <a:cs typeface="Open Sans Extrabold" pitchFamily="34" charset="0"/>
            </a:endParaRPr>
          </a:p>
        </p:txBody>
      </p:sp>
      <p:sp>
        <p:nvSpPr>
          <p:cNvPr id="15" name="TextBox 14">
            <a:extLst>
              <a:ext uri="{FF2B5EF4-FFF2-40B4-BE49-F238E27FC236}">
                <a16:creationId xmlns:a16="http://schemas.microsoft.com/office/drawing/2014/main" id="{313801AE-1C9A-A3EF-1304-C5836CE7E15A}"/>
              </a:ext>
            </a:extLst>
          </p:cNvPr>
          <p:cNvSpPr txBox="1"/>
          <p:nvPr/>
        </p:nvSpPr>
        <p:spPr>
          <a:xfrm>
            <a:off x="512064" y="2408653"/>
            <a:ext cx="15036160" cy="8350748"/>
          </a:xfrm>
          <a:prstGeom prst="rect">
            <a:avLst/>
          </a:prstGeom>
          <a:noFill/>
        </p:spPr>
        <p:txBody>
          <a:bodyPr wrap="square">
            <a:spAutoFit/>
          </a:bodyPr>
          <a:lstStyle/>
          <a:p>
            <a:pPr indent="457200" algn="just">
              <a:lnSpc>
                <a:spcPct val="130000"/>
              </a:lnSpc>
            </a:pPr>
            <a:r>
              <a:rPr lang="uk-UA" sz="3200" dirty="0">
                <a:effectLst/>
                <a:latin typeface="Times New Roman" panose="02020603050405020304" pitchFamily="18" charset="0"/>
                <a:ea typeface="Times New Roman" panose="02020603050405020304" pitchFamily="18" charset="0"/>
              </a:rPr>
              <a:t>Інші ризики, відмічені як і раніше можуть надати важливий вплив на даний прогноз. Триваюче коригування в Китаї і пов'язані з ним вторинні ефекти залишаються актуальними, хоча настрої на ринках щодо найближчої ситуації в Китаї, мабуть, уже не є такими тривожними, як на початку року. Перехід економіки від опори на інвестиції, промисловість і експорт до більшої залежності від споживання і послуг може іноді опинятися більш нерівним, ніж очікується, що має важливі наслідки для країн - експортерів біржових товарів і машин, а також для країн, які непрямим чином пов'язані з Китаєм через канали фінансової ланцюгової реакції. Цей ризик посилюється поточними заходами, які сприяють короткостроковому зростанню, на які спирається Китай, оскільки все ще зростаюче відношення кредиту до ВВП і відсутність рішучого прогресу в подоланні проблем боргу підприємств і управління на державних підприємствах підвищують ризик дестабілізуючого коригування. </a:t>
            </a:r>
            <a:endParaRPr lang="ru-UA" sz="3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3F49306-3BEC-FA0A-5447-B5F7E711756B}"/>
              </a:ext>
            </a:extLst>
          </p:cNvPr>
          <p:cNvSpPr txBox="1"/>
          <p:nvPr/>
        </p:nvSpPr>
        <p:spPr>
          <a:xfrm>
            <a:off x="512064" y="10843706"/>
            <a:ext cx="20416883" cy="2554545"/>
          </a:xfrm>
          <a:prstGeom prst="rect">
            <a:avLst/>
          </a:prstGeom>
          <a:noFill/>
        </p:spPr>
        <p:txBody>
          <a:bodyPr wrap="square">
            <a:spAutoFit/>
          </a:bodyPr>
          <a:lstStyle/>
          <a:p>
            <a:r>
              <a:rPr lang="uk-UA" sz="3200" dirty="0">
                <a:effectLst/>
                <a:latin typeface="Times New Roman" panose="02020603050405020304" pitchFamily="18" charset="0"/>
                <a:ea typeface="Times New Roman" panose="02020603050405020304" pitchFamily="18" charset="0"/>
              </a:rPr>
              <a:t>В більш загальному плані, хоча фінансові умови в країнах з ринком, що формується в останні місяці продовжують поліпшуватися, в деяких великих країнах з ринком, що формується залишаються базові чинники уразливості. Висока заборгованість підприємств, падаюча рентабельність, слабкі банківські баланси - поряд з необхідністю відновлення буферних резервів, особливо в країнах - експортерах біржових товарів - зберігає схильність цих країн ризику раптових змін довіри інвесторів. </a:t>
            </a:r>
            <a:endParaRPr lang="ru-UA" sz="3200" dirty="0"/>
          </a:p>
        </p:txBody>
      </p:sp>
    </p:spTree>
    <p:extLst>
      <p:ext uri="{BB962C8B-B14F-4D97-AF65-F5344CB8AC3E}">
        <p14:creationId xmlns:p14="http://schemas.microsoft.com/office/powerpoint/2010/main" val="37441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6FC6BE-F7AE-867A-F5B7-E43DC227C21F}"/>
              </a:ext>
            </a:extLst>
          </p:cNvPr>
          <p:cNvSpPr txBox="1"/>
          <p:nvPr/>
        </p:nvSpPr>
        <p:spPr>
          <a:xfrm>
            <a:off x="7498080" y="1764156"/>
            <a:ext cx="16276320" cy="8662821"/>
          </a:xfrm>
          <a:prstGeom prst="rect">
            <a:avLst/>
          </a:prstGeom>
          <a:noFill/>
        </p:spPr>
        <p:txBody>
          <a:bodyPr wrap="square">
            <a:spAutoFit/>
          </a:bodyPr>
          <a:lstStyle/>
          <a:p>
            <a:pPr indent="457200" algn="just">
              <a:lnSpc>
                <a:spcPct val="130000"/>
              </a:lnSpc>
            </a:pPr>
            <a:r>
              <a:rPr lang="uk-UA" sz="3600" dirty="0">
                <a:effectLst/>
                <a:latin typeface="Times New Roman" panose="02020603050405020304" pitchFamily="18" charset="0"/>
                <a:ea typeface="Times New Roman" panose="02020603050405020304" pitchFamily="18" charset="0"/>
              </a:rPr>
              <a:t>Цілий спектр додаткових неекономічних чинників досі впливає на перспективи в різних регіонах - тривалий вплив посухи в східній і південній частині Африки, громадянська війна і внутрішні конфлікти в деяких країнах Близького Сходу і Африки, трагічне становище біженців в сусідніх країнах і в Європі, численні акти терору в усьому світі, поширення </a:t>
            </a:r>
            <a:r>
              <a:rPr lang="en-US" sz="3600" dirty="0">
                <a:effectLst/>
                <a:latin typeface="Times New Roman" panose="02020603050405020304" pitchFamily="18" charset="0"/>
                <a:ea typeface="Times New Roman" panose="02020603050405020304" pitchFamily="18" charset="0"/>
              </a:rPr>
              <a:t>Covid </a:t>
            </a:r>
            <a:r>
              <a:rPr lang="uk-UA" sz="3600" dirty="0">
                <a:effectLst/>
                <a:latin typeface="Times New Roman" panose="02020603050405020304" pitchFamily="18" charset="0"/>
                <a:ea typeface="Times New Roman" panose="02020603050405020304" pitchFamily="18" charset="0"/>
              </a:rPr>
              <a:t>у світі. Якщо ці фактори посиляться, то вони в цілому можуть зробити істотний вплив на настрої ринку, завдати шкоди попиту і активності. До позитивних подій відноситься впорядкована зміна цін на фінансових ринках; а також спостерігається останнім часом підвищення цін на біржові товари, яке має частково послабити тиск на країни - експортери біржових товарів. Ці події свідчать про можливість більш сприятливої динаміки, яка може бути ще вищою, якщо країни </a:t>
            </a:r>
            <a:r>
              <a:rPr lang="uk-UA" sz="3600" dirty="0" err="1">
                <a:effectLst/>
                <a:latin typeface="Times New Roman" panose="02020603050405020304" pitchFamily="18" charset="0"/>
                <a:ea typeface="Times New Roman" panose="02020603050405020304" pitchFamily="18" charset="0"/>
              </a:rPr>
              <a:t>створять</a:t>
            </a:r>
            <a:r>
              <a:rPr lang="uk-UA" sz="3600" dirty="0">
                <a:effectLst/>
                <a:latin typeface="Times New Roman" panose="02020603050405020304" pitchFamily="18" charset="0"/>
                <a:ea typeface="Times New Roman" panose="02020603050405020304" pitchFamily="18" charset="0"/>
              </a:rPr>
              <a:t> комплексні системи для підвищення фактичних і потенційних темпів зростання.</a:t>
            </a:r>
            <a:endParaRPr lang="ru-UA" sz="3200" dirty="0">
              <a:effectLst/>
              <a:latin typeface="Times New Roman" panose="02020603050405020304" pitchFamily="18" charset="0"/>
              <a:ea typeface="Times New Roman" panose="02020603050405020304" pitchFamily="18" charset="0"/>
            </a:endParaRPr>
          </a:p>
        </p:txBody>
      </p:sp>
      <p:sp>
        <p:nvSpPr>
          <p:cNvPr id="6" name="Овал 5">
            <a:extLst>
              <a:ext uri="{FF2B5EF4-FFF2-40B4-BE49-F238E27FC236}">
                <a16:creationId xmlns:a16="http://schemas.microsoft.com/office/drawing/2014/main" id="{25B29BBC-93A7-DB84-6610-F7CA6DD18DE3}"/>
              </a:ext>
            </a:extLst>
          </p:cNvPr>
          <p:cNvSpPr/>
          <p:nvPr/>
        </p:nvSpPr>
        <p:spPr>
          <a:xfrm>
            <a:off x="1719072" y="0"/>
            <a:ext cx="3950208" cy="373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Овал 6">
            <a:extLst>
              <a:ext uri="{FF2B5EF4-FFF2-40B4-BE49-F238E27FC236}">
                <a16:creationId xmlns:a16="http://schemas.microsoft.com/office/drawing/2014/main" id="{B2679FF1-C3F8-AEB6-676F-D4C54ACB8767}"/>
              </a:ext>
            </a:extLst>
          </p:cNvPr>
          <p:cNvSpPr/>
          <p:nvPr/>
        </p:nvSpPr>
        <p:spPr>
          <a:xfrm>
            <a:off x="18288" y="2697481"/>
            <a:ext cx="4828032" cy="479145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9" name="Овал 8">
            <a:extLst>
              <a:ext uri="{FF2B5EF4-FFF2-40B4-BE49-F238E27FC236}">
                <a16:creationId xmlns:a16="http://schemas.microsoft.com/office/drawing/2014/main" id="{44E080E1-CE72-11A3-22A7-CDE6046915D5}"/>
              </a:ext>
            </a:extLst>
          </p:cNvPr>
          <p:cNvSpPr/>
          <p:nvPr/>
        </p:nvSpPr>
        <p:spPr>
          <a:xfrm>
            <a:off x="0" y="6455665"/>
            <a:ext cx="7168896" cy="705916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7812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6FC6BE-F7AE-867A-F5B7-E43DC227C21F}"/>
              </a:ext>
            </a:extLst>
          </p:cNvPr>
          <p:cNvSpPr txBox="1"/>
          <p:nvPr/>
        </p:nvSpPr>
        <p:spPr>
          <a:xfrm>
            <a:off x="740283" y="776604"/>
            <a:ext cx="15572613" cy="11215571"/>
          </a:xfrm>
          <a:prstGeom prst="rect">
            <a:avLst/>
          </a:prstGeom>
          <a:noFill/>
        </p:spPr>
        <p:txBody>
          <a:bodyPr wrap="square">
            <a:spAutoFit/>
          </a:bodyPr>
          <a:lstStyle/>
          <a:p>
            <a:pPr indent="457200" algn="just">
              <a:lnSpc>
                <a:spcPct val="130000"/>
              </a:lnSpc>
            </a:pPr>
            <a:r>
              <a:rPr lang="uk-UA" sz="4000" dirty="0">
                <a:effectLst/>
                <a:latin typeface="Times New Roman" panose="02020603050405020304" pitchFamily="18" charset="0"/>
                <a:ea typeface="Calibri" panose="020F0502020204030204" pitchFamily="34" charset="0"/>
              </a:rPr>
              <a:t>Базисний прогноз для глобальної економіки вказує на прискорення зростання протягом іншої частини прогнозного періоду в порівнянні зі зниженими темпами в цьому році, в той же час можливості того, що прогноз не буде досягнутий, великі, що підкреслюється неодноразовими переглядами в сторону зниження в останні роки. У цих умовах в окремих країнах пріоритети макроекономічної політики розрізняються залежно від конкретних завдань прискорення динаміки зростання, протидії </a:t>
            </a:r>
            <a:r>
              <a:rPr lang="uk-UA" sz="4000" dirty="0" err="1">
                <a:effectLst/>
                <a:latin typeface="Times New Roman" panose="02020603050405020304" pitchFamily="18" charset="0"/>
                <a:ea typeface="Calibri" panose="020F0502020204030204" pitchFamily="34" charset="0"/>
              </a:rPr>
              <a:t>дефляційному</a:t>
            </a:r>
            <a:r>
              <a:rPr lang="uk-UA" sz="4000" dirty="0">
                <a:effectLst/>
                <a:latin typeface="Times New Roman" panose="02020603050405020304" pitchFamily="18" charset="0"/>
                <a:ea typeface="Calibri" panose="020F0502020204030204" pitchFamily="34" charset="0"/>
              </a:rPr>
              <a:t> тиску або підвищення стійкості. Але загальною темою є необхідність термінових заходів з використанням усіх важелів політики для запобігання подальшого відставання від прогнозів, подолання згубних уявлень про неефективність заходів політики для підвищення темпів зростання і про те, що вигоди отримують лише особи у верхній частині шкали розподілу доходу.</a:t>
            </a:r>
            <a:endParaRPr lang="ru-UA" sz="4000" dirty="0">
              <a:effectLst/>
              <a:latin typeface="Times New Roman" panose="02020603050405020304" pitchFamily="18" charset="0"/>
              <a:ea typeface="Times New Roman" panose="02020603050405020304" pitchFamily="18" charset="0"/>
            </a:endParaRPr>
          </a:p>
        </p:txBody>
      </p:sp>
      <p:sp>
        <p:nvSpPr>
          <p:cNvPr id="6" name="Овал 5">
            <a:extLst>
              <a:ext uri="{FF2B5EF4-FFF2-40B4-BE49-F238E27FC236}">
                <a16:creationId xmlns:a16="http://schemas.microsoft.com/office/drawing/2014/main" id="{25B29BBC-93A7-DB84-6610-F7CA6DD18DE3}"/>
              </a:ext>
            </a:extLst>
          </p:cNvPr>
          <p:cNvSpPr/>
          <p:nvPr/>
        </p:nvSpPr>
        <p:spPr>
          <a:xfrm>
            <a:off x="18873216" y="-101220"/>
            <a:ext cx="3950208" cy="373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Овал 6">
            <a:extLst>
              <a:ext uri="{FF2B5EF4-FFF2-40B4-BE49-F238E27FC236}">
                <a16:creationId xmlns:a16="http://schemas.microsoft.com/office/drawing/2014/main" id="{B2679FF1-C3F8-AEB6-676F-D4C54ACB8767}"/>
              </a:ext>
            </a:extLst>
          </p:cNvPr>
          <p:cNvSpPr/>
          <p:nvPr/>
        </p:nvSpPr>
        <p:spPr>
          <a:xfrm>
            <a:off x="19549618" y="2747454"/>
            <a:ext cx="4828032" cy="479145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9" name="Овал 8">
            <a:extLst>
              <a:ext uri="{FF2B5EF4-FFF2-40B4-BE49-F238E27FC236}">
                <a16:creationId xmlns:a16="http://schemas.microsoft.com/office/drawing/2014/main" id="{44E080E1-CE72-11A3-22A7-CDE6046915D5}"/>
              </a:ext>
            </a:extLst>
          </p:cNvPr>
          <p:cNvSpPr/>
          <p:nvPr/>
        </p:nvSpPr>
        <p:spPr>
          <a:xfrm>
            <a:off x="16312896" y="6478206"/>
            <a:ext cx="7324471" cy="723779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3031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6FC6BE-F7AE-867A-F5B7-E43DC227C21F}"/>
              </a:ext>
            </a:extLst>
          </p:cNvPr>
          <p:cNvSpPr txBox="1"/>
          <p:nvPr/>
        </p:nvSpPr>
        <p:spPr>
          <a:xfrm>
            <a:off x="7498080" y="1764156"/>
            <a:ext cx="16276320" cy="9615133"/>
          </a:xfrm>
          <a:prstGeom prst="rect">
            <a:avLst/>
          </a:prstGeom>
          <a:noFill/>
        </p:spPr>
        <p:txBody>
          <a:bodyPr wrap="square">
            <a:spAutoFit/>
          </a:bodyPr>
          <a:lstStyle/>
          <a:p>
            <a:pPr indent="457200" algn="just">
              <a:lnSpc>
                <a:spcPct val="130000"/>
              </a:lnSpc>
            </a:pPr>
            <a:r>
              <a:rPr lang="uk-UA" sz="4000" dirty="0">
                <a:effectLst/>
                <a:latin typeface="Times New Roman" panose="02020603050405020304" pitchFamily="18" charset="0"/>
                <a:ea typeface="Times New Roman" panose="02020603050405020304" pitchFamily="18" charset="0"/>
              </a:rPr>
              <a:t>У країнах з розвиненою економікою ще зберігаються негативні розриви обсягу виробництва, тиск заробітної плати в цілому слабкий, а ризик стабільно низьких темпів інфляції (або в деяких випадках, дефляції) збільшується. Грошово-кредитна політика, таким чином, повинна залишатися м'якою і, при необхідності, спиратися на нетрадиційні стратегії. Але м'яка грошово-кредитна політика сама по собі не може в достатній мірі збільшити попит, тому бюджетна підтримка, ретельно враховує наявні можливості і орієнтована на заходи, які захищають найуразливіші групи населення і покращують середньострокові перспективи зростання, як і раніше необхідна для посилення динаміки і запобігання довготривалого зниження середньострокових інфляційних очікувань.</a:t>
            </a:r>
            <a:endParaRPr lang="ru-UA" sz="4000" dirty="0">
              <a:effectLst/>
              <a:latin typeface="Times New Roman" panose="02020603050405020304" pitchFamily="18" charset="0"/>
              <a:ea typeface="Times New Roman" panose="02020603050405020304" pitchFamily="18" charset="0"/>
            </a:endParaRPr>
          </a:p>
        </p:txBody>
      </p:sp>
      <p:sp>
        <p:nvSpPr>
          <p:cNvPr id="6" name="Овал 5">
            <a:extLst>
              <a:ext uri="{FF2B5EF4-FFF2-40B4-BE49-F238E27FC236}">
                <a16:creationId xmlns:a16="http://schemas.microsoft.com/office/drawing/2014/main" id="{25B29BBC-93A7-DB84-6610-F7CA6DD18DE3}"/>
              </a:ext>
            </a:extLst>
          </p:cNvPr>
          <p:cNvSpPr/>
          <p:nvPr/>
        </p:nvSpPr>
        <p:spPr>
          <a:xfrm>
            <a:off x="1719072" y="0"/>
            <a:ext cx="3950208" cy="373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Овал 6">
            <a:extLst>
              <a:ext uri="{FF2B5EF4-FFF2-40B4-BE49-F238E27FC236}">
                <a16:creationId xmlns:a16="http://schemas.microsoft.com/office/drawing/2014/main" id="{B2679FF1-C3F8-AEB6-676F-D4C54ACB8767}"/>
              </a:ext>
            </a:extLst>
          </p:cNvPr>
          <p:cNvSpPr/>
          <p:nvPr/>
        </p:nvSpPr>
        <p:spPr>
          <a:xfrm>
            <a:off x="18288" y="2697481"/>
            <a:ext cx="4828032" cy="479145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9" name="Овал 8">
            <a:extLst>
              <a:ext uri="{FF2B5EF4-FFF2-40B4-BE49-F238E27FC236}">
                <a16:creationId xmlns:a16="http://schemas.microsoft.com/office/drawing/2014/main" id="{44E080E1-CE72-11A3-22A7-CDE6046915D5}"/>
              </a:ext>
            </a:extLst>
          </p:cNvPr>
          <p:cNvSpPr/>
          <p:nvPr/>
        </p:nvSpPr>
        <p:spPr>
          <a:xfrm>
            <a:off x="0" y="6455665"/>
            <a:ext cx="7168896" cy="705916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79978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6FC6BE-F7AE-867A-F5B7-E43DC227C21F}"/>
              </a:ext>
            </a:extLst>
          </p:cNvPr>
          <p:cNvSpPr txBox="1"/>
          <p:nvPr/>
        </p:nvSpPr>
        <p:spPr>
          <a:xfrm>
            <a:off x="740283" y="776604"/>
            <a:ext cx="15572613" cy="11215571"/>
          </a:xfrm>
          <a:prstGeom prst="rect">
            <a:avLst/>
          </a:prstGeom>
          <a:noFill/>
        </p:spPr>
        <p:txBody>
          <a:bodyPr wrap="square">
            <a:spAutoFit/>
          </a:bodyPr>
          <a:lstStyle/>
          <a:p>
            <a:pPr indent="457200" algn="just">
              <a:lnSpc>
                <a:spcPct val="130000"/>
              </a:lnSpc>
            </a:pPr>
            <a:r>
              <a:rPr lang="uk-UA" sz="4000" dirty="0">
                <a:effectLst/>
                <a:latin typeface="Times New Roman" panose="02020603050405020304" pitchFamily="18" charset="0"/>
                <a:ea typeface="Times New Roman" panose="02020603050405020304" pitchFamily="18" charset="0"/>
              </a:rPr>
              <a:t>В країнах, які стикаються зі зростаючим державним боргом і збільшуються витратами на обов'язкові соціальні програми, які заслуговують на довіру зобов'язання щодо середньостроковій консолідації можуть забезпечити додаткові можливості для короткострокової підтримки. Податково-бюджетна політика повинна передбачати концентрацію витрат на тих статтях, які найбільш активно сприяють попиту і більш довгостроковим потенційних темпів зростання. У більш загальному плані, стимулюючі заходи макроекономічної політики повинні супроводжуватися структурними реформами, які можуть протидіяти зниженню потенційних темпів зростання, - в тому числі заходами щодо збільшення коефіцієнта участі в робочій силі, підвищенню ефективності процесу заповнення робочих місць на ринках праці та сприяння інвестиціям в НДДКР і інновації.</a:t>
            </a:r>
            <a:endParaRPr lang="ru-UA" sz="4000" dirty="0">
              <a:effectLst/>
              <a:latin typeface="Times New Roman" panose="02020603050405020304" pitchFamily="18" charset="0"/>
              <a:ea typeface="Times New Roman" panose="02020603050405020304" pitchFamily="18" charset="0"/>
            </a:endParaRPr>
          </a:p>
        </p:txBody>
      </p:sp>
      <p:sp>
        <p:nvSpPr>
          <p:cNvPr id="6" name="Овал 5">
            <a:extLst>
              <a:ext uri="{FF2B5EF4-FFF2-40B4-BE49-F238E27FC236}">
                <a16:creationId xmlns:a16="http://schemas.microsoft.com/office/drawing/2014/main" id="{25B29BBC-93A7-DB84-6610-F7CA6DD18DE3}"/>
              </a:ext>
            </a:extLst>
          </p:cNvPr>
          <p:cNvSpPr/>
          <p:nvPr/>
        </p:nvSpPr>
        <p:spPr>
          <a:xfrm>
            <a:off x="18873216" y="-101220"/>
            <a:ext cx="3950208" cy="373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Овал 6">
            <a:extLst>
              <a:ext uri="{FF2B5EF4-FFF2-40B4-BE49-F238E27FC236}">
                <a16:creationId xmlns:a16="http://schemas.microsoft.com/office/drawing/2014/main" id="{B2679FF1-C3F8-AEB6-676F-D4C54ACB8767}"/>
              </a:ext>
            </a:extLst>
          </p:cNvPr>
          <p:cNvSpPr/>
          <p:nvPr/>
        </p:nvSpPr>
        <p:spPr>
          <a:xfrm>
            <a:off x="19549618" y="2747454"/>
            <a:ext cx="4828032" cy="479145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9" name="Овал 8">
            <a:extLst>
              <a:ext uri="{FF2B5EF4-FFF2-40B4-BE49-F238E27FC236}">
                <a16:creationId xmlns:a16="http://schemas.microsoft.com/office/drawing/2014/main" id="{44E080E1-CE72-11A3-22A7-CDE6046915D5}"/>
              </a:ext>
            </a:extLst>
          </p:cNvPr>
          <p:cNvSpPr/>
          <p:nvPr/>
        </p:nvSpPr>
        <p:spPr>
          <a:xfrm>
            <a:off x="16312896" y="6478206"/>
            <a:ext cx="7324471" cy="723779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5330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554585" y="3369772"/>
            <a:ext cx="9326880" cy="4517647"/>
          </a:xfrm>
          <a:prstGeom prst="rect">
            <a:avLst/>
          </a:prstGeom>
          <a:noFill/>
        </p:spPr>
        <p:txBody>
          <a:bodyPr wrap="square" numCol="1" spcCol="457200" rtlCol="0">
            <a:spAutoFit/>
          </a:bodyPr>
          <a:lstStyle/>
          <a:p>
            <a:pPr indent="457200" algn="just">
              <a:lnSpc>
                <a:spcPct val="130000"/>
              </a:lnSpc>
            </a:pPr>
            <a:r>
              <a:rPr lang="uk-UA" sz="2800" dirty="0">
                <a:effectLst/>
                <a:latin typeface="Times New Roman" panose="02020603050405020304" pitchFamily="18" charset="0"/>
                <a:ea typeface="Times New Roman" panose="02020603050405020304" pitchFamily="18" charset="0"/>
              </a:rPr>
              <a:t>Серед країн з ринком, що формується і країн, що розвиваються широкі спільні цілі політики охоплюють подальше наближення до більш високих рівнів доходів за рахунок зменшення перекосів на ринках товарів, праці і капіталу і надання людям більших шансів на успіх завдяки продуманим інвестиціям в освіту та охорону здоров'я. Ці цілі можуть бути реалізовані тільки в умовах захисту від фінансової уразливості і ризику повороту назад.</a:t>
            </a:r>
            <a:endParaRPr lang="ru-UA" sz="2800" dirty="0">
              <a:effectLst/>
              <a:latin typeface="Times New Roman" panose="02020603050405020304" pitchFamily="18" charset="0"/>
              <a:ea typeface="Times New Roman" panose="02020603050405020304" pitchFamily="18" charset="0"/>
            </a:endParaRPr>
          </a:p>
        </p:txBody>
      </p:sp>
      <p:sp>
        <p:nvSpPr>
          <p:cNvPr id="17" name="TextBox 16"/>
          <p:cNvSpPr txBox="1"/>
          <p:nvPr/>
        </p:nvSpPr>
        <p:spPr>
          <a:xfrm>
            <a:off x="12678004" y="8490927"/>
            <a:ext cx="9326880" cy="3539430"/>
          </a:xfrm>
          <a:prstGeom prst="rect">
            <a:avLst/>
          </a:prstGeom>
          <a:noFill/>
        </p:spPr>
        <p:txBody>
          <a:bodyPr wrap="square" numCol="2" spcCol="320040" rtlCol="0">
            <a:spAutoFit/>
          </a:bodyPr>
          <a:lstStyle/>
          <a:p>
            <a:r>
              <a:rPr lang="en-US" sz="2800" dirty="0">
                <a:latin typeface="Open Sans Light" pitchFamily="34" charset="0"/>
                <a:ea typeface="Open Sans Light" pitchFamily="34" charset="0"/>
                <a:cs typeface="Open Sans Light" pitchFamily="34" charset="0"/>
              </a:rPr>
              <a:t>I</a:t>
            </a:r>
            <a:r>
              <a:rPr lang="uk-UA" sz="2800" b="1" dirty="0">
                <a:effectLst/>
                <a:latin typeface="Times New Roman" panose="02020603050405020304" pitchFamily="18" charset="0"/>
                <a:ea typeface="Calibri" panose="020F0502020204030204" pitchFamily="34" charset="0"/>
              </a:rPr>
              <a:t>Країни з великою і зростаючою нефінансовою заборгованістю, незахищеними зовнішніми зобов'язаннями або великою залежністю від короткострокового запозичення для фінансування довгострокових інвестицій повинні прийняти більш надійні методи управління ризиками і обмежувати невідповідності валют і активів і пасивів балансів. </a:t>
            </a:r>
            <a:endParaRPr lang="en-US" sz="2800" dirty="0">
              <a:latin typeface="Open Sans Light" pitchFamily="34" charset="0"/>
              <a:ea typeface="Open Sans Light" pitchFamily="34" charset="0"/>
              <a:cs typeface="Open Sans Light" pitchFamily="34" charset="0"/>
            </a:endParaRPr>
          </a:p>
        </p:txBody>
      </p:sp>
      <p:grpSp>
        <p:nvGrpSpPr>
          <p:cNvPr id="12" name="Group 11"/>
          <p:cNvGrpSpPr/>
          <p:nvPr/>
        </p:nvGrpSpPr>
        <p:grpSpPr>
          <a:xfrm>
            <a:off x="-292608" y="1685643"/>
            <a:ext cx="24670258" cy="45719"/>
            <a:chOff x="3965945" y="1385354"/>
            <a:chExt cx="4572000" cy="79107"/>
          </a:xfrm>
          <a:solidFill>
            <a:srgbClr val="11161F"/>
          </a:solidFill>
        </p:grpSpPr>
        <p:sp>
          <p:nvSpPr>
            <p:cNvPr id="13" name="Rectangle 12"/>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4" name="Rectangle 13"/>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5" name="Rectangle 14"/>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6" name="Rectangle 15"/>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8" name="Rectangle 17"/>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pic>
        <p:nvPicPr>
          <p:cNvPr id="6148" name="Picture 4" descr="Японія очолила Топ-20 країн з найбільшим держборгом">
            <a:extLst>
              <a:ext uri="{FF2B5EF4-FFF2-40B4-BE49-F238E27FC236}">
                <a16:creationId xmlns:a16="http://schemas.microsoft.com/office/drawing/2014/main" id="{DFD7C4FA-48A5-6944-017B-36E334267FD9}"/>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t="1097" b="1097"/>
          <a:stretch>
            <a:fillRect/>
          </a:stretch>
        </p:blipFill>
        <p:spPr bwMode="auto">
          <a:xfrm>
            <a:off x="5230813" y="3035300"/>
            <a:ext cx="5494337" cy="899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0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930073" y="3112658"/>
            <a:ext cx="22447577" cy="12695252"/>
          </a:xfrm>
          <a:prstGeom prst="rect">
            <a:avLst/>
          </a:prstGeom>
        </p:spPr>
      </p:pic>
      <p:grpSp>
        <p:nvGrpSpPr>
          <p:cNvPr id="1088" name="Group 64"/>
          <p:cNvGrpSpPr>
            <a:grpSpLocks/>
          </p:cNvGrpSpPr>
          <p:nvPr/>
        </p:nvGrpSpPr>
        <p:grpSpPr bwMode="auto">
          <a:xfrm>
            <a:off x="3740462" y="8981320"/>
            <a:ext cx="1939230" cy="1183373"/>
            <a:chOff x="2690" y="8471"/>
            <a:chExt cx="44" cy="1509"/>
          </a:xfrm>
        </p:grpSpPr>
        <p:sp>
          <p:nvSpPr>
            <p:cNvPr id="1089" name="Freeform 65"/>
            <p:cNvSpPr>
              <a:spLocks/>
            </p:cNvSpPr>
            <p:nvPr/>
          </p:nvSpPr>
          <p:spPr bwMode="auto">
            <a:xfrm flipH="1">
              <a:off x="2690" y="8471"/>
              <a:ext cx="44" cy="1509"/>
            </a:xfrm>
            <a:custGeom>
              <a:avLst/>
              <a:gdLst/>
              <a:ahLst/>
              <a:cxnLst>
                <a:cxn ang="0">
                  <a:pos x="0" y="0"/>
                </a:cxn>
                <a:cxn ang="0">
                  <a:pos x="0" y="582"/>
                </a:cxn>
              </a:cxnLst>
              <a:rect l="0" t="0" r="r" b="b"/>
              <a:pathLst>
                <a:path h="582">
                  <a:moveTo>
                    <a:pt x="0" y="0"/>
                  </a:moveTo>
                  <a:lnTo>
                    <a:pt x="0" y="582"/>
                  </a:lnTo>
                </a:path>
              </a:pathLst>
            </a:custGeom>
            <a:noFill/>
            <a:ln w="54610">
              <a:solidFill>
                <a:schemeClr val="accent6"/>
              </a:solidFill>
              <a:round/>
              <a:headEnd/>
              <a:tailEnd/>
            </a:ln>
          </p:spPr>
          <p:txBody>
            <a:bodyPr vert="horz" wrap="square" lIns="219456" tIns="109728" rIns="219456" bIns="109728" numCol="1" anchor="t" anchorCtr="0" compatLnSpc="1">
              <a:prstTxWarp prst="textNoShape">
                <a:avLst/>
              </a:prstTxWarp>
            </a:bodyPr>
            <a:lstStyle/>
            <a:p>
              <a:endParaRPr lang="en-US" sz="8638" dirty="0"/>
            </a:p>
          </p:txBody>
        </p:sp>
      </p:grpSp>
      <p:grpSp>
        <p:nvGrpSpPr>
          <p:cNvPr id="1220" name="Group 196"/>
          <p:cNvGrpSpPr>
            <a:grpSpLocks/>
          </p:cNvGrpSpPr>
          <p:nvPr/>
        </p:nvGrpSpPr>
        <p:grpSpPr bwMode="auto">
          <a:xfrm>
            <a:off x="5793701" y="10313247"/>
            <a:ext cx="1577542" cy="1577585"/>
            <a:chOff x="2843" y="10122"/>
            <a:chExt cx="1508" cy="1508"/>
          </a:xfrm>
        </p:grpSpPr>
        <p:sp>
          <p:nvSpPr>
            <p:cNvPr id="1221" name="Freeform 197"/>
            <p:cNvSpPr>
              <a:spLocks/>
            </p:cNvSpPr>
            <p:nvPr/>
          </p:nvSpPr>
          <p:spPr bwMode="auto">
            <a:xfrm>
              <a:off x="2843" y="10122"/>
              <a:ext cx="1508" cy="1508"/>
            </a:xfrm>
            <a:custGeom>
              <a:avLst/>
              <a:gdLst/>
              <a:ahLst/>
              <a:cxnLst>
                <a:cxn ang="0">
                  <a:pos x="1508" y="1508"/>
                </a:cxn>
                <a:cxn ang="0">
                  <a:pos x="0" y="0"/>
                </a:cxn>
              </a:cxnLst>
              <a:rect l="0" t="0" r="r" b="b"/>
              <a:pathLst>
                <a:path w="1508" h="1508">
                  <a:moveTo>
                    <a:pt x="1508" y="1508"/>
                  </a:moveTo>
                  <a:lnTo>
                    <a:pt x="0" y="0"/>
                  </a:lnTo>
                </a:path>
              </a:pathLst>
            </a:custGeom>
            <a:noFill/>
            <a:ln w="12700">
              <a:solidFill>
                <a:srgbClr val="BBBDC0"/>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sp>
        <p:nvSpPr>
          <p:cNvPr id="1223" name="Freeform 199"/>
          <p:cNvSpPr>
            <a:spLocks/>
          </p:cNvSpPr>
          <p:nvPr/>
        </p:nvSpPr>
        <p:spPr bwMode="auto">
          <a:xfrm>
            <a:off x="6733112" y="11232806"/>
            <a:ext cx="1276260" cy="1276296"/>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chemeClr val="accent6"/>
          </a:solidFill>
          <a:ln w="28575">
            <a:solidFill>
              <a:schemeClr val="bg1"/>
            </a:solidFill>
            <a:round/>
            <a:headEnd/>
            <a:tailEnd/>
          </a:ln>
        </p:spPr>
        <p:txBody>
          <a:bodyPr vert="horz" wrap="square" lIns="219456" tIns="109728" rIns="219456" bIns="109728" numCol="1" anchor="ctr" anchorCtr="0" compatLnSpc="1">
            <a:prstTxWarp prst="textNoShape">
              <a:avLst/>
            </a:prstTxWarp>
          </a:bodyPr>
          <a:lstStyle/>
          <a:p>
            <a:pPr algn="ctr"/>
            <a:r>
              <a:rPr lang="uk-UA" sz="5760" dirty="0">
                <a:solidFill>
                  <a:schemeClr val="bg1"/>
                </a:solidFill>
                <a:latin typeface="Sosa" pitchFamily="2" charset="0"/>
              </a:rPr>
              <a:t>1</a:t>
            </a:r>
            <a:endParaRPr lang="en-US" sz="5760" dirty="0">
              <a:solidFill>
                <a:schemeClr val="bg1"/>
              </a:solidFill>
              <a:latin typeface="Sosa" pitchFamily="2" charset="0"/>
            </a:endParaRPr>
          </a:p>
        </p:txBody>
      </p:sp>
      <p:sp>
        <p:nvSpPr>
          <p:cNvPr id="50" name="TextBox 49"/>
          <p:cNvSpPr txBox="1"/>
          <p:nvPr/>
        </p:nvSpPr>
        <p:spPr>
          <a:xfrm>
            <a:off x="-12872" y="8798564"/>
            <a:ext cx="5677867" cy="1323439"/>
          </a:xfrm>
          <a:prstGeom prst="rect">
            <a:avLst/>
          </a:prstGeom>
          <a:noFill/>
        </p:spPr>
        <p:txBody>
          <a:bodyPr wrap="square" rtlCol="0">
            <a:spAutoFit/>
          </a:bodyPr>
          <a:lstStyle/>
          <a:p>
            <a:pPr algn="r"/>
            <a:r>
              <a:rPr lang="uk-UA" sz="4000" b="1" dirty="0">
                <a:latin typeface="Times New Roman" panose="02020603050405020304" pitchFamily="18" charset="0"/>
                <a:ea typeface="Open Sans" pitchFamily="34" charset="0"/>
                <a:cs typeface="Times New Roman" panose="02020603050405020304" pitchFamily="18" charset="0"/>
              </a:rPr>
              <a:t>Перспективи розвитку світової економіки</a:t>
            </a:r>
            <a:endParaRPr lang="en-US" sz="4000" b="1" dirty="0">
              <a:latin typeface="Times New Roman" panose="02020603050405020304" pitchFamily="18" charset="0"/>
              <a:ea typeface="Open Sans" pitchFamily="34" charset="0"/>
              <a:cs typeface="Times New Roman" panose="02020603050405020304" pitchFamily="18" charset="0"/>
            </a:endParaRPr>
          </a:p>
        </p:txBody>
      </p:sp>
      <p:grpSp>
        <p:nvGrpSpPr>
          <p:cNvPr id="1086" name="Group 62"/>
          <p:cNvGrpSpPr>
            <a:grpSpLocks/>
          </p:cNvGrpSpPr>
          <p:nvPr/>
        </p:nvGrpSpPr>
        <p:grpSpPr bwMode="auto">
          <a:xfrm>
            <a:off x="9018741" y="4054562"/>
            <a:ext cx="2093" cy="690456"/>
            <a:chOff x="5569" y="6457"/>
            <a:chExt cx="2" cy="660"/>
          </a:xfrm>
        </p:grpSpPr>
        <p:sp>
          <p:nvSpPr>
            <p:cNvPr id="1087" name="Freeform 63"/>
            <p:cNvSpPr>
              <a:spLocks/>
            </p:cNvSpPr>
            <p:nvPr/>
          </p:nvSpPr>
          <p:spPr bwMode="auto">
            <a:xfrm>
              <a:off x="5569" y="6457"/>
              <a:ext cx="2" cy="660"/>
            </a:xfrm>
            <a:custGeom>
              <a:avLst/>
              <a:gdLst/>
              <a:ahLst/>
              <a:cxnLst>
                <a:cxn ang="0">
                  <a:pos x="0" y="0"/>
                </a:cxn>
                <a:cxn ang="0">
                  <a:pos x="0" y="660"/>
                </a:cxn>
              </a:cxnLst>
              <a:rect l="0" t="0" r="r" b="b"/>
              <a:pathLst>
                <a:path h="660">
                  <a:moveTo>
                    <a:pt x="0" y="0"/>
                  </a:moveTo>
                  <a:lnTo>
                    <a:pt x="0" y="660"/>
                  </a:lnTo>
                </a:path>
              </a:pathLst>
            </a:custGeom>
            <a:noFill/>
            <a:ln w="54623">
              <a:solidFill>
                <a:schemeClr val="accent6"/>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grpSp>
        <p:nvGrpSpPr>
          <p:cNvPr id="1200" name="Group 176"/>
          <p:cNvGrpSpPr>
            <a:grpSpLocks/>
          </p:cNvGrpSpPr>
          <p:nvPr/>
        </p:nvGrpSpPr>
        <p:grpSpPr bwMode="auto">
          <a:xfrm>
            <a:off x="9147412" y="4804649"/>
            <a:ext cx="1623571" cy="1623614"/>
            <a:chOff x="5692" y="7174"/>
            <a:chExt cx="1552" cy="1552"/>
          </a:xfrm>
        </p:grpSpPr>
        <p:sp>
          <p:nvSpPr>
            <p:cNvPr id="1201" name="Freeform 177"/>
            <p:cNvSpPr>
              <a:spLocks/>
            </p:cNvSpPr>
            <p:nvPr/>
          </p:nvSpPr>
          <p:spPr bwMode="auto">
            <a:xfrm>
              <a:off x="5692" y="7174"/>
              <a:ext cx="1552" cy="1552"/>
            </a:xfrm>
            <a:custGeom>
              <a:avLst/>
              <a:gdLst/>
              <a:ahLst/>
              <a:cxnLst>
                <a:cxn ang="0">
                  <a:pos x="1551" y="1552"/>
                </a:cxn>
                <a:cxn ang="0">
                  <a:pos x="0" y="0"/>
                </a:cxn>
              </a:cxnLst>
              <a:rect l="0" t="0" r="r" b="b"/>
              <a:pathLst>
                <a:path w="1552" h="1552">
                  <a:moveTo>
                    <a:pt x="1551" y="1552"/>
                  </a:moveTo>
                  <a:lnTo>
                    <a:pt x="0" y="0"/>
                  </a:lnTo>
                </a:path>
              </a:pathLst>
            </a:custGeom>
            <a:noFill/>
            <a:ln w="12700">
              <a:solidFill>
                <a:srgbClr val="BBBDC0"/>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sp>
        <p:nvSpPr>
          <p:cNvPr id="1203" name="Freeform 179"/>
          <p:cNvSpPr>
            <a:spLocks/>
          </p:cNvSpPr>
          <p:nvPr/>
        </p:nvSpPr>
        <p:spPr bwMode="auto">
          <a:xfrm>
            <a:off x="10131809" y="5782793"/>
            <a:ext cx="1276260" cy="1276296"/>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chemeClr val="accent6"/>
          </a:solidFill>
          <a:ln w="28575">
            <a:solidFill>
              <a:schemeClr val="bg1"/>
            </a:solidFill>
            <a:round/>
            <a:headEnd/>
            <a:tailEnd/>
          </a:ln>
        </p:spPr>
        <p:txBody>
          <a:bodyPr vert="horz" wrap="square" lIns="285293" tIns="175565" rIns="0" bIns="0" numCol="1" anchor="t" anchorCtr="0" compatLnSpc="1">
            <a:prstTxWarp prst="textNoShape">
              <a:avLst/>
            </a:prstTxWarp>
          </a:bodyPr>
          <a:lstStyle/>
          <a:p>
            <a:r>
              <a:rPr lang="uk-UA" sz="5760" dirty="0">
                <a:solidFill>
                  <a:schemeClr val="bg1"/>
                </a:solidFill>
                <a:latin typeface="Sosa" pitchFamily="2" charset="0"/>
              </a:rPr>
              <a:t>2</a:t>
            </a:r>
            <a:endParaRPr lang="en-US" sz="5760" dirty="0">
              <a:solidFill>
                <a:schemeClr val="bg1"/>
              </a:solidFill>
              <a:latin typeface="Sosa" pitchFamily="2" charset="0"/>
            </a:endParaRPr>
          </a:p>
        </p:txBody>
      </p:sp>
      <p:sp>
        <p:nvSpPr>
          <p:cNvPr id="51" name="TextBox 50"/>
          <p:cNvSpPr txBox="1"/>
          <p:nvPr/>
        </p:nvSpPr>
        <p:spPr>
          <a:xfrm>
            <a:off x="3191822" y="3932090"/>
            <a:ext cx="5868273" cy="646331"/>
          </a:xfrm>
          <a:prstGeom prst="rect">
            <a:avLst/>
          </a:prstGeom>
          <a:noFill/>
        </p:spPr>
        <p:txBody>
          <a:bodyPr wrap="none" rtlCol="0">
            <a:spAutoFit/>
          </a:bodyPr>
          <a:lstStyle/>
          <a:p>
            <a:pPr algn="r"/>
            <a:r>
              <a:rPr lang="uk-UA" sz="3600" b="1" dirty="0">
                <a:effectLst/>
                <a:latin typeface="Times New Roman" panose="02020603050405020304" pitchFamily="18" charset="0"/>
                <a:ea typeface="Calibri" panose="020F0502020204030204" pitchFamily="34" charset="0"/>
              </a:rPr>
              <a:t>Аналіз світової активності</a:t>
            </a:r>
            <a:r>
              <a:rPr lang="ru-UA" sz="3600" dirty="0">
                <a:effectLst/>
              </a:rPr>
              <a:t> </a:t>
            </a:r>
            <a:endParaRPr lang="en-US" sz="3600" b="1" dirty="0">
              <a:latin typeface="+mj-lt"/>
              <a:ea typeface="Open Sans" pitchFamily="34" charset="0"/>
              <a:cs typeface="Open Sans" pitchFamily="34" charset="0"/>
            </a:endParaRPr>
          </a:p>
        </p:txBody>
      </p:sp>
      <p:grpSp>
        <p:nvGrpSpPr>
          <p:cNvPr id="1042" name="Group 18"/>
          <p:cNvGrpSpPr>
            <a:grpSpLocks/>
          </p:cNvGrpSpPr>
          <p:nvPr/>
        </p:nvGrpSpPr>
        <p:grpSpPr bwMode="auto">
          <a:xfrm>
            <a:off x="14849886" y="7476967"/>
            <a:ext cx="1504315" cy="1504354"/>
            <a:chOff x="8689" y="7288"/>
            <a:chExt cx="1438" cy="1438"/>
          </a:xfrm>
        </p:grpSpPr>
        <p:sp>
          <p:nvSpPr>
            <p:cNvPr id="1043" name="Freeform 19"/>
            <p:cNvSpPr>
              <a:spLocks/>
            </p:cNvSpPr>
            <p:nvPr/>
          </p:nvSpPr>
          <p:spPr bwMode="auto">
            <a:xfrm>
              <a:off x="8689" y="7288"/>
              <a:ext cx="1438" cy="1438"/>
            </a:xfrm>
            <a:custGeom>
              <a:avLst/>
              <a:gdLst/>
              <a:ahLst/>
              <a:cxnLst>
                <a:cxn ang="0">
                  <a:pos x="0" y="0"/>
                </a:cxn>
                <a:cxn ang="0">
                  <a:pos x="1438" y="1438"/>
                </a:cxn>
              </a:cxnLst>
              <a:rect l="0" t="0" r="r" b="b"/>
              <a:pathLst>
                <a:path w="1438" h="1438">
                  <a:moveTo>
                    <a:pt x="0" y="0"/>
                  </a:moveTo>
                  <a:lnTo>
                    <a:pt x="1438" y="1438"/>
                  </a:lnTo>
                </a:path>
              </a:pathLst>
            </a:custGeom>
            <a:noFill/>
            <a:ln w="12700">
              <a:solidFill>
                <a:srgbClr val="BBBDC0"/>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sp>
        <p:nvSpPr>
          <p:cNvPr id="1045" name="Freeform 21"/>
          <p:cNvSpPr>
            <a:spLocks/>
          </p:cNvSpPr>
          <p:nvPr/>
        </p:nvSpPr>
        <p:spPr bwMode="auto">
          <a:xfrm>
            <a:off x="14211756" y="6823128"/>
            <a:ext cx="1276260" cy="1276296"/>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chemeClr val="accent2"/>
          </a:solidFill>
          <a:ln w="28575">
            <a:solidFill>
              <a:schemeClr val="bg1"/>
            </a:solidFill>
            <a:round/>
            <a:headEnd/>
            <a:tailEnd/>
          </a:ln>
        </p:spPr>
        <p:txBody>
          <a:bodyPr vert="horz" wrap="square" lIns="219456" tIns="175565" rIns="219456" bIns="0" numCol="1" anchor="t" anchorCtr="0" compatLnSpc="1">
            <a:prstTxWarp prst="textNoShape">
              <a:avLst/>
            </a:prstTxWarp>
          </a:bodyPr>
          <a:lstStyle/>
          <a:p>
            <a:pPr algn="ctr"/>
            <a:r>
              <a:rPr lang="uk-UA" sz="5760" dirty="0">
                <a:solidFill>
                  <a:schemeClr val="bg1"/>
                </a:solidFill>
                <a:latin typeface="Sosa" pitchFamily="2" charset="0"/>
              </a:rPr>
              <a:t>3</a:t>
            </a:r>
            <a:endParaRPr lang="en-US" sz="5760" dirty="0">
              <a:solidFill>
                <a:schemeClr val="bg1"/>
              </a:solidFill>
              <a:latin typeface="Sosa" pitchFamily="2" charset="0"/>
            </a:endParaRPr>
          </a:p>
        </p:txBody>
      </p:sp>
      <p:grpSp>
        <p:nvGrpSpPr>
          <p:cNvPr id="1118" name="Group 94"/>
          <p:cNvGrpSpPr>
            <a:grpSpLocks/>
          </p:cNvGrpSpPr>
          <p:nvPr/>
        </p:nvGrpSpPr>
        <p:grpSpPr bwMode="auto">
          <a:xfrm>
            <a:off x="16583298" y="9284706"/>
            <a:ext cx="2093" cy="969775"/>
            <a:chOff x="10346" y="9016"/>
            <a:chExt cx="2" cy="927"/>
          </a:xfrm>
        </p:grpSpPr>
        <p:sp>
          <p:nvSpPr>
            <p:cNvPr id="1119" name="Freeform 95"/>
            <p:cNvSpPr>
              <a:spLocks/>
            </p:cNvSpPr>
            <p:nvPr/>
          </p:nvSpPr>
          <p:spPr bwMode="auto">
            <a:xfrm>
              <a:off x="10346" y="9016"/>
              <a:ext cx="2" cy="927"/>
            </a:xfrm>
            <a:custGeom>
              <a:avLst/>
              <a:gdLst/>
              <a:ahLst/>
              <a:cxnLst>
                <a:cxn ang="0">
                  <a:pos x="0" y="0"/>
                </a:cxn>
                <a:cxn ang="0">
                  <a:pos x="0" y="926"/>
                </a:cxn>
              </a:cxnLst>
              <a:rect l="0" t="0" r="r" b="b"/>
              <a:pathLst>
                <a:path h="927">
                  <a:moveTo>
                    <a:pt x="0" y="0"/>
                  </a:moveTo>
                  <a:lnTo>
                    <a:pt x="0" y="926"/>
                  </a:lnTo>
                </a:path>
              </a:pathLst>
            </a:custGeom>
            <a:noFill/>
            <a:ln w="54610">
              <a:solidFill>
                <a:srgbClr val="010101"/>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sp>
        <p:nvSpPr>
          <p:cNvPr id="53" name="TextBox 52"/>
          <p:cNvSpPr txBox="1"/>
          <p:nvPr/>
        </p:nvSpPr>
        <p:spPr>
          <a:xfrm>
            <a:off x="17006409" y="9198545"/>
            <a:ext cx="6688200" cy="1323439"/>
          </a:xfrm>
          <a:prstGeom prst="rect">
            <a:avLst/>
          </a:prstGeom>
          <a:noFill/>
        </p:spPr>
        <p:txBody>
          <a:bodyPr wrap="square" rtlCol="0">
            <a:spAutoFit/>
          </a:bodyPr>
          <a:lstStyle/>
          <a:p>
            <a:r>
              <a:rPr lang="uk-UA" sz="4000" b="1" dirty="0">
                <a:effectLst/>
                <a:latin typeface="Times New Roman" panose="02020603050405020304" pitchFamily="18" charset="0"/>
                <a:ea typeface="Calibri" panose="020F0502020204030204" pitchFamily="34" charset="0"/>
                <a:cs typeface="Times New Roman" panose="02020603050405020304" pitchFamily="18" charset="0"/>
              </a:rPr>
              <a:t>Фактори, що обмежують перспективи розвитку</a:t>
            </a:r>
            <a:r>
              <a:rPr lang="ru-UA" sz="4000" dirty="0">
                <a:effectLst/>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ea typeface="Open Sans" pitchFamily="34" charset="0"/>
              <a:cs typeface="Times New Roman" panose="02020603050405020304" pitchFamily="18" charset="0"/>
            </a:endParaRPr>
          </a:p>
        </p:txBody>
      </p:sp>
      <p:grpSp>
        <p:nvGrpSpPr>
          <p:cNvPr id="1084" name="Group 60"/>
          <p:cNvGrpSpPr>
            <a:grpSpLocks/>
          </p:cNvGrpSpPr>
          <p:nvPr/>
        </p:nvGrpSpPr>
        <p:grpSpPr bwMode="auto">
          <a:xfrm>
            <a:off x="16375568" y="3272765"/>
            <a:ext cx="2093" cy="969775"/>
            <a:chOff x="8478" y="3133"/>
            <a:chExt cx="2" cy="927"/>
          </a:xfrm>
        </p:grpSpPr>
        <p:sp>
          <p:nvSpPr>
            <p:cNvPr id="1085" name="Freeform 61"/>
            <p:cNvSpPr>
              <a:spLocks/>
            </p:cNvSpPr>
            <p:nvPr/>
          </p:nvSpPr>
          <p:spPr bwMode="auto">
            <a:xfrm>
              <a:off x="8478" y="3133"/>
              <a:ext cx="2" cy="927"/>
            </a:xfrm>
            <a:custGeom>
              <a:avLst/>
              <a:gdLst/>
              <a:ahLst/>
              <a:cxnLst>
                <a:cxn ang="0">
                  <a:pos x="0" y="0"/>
                </a:cxn>
                <a:cxn ang="0">
                  <a:pos x="0" y="927"/>
                </a:cxn>
              </a:cxnLst>
              <a:rect l="0" t="0" r="r" b="b"/>
              <a:pathLst>
                <a:path h="927">
                  <a:moveTo>
                    <a:pt x="0" y="0"/>
                  </a:moveTo>
                  <a:lnTo>
                    <a:pt x="0" y="927"/>
                  </a:lnTo>
                </a:path>
              </a:pathLst>
            </a:custGeom>
            <a:noFill/>
            <a:ln w="54610">
              <a:solidFill>
                <a:schemeClr val="accent6"/>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grpSp>
        <p:nvGrpSpPr>
          <p:cNvPr id="1090" name="Group 66"/>
          <p:cNvGrpSpPr>
            <a:grpSpLocks/>
          </p:cNvGrpSpPr>
          <p:nvPr/>
        </p:nvGrpSpPr>
        <p:grpSpPr bwMode="auto">
          <a:xfrm>
            <a:off x="16541900" y="4517675"/>
            <a:ext cx="1567080" cy="1567123"/>
            <a:chOff x="8637" y="4323"/>
            <a:chExt cx="1498" cy="1498"/>
          </a:xfrm>
        </p:grpSpPr>
        <p:sp>
          <p:nvSpPr>
            <p:cNvPr id="1091" name="Freeform 67"/>
            <p:cNvSpPr>
              <a:spLocks/>
            </p:cNvSpPr>
            <p:nvPr/>
          </p:nvSpPr>
          <p:spPr bwMode="auto">
            <a:xfrm>
              <a:off x="8637" y="4323"/>
              <a:ext cx="1498" cy="1498"/>
            </a:xfrm>
            <a:custGeom>
              <a:avLst/>
              <a:gdLst/>
              <a:ahLst/>
              <a:cxnLst>
                <a:cxn ang="0">
                  <a:pos x="1498" y="1499"/>
                </a:cxn>
                <a:cxn ang="0">
                  <a:pos x="0" y="0"/>
                </a:cxn>
              </a:cxnLst>
              <a:rect l="0" t="0" r="r" b="b"/>
              <a:pathLst>
                <a:path w="1498" h="1498">
                  <a:moveTo>
                    <a:pt x="1498" y="1499"/>
                  </a:moveTo>
                  <a:lnTo>
                    <a:pt x="0" y="0"/>
                  </a:lnTo>
                </a:path>
              </a:pathLst>
            </a:custGeom>
            <a:noFill/>
            <a:ln w="12700">
              <a:solidFill>
                <a:srgbClr val="BBBDC0"/>
              </a:solidFill>
              <a:round/>
              <a:headEnd/>
              <a:tailEnd/>
            </a:ln>
          </p:spPr>
          <p:txBody>
            <a:bodyPr vert="horz" wrap="square" lIns="219456" tIns="109728" rIns="219456" bIns="109728" numCol="1" anchor="t" anchorCtr="0" compatLnSpc="1">
              <a:prstTxWarp prst="textNoShape">
                <a:avLst/>
              </a:prstTxWarp>
            </a:bodyPr>
            <a:lstStyle/>
            <a:p>
              <a:endParaRPr lang="en-US" sz="8638"/>
            </a:p>
          </p:txBody>
        </p:sp>
      </p:grpSp>
      <p:sp>
        <p:nvSpPr>
          <p:cNvPr id="1093" name="Freeform 69"/>
          <p:cNvSpPr>
            <a:spLocks/>
          </p:cNvSpPr>
          <p:nvPr/>
        </p:nvSpPr>
        <p:spPr bwMode="auto">
          <a:xfrm>
            <a:off x="17470853" y="5452928"/>
            <a:ext cx="1276260" cy="1276296"/>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chemeClr val="accent6"/>
          </a:solidFill>
          <a:ln w="28575">
            <a:solidFill>
              <a:schemeClr val="bg1"/>
            </a:solidFill>
            <a:round/>
            <a:headEnd/>
            <a:tailEnd/>
          </a:ln>
        </p:spPr>
        <p:txBody>
          <a:bodyPr vert="horz" wrap="square" lIns="219456" tIns="175565" rIns="219456" bIns="0" numCol="1" anchor="t" anchorCtr="0" compatLnSpc="1">
            <a:prstTxWarp prst="textNoShape">
              <a:avLst/>
            </a:prstTxWarp>
          </a:bodyPr>
          <a:lstStyle/>
          <a:p>
            <a:pPr algn="ctr"/>
            <a:r>
              <a:rPr lang="uk-UA" sz="5760" dirty="0">
                <a:solidFill>
                  <a:schemeClr val="bg1"/>
                </a:solidFill>
                <a:latin typeface="Sosa" pitchFamily="2" charset="0"/>
              </a:rPr>
              <a:t>4</a:t>
            </a:r>
            <a:endParaRPr lang="en-US" sz="5760" dirty="0">
              <a:solidFill>
                <a:schemeClr val="bg1"/>
              </a:solidFill>
              <a:latin typeface="Sosa" pitchFamily="2" charset="0"/>
            </a:endParaRPr>
          </a:p>
        </p:txBody>
      </p:sp>
      <p:sp>
        <p:nvSpPr>
          <p:cNvPr id="55" name="TextBox 54"/>
          <p:cNvSpPr txBox="1"/>
          <p:nvPr/>
        </p:nvSpPr>
        <p:spPr>
          <a:xfrm>
            <a:off x="10957801" y="1662373"/>
            <a:ext cx="5343799" cy="2751522"/>
          </a:xfrm>
          <a:prstGeom prst="rect">
            <a:avLst/>
          </a:prstGeom>
          <a:noFill/>
        </p:spPr>
        <p:txBody>
          <a:bodyPr wrap="square" rtlCol="0">
            <a:spAutoFit/>
          </a:bodyPr>
          <a:lstStyle/>
          <a:p>
            <a:pPr algn="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Знижені темпи зростання продуктивності і низькі процентні ставки</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endParaRPr lang="en-US" sz="2880" b="1" dirty="0">
              <a:latin typeface="+mj-lt"/>
              <a:ea typeface="Open Sans" pitchFamily="34" charset="0"/>
              <a:cs typeface="Open Sans" pitchFamily="34" charset="0"/>
            </a:endParaRPr>
          </a:p>
        </p:txBody>
      </p:sp>
      <p:sp>
        <p:nvSpPr>
          <p:cNvPr id="59" name="TextBox 58"/>
          <p:cNvSpPr txBox="1"/>
          <p:nvPr/>
        </p:nvSpPr>
        <p:spPr>
          <a:xfrm>
            <a:off x="2496185" y="1188721"/>
            <a:ext cx="2036135" cy="1107996"/>
          </a:xfrm>
          <a:prstGeom prst="rect">
            <a:avLst/>
          </a:prstGeom>
          <a:noFill/>
        </p:spPr>
        <p:txBody>
          <a:bodyPr wrap="none" rtlCol="0">
            <a:spAutoFit/>
          </a:bodyPr>
          <a:lstStyle/>
          <a:p>
            <a:r>
              <a:rPr lang="uk-UA" sz="6600" dirty="0">
                <a:solidFill>
                  <a:srgbClr val="010101"/>
                </a:solidFill>
                <a:latin typeface="+mj-lt"/>
                <a:ea typeface="Open Sans Extrabold" pitchFamily="34" charset="0"/>
                <a:cs typeface="Open Sans Extrabold" pitchFamily="34" charset="0"/>
              </a:rPr>
              <a:t>Зміст</a:t>
            </a:r>
            <a:endParaRPr lang="en-US" sz="6600" dirty="0">
              <a:solidFill>
                <a:srgbClr val="010101"/>
              </a:solidFill>
              <a:latin typeface="+mj-lt"/>
              <a:ea typeface="Open Sans Extrabold" pitchFamily="34" charset="0"/>
              <a:cs typeface="Open Sans Extrabold" pitchFamily="34" charset="0"/>
            </a:endParaRPr>
          </a:p>
        </p:txBody>
      </p:sp>
      <p:grpSp>
        <p:nvGrpSpPr>
          <p:cNvPr id="46" name="Group 45"/>
          <p:cNvGrpSpPr/>
          <p:nvPr/>
        </p:nvGrpSpPr>
        <p:grpSpPr>
          <a:xfrm>
            <a:off x="2643182" y="2540098"/>
            <a:ext cx="1828800" cy="109726"/>
            <a:chOff x="3965945" y="1385354"/>
            <a:chExt cx="4572000" cy="79107"/>
          </a:xfrm>
          <a:solidFill>
            <a:srgbClr val="11161F"/>
          </a:solidFill>
        </p:grpSpPr>
        <p:sp>
          <p:nvSpPr>
            <p:cNvPr id="47" name="Rectangle 46"/>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48" name="Rectangle 47"/>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49" name="Rectangle 48"/>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6" name="Rectangle 55"/>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7" name="Rectangle 56"/>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Tree>
    <p:extLst>
      <p:ext uri="{BB962C8B-B14F-4D97-AF65-F5344CB8AC3E}">
        <p14:creationId xmlns:p14="http://schemas.microsoft.com/office/powerpoint/2010/main" val="7452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 calcmode="lin" valueType="num">
                                      <p:cBhvr>
                                        <p:cTn id="9" dur="500" fill="hold"/>
                                        <p:tgtEl>
                                          <p:spTgt spid="46"/>
                                        </p:tgtEl>
                                        <p:attrNameLst>
                                          <p:attrName>style.rotation</p:attrName>
                                        </p:attrNameLst>
                                      </p:cBhvr>
                                      <p:tavLst>
                                        <p:tav tm="0">
                                          <p:val>
                                            <p:fltVal val="360"/>
                                          </p:val>
                                        </p:tav>
                                        <p:tav tm="100000">
                                          <p:val>
                                            <p:fltVal val="0"/>
                                          </p:val>
                                        </p:tav>
                                      </p:tavLst>
                                    </p:anim>
                                    <p:animEffect transition="in" filter="fade">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4135" y="7145940"/>
            <a:ext cx="12005945" cy="6021419"/>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8"/>
          </a:p>
        </p:txBody>
      </p:sp>
      <p:sp>
        <p:nvSpPr>
          <p:cNvPr id="29" name="TextBox 28"/>
          <p:cNvSpPr txBox="1"/>
          <p:nvPr/>
        </p:nvSpPr>
        <p:spPr>
          <a:xfrm>
            <a:off x="996569" y="1766543"/>
            <a:ext cx="22384512" cy="12359794"/>
          </a:xfrm>
          <a:prstGeom prst="rect">
            <a:avLst/>
          </a:prstGeom>
          <a:noFill/>
        </p:spPr>
        <p:txBody>
          <a:bodyPr wrap="square" numCol="2" spcCol="914400" rtlCol="0">
            <a:spAutoFit/>
          </a:bodyPr>
          <a:lstStyle/>
          <a:p>
            <a:pPr indent="457200" algn="just">
              <a:lnSpc>
                <a:spcPct val="130000"/>
              </a:lnSpc>
            </a:pPr>
            <a:r>
              <a:rPr lang="uk-UA" sz="2800" dirty="0">
                <a:effectLst/>
                <a:latin typeface="Times New Roman" panose="02020603050405020304" pitchFamily="18" charset="0"/>
                <a:ea typeface="Times New Roman" panose="02020603050405020304" pitchFamily="18" charset="0"/>
              </a:rPr>
              <a:t>Перед країнами, постраждалими від падіння цін на біржові товари найсильніше, гостро стоїть необхідність коригування для відновлення макроекономічної стабільності. Це означає в разі країн, що не використовують прив'язку валютного курсу, дати можливість обмінним курсом пом'якшувати зовнішні потрясіння в повному обсязі, посилити грошово-кредитну політику, де це необхідно для приборкання різких сплесків інфляції, і забезпечити, щоб необхідна бюджетна консолідація максимально сприяла економічному зростанню.</a:t>
            </a:r>
          </a:p>
          <a:p>
            <a:pPr indent="457200" algn="just">
              <a:lnSpc>
                <a:spcPct val="130000"/>
              </a:lnSpc>
            </a:pPr>
            <a:endParaRPr lang="uk-UA" sz="2800" dirty="0">
              <a:latin typeface="Times New Roman" panose="02020603050405020304" pitchFamily="18" charset="0"/>
              <a:ea typeface="Times New Roman" panose="02020603050405020304" pitchFamily="18" charset="0"/>
            </a:endParaRPr>
          </a:p>
          <a:p>
            <a:pPr indent="457200" algn="just">
              <a:lnSpc>
                <a:spcPct val="130000"/>
              </a:lnSpc>
            </a:pPr>
            <a:r>
              <a:rPr lang="uk-UA" sz="2800" b="1" dirty="0">
                <a:effectLst/>
                <a:latin typeface="Times New Roman" panose="02020603050405020304" pitchFamily="18" charset="0"/>
                <a:ea typeface="Times New Roman" panose="02020603050405020304" pitchFamily="18" charset="0"/>
              </a:rPr>
              <a:t>У країнах, що розвиваються з низькими доходами необхідно відновити бюджетні резерви і продовжувати при цьому витрати на найважливіші інвестиційні та соціальні потреби, удосконалювати управління боргом і проводити структурні реформи (в тому числі в сфері освіти), які відкривають шлях для економічної диверсифікації та підвищення продуктивності. Будучи необхідними на національному рівні, ці заходи для всіх груп країн будуть ще більш результативними, якщо будуть прийняті багатьма країнами світу з належним урахуванням пріоритетів конкретних країн.</a:t>
            </a:r>
          </a:p>
          <a:p>
            <a:pPr indent="457200" algn="just">
              <a:lnSpc>
                <a:spcPct val="130000"/>
              </a:lnSpc>
            </a:pPr>
            <a:endParaRPr lang="uk-UA" sz="2800" b="1" dirty="0">
              <a:latin typeface="Times New Roman" panose="02020603050405020304" pitchFamily="18" charset="0"/>
              <a:ea typeface="Times New Roman" panose="02020603050405020304" pitchFamily="18" charset="0"/>
            </a:endParaRPr>
          </a:p>
          <a:p>
            <a:pPr indent="457200" algn="just">
              <a:lnSpc>
                <a:spcPct val="130000"/>
              </a:lnSpc>
            </a:pPr>
            <a:endParaRPr lang="uk-UA" sz="2800" b="1" dirty="0">
              <a:effectLst/>
              <a:latin typeface="Times New Roman" panose="02020603050405020304" pitchFamily="18" charset="0"/>
              <a:ea typeface="Times New Roman" panose="02020603050405020304" pitchFamily="18" charset="0"/>
            </a:endParaRPr>
          </a:p>
          <a:p>
            <a:pPr indent="457200" algn="just">
              <a:lnSpc>
                <a:spcPct val="130000"/>
              </a:lnSpc>
            </a:pPr>
            <a:endParaRPr lang="ru-UA" sz="2800" dirty="0">
              <a:effectLst/>
              <a:latin typeface="Times New Roman" panose="02020603050405020304" pitchFamily="18" charset="0"/>
              <a:ea typeface="Times New Roman" panose="02020603050405020304" pitchFamily="18" charset="0"/>
            </a:endParaRPr>
          </a:p>
          <a:p>
            <a:pPr indent="457200" algn="just">
              <a:lnSpc>
                <a:spcPct val="130000"/>
              </a:lnSpc>
            </a:pPr>
            <a:r>
              <a:rPr lang="uk-UA" sz="2800" dirty="0">
                <a:effectLst/>
                <a:latin typeface="Times New Roman" panose="02020603050405020304" pitchFamily="18" charset="0"/>
                <a:ea typeface="Times New Roman" panose="02020603050405020304" pitchFamily="18" charset="0"/>
              </a:rPr>
              <a:t>В умовах млявого зростання і обмежених можливостей політики в багатьох країнах, в деяких областях потрібне продовження багатосторонніх зусиль, з тим щоб звести до мінімуму ризики для фінансової стабільності і забезпечити глобальне підвищення рівня життя. Ці дії повинні вживатися одночасно по ряду напрямків. Директивні органи повинні подолати протидію глобальній торгівлі шляхом переорієнтації дискусії на довгострокові вигоди від економічної інтеграції і забезпечення того, що цілеспрямовані соціальні програми стануть у пригоді тим, хто постраждав від глобалізації, і допоможуть їх працевлаштування в галузях, що розширяються за рахунок перепідготовки. Дієві системи врегулювання банків як на національному, так і на міжнародному рівні вкрай необхідні, слід зменшити виникаючі ризики, пов'язані з небанківськими посередниками. Як ніколи важлива міцніша глобальна система для захисту країн з надійними основними показниками, які, тим не менш, можуть бути вразливими по відношенню до транскордонної ланцюгової реакції і вторинних ефектів, в тому числі труднощів неекономічного характеру.</a:t>
            </a:r>
            <a:endParaRPr lang="ru-UA" sz="2800" dirty="0">
              <a:effectLst/>
              <a:latin typeface="Times New Roman" panose="02020603050405020304" pitchFamily="18" charset="0"/>
              <a:ea typeface="Times New Roman" panose="02020603050405020304" pitchFamily="18" charset="0"/>
            </a:endParaRPr>
          </a:p>
          <a:p>
            <a:pPr indent="457200" algn="just">
              <a:lnSpc>
                <a:spcPct val="130000"/>
              </a:lnSpc>
            </a:pPr>
            <a:endParaRPr lang="ru-UA" sz="18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11274425" y="896113"/>
            <a:ext cx="1828800" cy="109726"/>
            <a:chOff x="3965945" y="1385354"/>
            <a:chExt cx="4572000" cy="79107"/>
          </a:xfrm>
          <a:solidFill>
            <a:srgbClr val="11161F"/>
          </a:solidFill>
        </p:grpSpPr>
        <p:sp>
          <p:nvSpPr>
            <p:cNvPr id="12" name="Rectangle 11"/>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3" name="Rectangle 12"/>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4" name="Rectangle 13"/>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5" name="Rectangle 14"/>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6" name="Rectangle 15"/>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grpSp>
    </p:spTree>
    <p:extLst>
      <p:ext uri="{BB962C8B-B14F-4D97-AF65-F5344CB8AC3E}">
        <p14:creationId xmlns:p14="http://schemas.microsoft.com/office/powerpoint/2010/main" val="10185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5224632" y="4709161"/>
            <a:ext cx="7936993" cy="8426922"/>
          </a:xfrm>
          <a:prstGeom prst="rect">
            <a:avLst/>
          </a:prstGeom>
          <a:noFill/>
        </p:spPr>
        <p:txBody>
          <a:bodyPr wrap="square" rtlCol="0">
            <a:spAutoFit/>
          </a:bodyPr>
          <a:lstStyle/>
          <a:p>
            <a:r>
              <a:rPr lang="en-US" sz="4000" dirty="0">
                <a:solidFill>
                  <a:schemeClr val="tx1">
                    <a:lumMod val="50000"/>
                    <a:lumOff val="50000"/>
                  </a:schemeClr>
                </a:solidFill>
                <a:latin typeface="Times New Roman" panose="02020603050405020304" pitchFamily="18" charset="0"/>
                <a:ea typeface="Open Sans Light" panose="020B0306030504020204" pitchFamily="34" charset="0"/>
                <a:cs typeface="Times New Roman" panose="02020603050405020304" pitchFamily="18" charset="0"/>
              </a:rPr>
              <a:t>.</a:t>
            </a:r>
            <a:r>
              <a:rPr lang="uk-UA" sz="4000" dirty="0">
                <a:effectLst/>
                <a:latin typeface="Times New Roman" panose="02020603050405020304" pitchFamily="18" charset="0"/>
                <a:ea typeface="Times New Roman" panose="02020603050405020304" pitchFamily="18" charset="0"/>
                <a:cs typeface="Times New Roman" panose="02020603050405020304" pitchFamily="18" charset="0"/>
              </a:rPr>
              <a:t> Примножуючи об’єм шкоди від пандемії COVID-19, вторгнення Росії в Україну посилило уповільнення зростання світової економіки, яка вступає в тривалий період слабкого зростання та підвищення інфляції, згідно з останнім звітом </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Economic</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cs typeface="Times New Roman" panose="02020603050405020304" pitchFamily="18" charset="0"/>
              </a:rPr>
              <a:t>Prospects</a:t>
            </a:r>
            <a:r>
              <a:rPr lang="uk-UA"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4000" dirty="0">
                <a:effectLst/>
                <a:latin typeface="Times New Roman" panose="02020603050405020304" pitchFamily="18" charset="0"/>
                <a:ea typeface="Times New Roman" panose="02020603050405020304" pitchFamily="18" charset="0"/>
                <a:cs typeface="Times New Roman" panose="02020603050405020304" pitchFamily="18" charset="0"/>
              </a:rPr>
              <a:t> від Світового банку. Це підвищує ризик стагфляції з потенційно згубними наслідками як для країн із середнім, так і з низьким рівнем доходу.</a:t>
            </a:r>
            <a:endParaRPr lang="ru-UA"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16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Title 2"/>
          <p:cNvSpPr txBox="1">
            <a:spLocks/>
          </p:cNvSpPr>
          <p:nvPr/>
        </p:nvSpPr>
        <p:spPr>
          <a:xfrm>
            <a:off x="1216025" y="1155568"/>
            <a:ext cx="21945600" cy="1070611"/>
          </a:xfrm>
          <a:prstGeom prst="rect">
            <a:avLst/>
          </a:prstGeom>
        </p:spPr>
        <p:txBody>
          <a:bodyPr vert="horz" lIns="219456" tIns="109728" rIns="219456" bIns="109728" rtlCol="0" anchor="ctr">
            <a:noAutofit/>
          </a:bodyPr>
          <a:lstStyle/>
          <a:p>
            <a:pPr algn="ctr" defTabSz="2194560">
              <a:spcBef>
                <a:spcPct val="0"/>
              </a:spcBef>
              <a:defRPr/>
            </a:pPr>
            <a:r>
              <a:rPr lang="uk-UA" sz="7200" dirty="0">
                <a:effectLst/>
                <a:latin typeface="+mj-lt"/>
                <a:ea typeface="Calibri" panose="020F0502020204030204" pitchFamily="34" charset="0"/>
              </a:rPr>
              <a:t>3. Фактори, що обмежують перспективи розвитку</a:t>
            </a:r>
            <a:endParaRPr lang="en-US" sz="7200" spc="300" dirty="0">
              <a:latin typeface="+mj-lt"/>
              <a:ea typeface="Open Sans Extrabold" panose="020B0906030804020204" pitchFamily="34" charset="0"/>
              <a:cs typeface="Open Sans Extrabold" panose="020B0906030804020204" pitchFamily="34" charset="0"/>
            </a:endParaRPr>
          </a:p>
        </p:txBody>
      </p:sp>
      <p:grpSp>
        <p:nvGrpSpPr>
          <p:cNvPr id="27" name="Group 26"/>
          <p:cNvGrpSpPr/>
          <p:nvPr/>
        </p:nvGrpSpPr>
        <p:grpSpPr>
          <a:xfrm>
            <a:off x="11274425" y="2651761"/>
            <a:ext cx="1828800" cy="109726"/>
            <a:chOff x="3965945" y="1385354"/>
            <a:chExt cx="4572000" cy="79107"/>
          </a:xfrm>
          <a:solidFill>
            <a:srgbClr val="11161F"/>
          </a:solidFill>
        </p:grpSpPr>
        <p:sp>
          <p:nvSpPr>
            <p:cNvPr id="28" name="Rectangle 27"/>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9" name="Rectangle 28"/>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0" name="Rectangle 29"/>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1" name="Rectangle 30"/>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2" name="Rectangle 31"/>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pic>
        <p:nvPicPr>
          <p:cNvPr id="10244" name="Picture 4" descr="Event: Global Economic Prospects Report – British Expertise International">
            <a:extLst>
              <a:ext uri="{FF2B5EF4-FFF2-40B4-BE49-F238E27FC236}">
                <a16:creationId xmlns:a16="http://schemas.microsoft.com/office/drawing/2014/main" id="{FCCAEA5C-F986-6C20-289C-4F5E1BC98BDA}"/>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054" r="5054"/>
          <a:stretch>
            <a:fillRect/>
          </a:stretch>
        </p:blipFill>
        <p:spPr bwMode="auto">
          <a:xfrm>
            <a:off x="0" y="4449283"/>
            <a:ext cx="13716000" cy="86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10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6EACB-0B9A-3FC4-F48A-C1A46243790A}"/>
              </a:ext>
            </a:extLst>
          </p:cNvPr>
          <p:cNvSpPr txBox="1"/>
          <p:nvPr/>
        </p:nvSpPr>
        <p:spPr>
          <a:xfrm>
            <a:off x="11506200" y="3246787"/>
            <a:ext cx="12192000" cy="8662821"/>
          </a:xfrm>
          <a:prstGeom prst="rect">
            <a:avLst/>
          </a:prstGeom>
          <a:noFill/>
        </p:spPr>
        <p:txBody>
          <a:bodyPr wrap="square">
            <a:spAutoFit/>
          </a:bodyPr>
          <a:lstStyle/>
          <a:p>
            <a:pPr algn="just">
              <a:lnSpc>
                <a:spcPct val="130000"/>
              </a:lnSpc>
            </a:pPr>
            <a:r>
              <a:rPr lang="uk-UA" sz="3600" dirty="0">
                <a:effectLst/>
                <a:latin typeface="Times New Roman" panose="02020603050405020304" pitchFamily="18" charset="0"/>
                <a:ea typeface="Times New Roman" panose="02020603050405020304" pitchFamily="18" charset="0"/>
              </a:rPr>
              <a:t>Очікується, що зростання світової економіки впаде з 5,7% в 2021 році до 2,9% в 2022 році, що значно нижче, ніж 4,1%, як очікувалося в січні.</a:t>
            </a:r>
          </a:p>
          <a:p>
            <a:pPr algn="just">
              <a:lnSpc>
                <a:spcPct val="130000"/>
              </a:lnSpc>
            </a:pPr>
            <a:endParaRPr lang="uk-UA" sz="3600" dirty="0">
              <a:latin typeface="Times New Roman" panose="02020603050405020304" pitchFamily="18" charset="0"/>
              <a:ea typeface="Times New Roman" panose="02020603050405020304" pitchFamily="18" charset="0"/>
            </a:endParaRPr>
          </a:p>
          <a:p>
            <a:pPr algn="just">
              <a:lnSpc>
                <a:spcPct val="130000"/>
              </a:lnSpc>
            </a:pPr>
            <a:r>
              <a:rPr lang="uk-UA" sz="3600" dirty="0">
                <a:effectLst/>
                <a:latin typeface="Times New Roman" panose="02020603050405020304" pitchFamily="18" charset="0"/>
                <a:ea typeface="Times New Roman" panose="02020603050405020304" pitchFamily="18" charset="0"/>
              </a:rPr>
              <a:t> Очікується, що цей темп коливатиметься протягом 2023-2024 років, оскільки війна в Україні порушує діяльність, інвестиції та торгівлю в найближчій перспективі, відкладений попит зменшується, а фіскальна та монетарна політика припиняється. Внаслідок шкоди від пандемії та війни рівень доходу на душу населення в країнах, що розвиваються, цього року буде майже на 5 відсотків нижчим за тенденцію до пандемії.</a:t>
            </a:r>
            <a:endParaRPr lang="ru-UA" sz="3200" dirty="0">
              <a:effectLst/>
              <a:latin typeface="Times New Roman" panose="02020603050405020304" pitchFamily="18" charset="0"/>
              <a:ea typeface="Times New Roman" panose="02020603050405020304" pitchFamily="18" charset="0"/>
            </a:endParaRPr>
          </a:p>
        </p:txBody>
      </p:sp>
      <p:sp>
        <p:nvSpPr>
          <p:cNvPr id="4" name="Овал 3">
            <a:extLst>
              <a:ext uri="{FF2B5EF4-FFF2-40B4-BE49-F238E27FC236}">
                <a16:creationId xmlns:a16="http://schemas.microsoft.com/office/drawing/2014/main" id="{78675DAD-B6D9-0D11-C0DC-887544AA5627}"/>
              </a:ext>
            </a:extLst>
          </p:cNvPr>
          <p:cNvSpPr/>
          <p:nvPr/>
        </p:nvSpPr>
        <p:spPr>
          <a:xfrm>
            <a:off x="2209800" y="1752600"/>
            <a:ext cx="7467600" cy="278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UA" sz="8000" b="1" dirty="0"/>
              <a:t>5,7%</a:t>
            </a:r>
          </a:p>
        </p:txBody>
      </p:sp>
      <p:sp>
        <p:nvSpPr>
          <p:cNvPr id="5" name="Овал 4">
            <a:extLst>
              <a:ext uri="{FF2B5EF4-FFF2-40B4-BE49-F238E27FC236}">
                <a16:creationId xmlns:a16="http://schemas.microsoft.com/office/drawing/2014/main" id="{7C17F69F-2C92-9550-BA98-D273492D7D77}"/>
              </a:ext>
            </a:extLst>
          </p:cNvPr>
          <p:cNvSpPr/>
          <p:nvPr/>
        </p:nvSpPr>
        <p:spPr>
          <a:xfrm>
            <a:off x="3905250" y="6019800"/>
            <a:ext cx="4076700" cy="2476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UA" sz="7200" dirty="0"/>
              <a:t>4,1%</a:t>
            </a:r>
          </a:p>
        </p:txBody>
      </p:sp>
      <p:cxnSp>
        <p:nvCxnSpPr>
          <p:cNvPr id="7" name="Прямая со стрелкой 6">
            <a:extLst>
              <a:ext uri="{FF2B5EF4-FFF2-40B4-BE49-F238E27FC236}">
                <a16:creationId xmlns:a16="http://schemas.microsoft.com/office/drawing/2014/main" id="{C9D509E0-0B2A-88EF-55A8-1810E0BF11C6}"/>
              </a:ext>
            </a:extLst>
          </p:cNvPr>
          <p:cNvCxnSpPr>
            <a:cxnSpLocks/>
            <a:stCxn id="4" idx="4"/>
          </p:cNvCxnSpPr>
          <p:nvPr/>
        </p:nvCxnSpPr>
        <p:spPr>
          <a:xfrm>
            <a:off x="5943600" y="4533900"/>
            <a:ext cx="0" cy="148590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12290" name="Picture 2" descr="Чи повинна була Україна «офіційно оголосити війну» Росії? - MediaSapiens.">
            <a:extLst>
              <a:ext uri="{FF2B5EF4-FFF2-40B4-BE49-F238E27FC236}">
                <a16:creationId xmlns:a16="http://schemas.microsoft.com/office/drawing/2014/main" id="{197336B7-EADC-DE1D-7F4F-4EAD512E0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564" y="8801100"/>
            <a:ext cx="6967836" cy="3682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2CBEF5-EFE2-276F-8887-7EB7A71B1E43}"/>
              </a:ext>
            </a:extLst>
          </p:cNvPr>
          <p:cNvSpPr txBox="1"/>
          <p:nvPr/>
        </p:nvSpPr>
        <p:spPr>
          <a:xfrm>
            <a:off x="7581462" y="1796165"/>
            <a:ext cx="13906937" cy="5061835"/>
          </a:xfrm>
          <a:prstGeom prst="rect">
            <a:avLst/>
          </a:prstGeom>
          <a:noFill/>
        </p:spPr>
        <p:txBody>
          <a:bodyPr wrap="square">
            <a:spAutoFit/>
          </a:bodyPr>
          <a:lstStyle/>
          <a:p>
            <a:pPr algn="just">
              <a:lnSpc>
                <a:spcPct val="130000"/>
              </a:lnSpc>
            </a:pPr>
            <a:r>
              <a:rPr lang="uk-UA" sz="3600" dirty="0">
                <a:effectLst/>
                <a:latin typeface="Times New Roman" panose="02020603050405020304" pitchFamily="18" charset="0"/>
                <a:ea typeface="Times New Roman" panose="02020603050405020304" pitchFamily="18" charset="0"/>
              </a:rPr>
              <a:t>«Війна в Україні, </a:t>
            </a:r>
            <a:r>
              <a:rPr lang="uk-UA" sz="3600" dirty="0" err="1">
                <a:effectLst/>
                <a:latin typeface="Times New Roman" panose="02020603050405020304" pitchFamily="18" charset="0"/>
                <a:ea typeface="Times New Roman" panose="02020603050405020304" pitchFamily="18" charset="0"/>
              </a:rPr>
              <a:t>локдауни</a:t>
            </a:r>
            <a:r>
              <a:rPr lang="uk-UA" sz="3600" dirty="0">
                <a:effectLst/>
                <a:latin typeface="Times New Roman" panose="02020603050405020304" pitchFamily="18" charset="0"/>
                <a:ea typeface="Times New Roman" panose="02020603050405020304" pitchFamily="18" charset="0"/>
              </a:rPr>
              <a:t> в Китаї, перебої в ланцюжках поставок і ризик стагфляції гальмують зростання. Багатьом країнам буде важко уникнути рецесії», — зазначив президент Світового банку </a:t>
            </a:r>
            <a:r>
              <a:rPr lang="uk-UA" sz="3600" b="1" dirty="0">
                <a:effectLst/>
                <a:latin typeface="Times New Roman" panose="02020603050405020304" pitchFamily="18" charset="0"/>
                <a:ea typeface="Times New Roman" panose="02020603050405020304" pitchFamily="18" charset="0"/>
              </a:rPr>
              <a:t>Девід </a:t>
            </a:r>
            <a:r>
              <a:rPr lang="uk-UA" sz="3600" b="1" dirty="0" err="1">
                <a:effectLst/>
                <a:latin typeface="Times New Roman" panose="02020603050405020304" pitchFamily="18" charset="0"/>
                <a:ea typeface="Times New Roman" panose="02020603050405020304" pitchFamily="18" charset="0"/>
              </a:rPr>
              <a:t>Малпасс</a:t>
            </a:r>
            <a:r>
              <a:rPr lang="uk-UA" sz="3600" dirty="0">
                <a:effectLst/>
                <a:latin typeface="Times New Roman" panose="02020603050405020304" pitchFamily="18" charset="0"/>
                <a:ea typeface="Times New Roman" panose="02020603050405020304" pitchFamily="18" charset="0"/>
              </a:rPr>
              <a:t>. «Ринки знаходяться в очікуванні, отже необхідно терміново заохочувати виробництво та уникати торговельних обмежень. Зміни в фіскальній, монетарній, кліматичній та борговій політиці необхідні для протидії неправильному розподілу капіталу та нерівності».</a:t>
            </a:r>
            <a:endParaRPr lang="ru-UA" sz="3200" dirty="0">
              <a:effectLst/>
              <a:latin typeface="Times New Roman" panose="02020603050405020304" pitchFamily="18" charset="0"/>
              <a:ea typeface="Times New Roman" panose="02020603050405020304" pitchFamily="18" charset="0"/>
            </a:endParaRPr>
          </a:p>
        </p:txBody>
      </p:sp>
      <p:pic>
        <p:nvPicPr>
          <p:cNvPr id="7" name="Рисунок 6" descr="Голова с шестеренками">
            <a:extLst>
              <a:ext uri="{FF2B5EF4-FFF2-40B4-BE49-F238E27FC236}">
                <a16:creationId xmlns:a16="http://schemas.microsoft.com/office/drawing/2014/main" id="{ADBF554D-0977-E761-7A31-6A9268820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837" y="0"/>
            <a:ext cx="8115299" cy="8115299"/>
          </a:xfrm>
          <a:prstGeom prst="rect">
            <a:avLst/>
          </a:prstGeom>
        </p:spPr>
      </p:pic>
      <p:sp>
        <p:nvSpPr>
          <p:cNvPr id="9" name="TextBox 8">
            <a:extLst>
              <a:ext uri="{FF2B5EF4-FFF2-40B4-BE49-F238E27FC236}">
                <a16:creationId xmlns:a16="http://schemas.microsoft.com/office/drawing/2014/main" id="{C8730287-47E8-E736-2D9B-CED8C008358E}"/>
              </a:ext>
            </a:extLst>
          </p:cNvPr>
          <p:cNvSpPr txBox="1"/>
          <p:nvPr/>
        </p:nvSpPr>
        <p:spPr>
          <a:xfrm>
            <a:off x="2324100" y="8115299"/>
            <a:ext cx="19164299" cy="4341638"/>
          </a:xfrm>
          <a:prstGeom prst="rect">
            <a:avLst/>
          </a:prstGeom>
          <a:noFill/>
        </p:spPr>
        <p:txBody>
          <a:bodyPr wrap="square">
            <a:spAutoFit/>
          </a:bodyPr>
          <a:lstStyle/>
          <a:p>
            <a:pPr algn="just">
              <a:lnSpc>
                <a:spcPct val="130000"/>
              </a:lnSpc>
            </a:pPr>
            <a:r>
              <a:rPr lang="uk-UA" sz="3600" dirty="0">
                <a:effectLst/>
                <a:latin typeface="Times New Roman" panose="02020603050405020304" pitchFamily="18" charset="0"/>
                <a:ea typeface="Times New Roman" panose="02020603050405020304" pitchFamily="18" charset="0"/>
              </a:rPr>
              <a:t>Червневий звіт </a:t>
            </a:r>
            <a:r>
              <a:rPr lang="uk-UA" sz="3600" b="1" dirty="0">
                <a:effectLst/>
                <a:latin typeface="Times New Roman" panose="02020603050405020304" pitchFamily="18" charset="0"/>
                <a:ea typeface="Times New Roman" panose="02020603050405020304" pitchFamily="18" charset="0"/>
              </a:rPr>
              <a:t>«</a:t>
            </a:r>
            <a:r>
              <a:rPr lang="uk-UA" sz="3600" b="1" dirty="0" err="1">
                <a:effectLst/>
                <a:latin typeface="Times New Roman" panose="02020603050405020304" pitchFamily="18" charset="0"/>
                <a:ea typeface="Times New Roman" panose="02020603050405020304" pitchFamily="18" charset="0"/>
              </a:rPr>
              <a:t>Global</a:t>
            </a:r>
            <a:r>
              <a:rPr lang="uk-UA" sz="3600" b="1" dirty="0">
                <a:effectLst/>
                <a:latin typeface="Times New Roman" panose="02020603050405020304" pitchFamily="18" charset="0"/>
                <a:ea typeface="Times New Roman" panose="02020603050405020304" pitchFamily="18" charset="0"/>
              </a:rPr>
              <a:t> </a:t>
            </a:r>
            <a:r>
              <a:rPr lang="uk-UA" sz="3600" b="1" dirty="0" err="1">
                <a:effectLst/>
                <a:latin typeface="Times New Roman" panose="02020603050405020304" pitchFamily="18" charset="0"/>
                <a:ea typeface="Times New Roman" panose="02020603050405020304" pitchFamily="18" charset="0"/>
              </a:rPr>
              <a:t>Economic</a:t>
            </a:r>
            <a:r>
              <a:rPr lang="uk-UA" sz="3600" b="1" dirty="0">
                <a:effectLst/>
                <a:latin typeface="Times New Roman" panose="02020603050405020304" pitchFamily="18" charset="0"/>
                <a:ea typeface="Times New Roman" panose="02020603050405020304" pitchFamily="18" charset="0"/>
              </a:rPr>
              <a:t> </a:t>
            </a:r>
            <a:r>
              <a:rPr lang="uk-UA" sz="3600" b="1" dirty="0" err="1">
                <a:effectLst/>
                <a:latin typeface="Times New Roman" panose="02020603050405020304" pitchFamily="18" charset="0"/>
                <a:ea typeface="Times New Roman" panose="02020603050405020304" pitchFamily="18" charset="0"/>
              </a:rPr>
              <a:t>Prospects</a:t>
            </a:r>
            <a:r>
              <a:rPr lang="uk-UA" sz="3600" b="1" dirty="0">
                <a:effectLst/>
                <a:latin typeface="Times New Roman" panose="02020603050405020304" pitchFamily="18" charset="0"/>
                <a:ea typeface="Times New Roman" panose="02020603050405020304" pitchFamily="18" charset="0"/>
              </a:rPr>
              <a:t>»</a:t>
            </a:r>
            <a:r>
              <a:rPr lang="uk-UA" sz="3600" dirty="0">
                <a:effectLst/>
                <a:latin typeface="Times New Roman" panose="02020603050405020304" pitchFamily="18" charset="0"/>
                <a:ea typeface="Times New Roman" panose="02020603050405020304" pitchFamily="18" charset="0"/>
              </a:rPr>
              <a:t> пропонує першу систематичну оцінку того, як нинішні глобальні економічні умови порівнюються зі стагфляцією 1970-х років, особливий акцент на тому, як стагфляція може вплинути на країни з ринком та економікою, що розвиваються. Відновлення від стагфляції 1970-х років вимагало різкого підвищення процентних ставок у великих країнах з розвиненою економікою, що відіграло важливу роль у спричиненні низки фінансових криз на ринках, що створювалися, та в країнах, що розвивалися.</a:t>
            </a:r>
            <a:endParaRPr lang="ru-UA"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293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996569" y="1014037"/>
            <a:ext cx="22384512" cy="12263806"/>
          </a:xfrm>
          <a:prstGeom prst="rect">
            <a:avLst/>
          </a:prstGeom>
          <a:noFill/>
        </p:spPr>
        <p:txBody>
          <a:bodyPr wrap="square" numCol="2" spcCol="914400" rtlCol="0">
            <a:spAutoFit/>
          </a:bodyPr>
          <a:lstStyle/>
          <a:p>
            <a:pPr algn="just">
              <a:lnSpc>
                <a:spcPct val="130000"/>
              </a:lnSpc>
            </a:pPr>
            <a:r>
              <a:rPr lang="uk-UA" sz="1800" dirty="0">
                <a:effectLst/>
                <a:latin typeface="Times New Roman" panose="02020603050405020304" pitchFamily="18" charset="0"/>
                <a:ea typeface="Times New Roman" panose="02020603050405020304" pitchFamily="18" charset="0"/>
              </a:rPr>
              <a:t>«</a:t>
            </a:r>
            <a:r>
              <a:rPr lang="uk-UA" sz="3600" dirty="0">
                <a:effectLst/>
                <a:latin typeface="Times New Roman" panose="02020603050405020304" pitchFamily="18" charset="0"/>
                <a:ea typeface="Times New Roman" panose="02020603050405020304" pitchFamily="18" charset="0"/>
              </a:rPr>
              <a:t>Країнам, що розвиваються, доведеться збалансувати потребу в забезпеченні фіскальної стійкості з необхідністю пом’якшення наслідків сьогоднішніх криз, що накладаються на їхніх найбідніших громадян», — зазначив </a:t>
            </a:r>
            <a:r>
              <a:rPr lang="uk-UA" sz="3600" b="1" dirty="0">
                <a:effectLst/>
                <a:latin typeface="Times New Roman" panose="02020603050405020304" pitchFamily="18" charset="0"/>
                <a:ea typeface="Times New Roman" panose="02020603050405020304" pitchFamily="18" charset="0"/>
              </a:rPr>
              <a:t> </a:t>
            </a:r>
            <a:r>
              <a:rPr lang="uk-UA" sz="3600" b="1" dirty="0" err="1">
                <a:effectLst/>
                <a:latin typeface="Times New Roman" panose="02020603050405020304" pitchFamily="18" charset="0"/>
                <a:ea typeface="Times New Roman" panose="02020603050405020304" pitchFamily="18" charset="0"/>
              </a:rPr>
              <a:t>Айхан</a:t>
            </a:r>
            <a:r>
              <a:rPr lang="uk-UA" sz="3600" b="1" dirty="0">
                <a:effectLst/>
                <a:latin typeface="Times New Roman" panose="02020603050405020304" pitchFamily="18" charset="0"/>
                <a:ea typeface="Times New Roman" panose="02020603050405020304" pitchFamily="18" charset="0"/>
              </a:rPr>
              <a:t> Косе </a:t>
            </a:r>
            <a:r>
              <a:rPr lang="uk-UA" sz="3600" dirty="0">
                <a:effectLst/>
                <a:latin typeface="Times New Roman" panose="02020603050405020304" pitchFamily="18" charset="0"/>
                <a:ea typeface="Times New Roman" panose="02020603050405020304" pitchFamily="18" charset="0"/>
              </a:rPr>
              <a:t>, директор Групи Світового банку з питань перспектив. «Чітке повідомлення про рішення монетарної політики, використання надійних механізмів монетарної політики та захист незалежності центрального банку можуть ефективно вкорінювати очікування стосовно інфляції та зменшити рівень посилення політики, необхідної для досягнення бажаного впливу на інфляцію та активність».  </a:t>
            </a:r>
            <a:endParaRPr lang="ru-UA" sz="3600" dirty="0">
              <a:effectLst/>
              <a:latin typeface="Times New Roman" panose="02020603050405020304" pitchFamily="18" charset="0"/>
              <a:ea typeface="Times New Roman" panose="02020603050405020304" pitchFamily="18" charset="0"/>
            </a:endParaRPr>
          </a:p>
          <a:p>
            <a:pPr algn="just">
              <a:lnSpc>
                <a:spcPct val="130000"/>
              </a:lnSpc>
            </a:pPr>
            <a:r>
              <a:rPr lang="uk-UA" sz="3600" dirty="0">
                <a:effectLst/>
                <a:latin typeface="Times New Roman" panose="02020603050405020304" pitchFamily="18" charset="0"/>
                <a:ea typeface="Times New Roman" panose="02020603050405020304" pitchFamily="18" charset="0"/>
              </a:rPr>
              <a:t>Нинішня ситуація нагадує 1970-ті роки за трьома ключовими аспектами: постійні порушення пропозиції, що розпалює інфляцію, згодом тривалий період високої поступливості грошово-кредитної політики у великих країнах, що розвиваються, перспективи ослаблення зростання та вразливості, з якими стикаються країни з ринком та економікою, що розвиваються, стосовно посилення монетарної політики, яке знадобиться для стримування інфляції.</a:t>
            </a:r>
            <a:endParaRPr lang="ru-UA" sz="3600" dirty="0">
              <a:effectLst/>
              <a:latin typeface="Times New Roman" panose="02020603050405020304" pitchFamily="18" charset="0"/>
              <a:ea typeface="Times New Roman" panose="02020603050405020304" pitchFamily="18" charset="0"/>
            </a:endParaRPr>
          </a:p>
          <a:p>
            <a:pPr algn="just">
              <a:lnSpc>
                <a:spcPct val="130000"/>
              </a:lnSpc>
            </a:pPr>
            <a:r>
              <a:rPr lang="uk-UA" sz="3600" dirty="0">
                <a:effectLst/>
                <a:latin typeface="Times New Roman" panose="02020603050405020304" pitchFamily="18" charset="0"/>
                <a:ea typeface="Times New Roman" panose="02020603050405020304" pitchFamily="18" charset="0"/>
              </a:rPr>
              <a:t>Однак поточна ситуація також відрізняється від 1970-х у кількох вимірах: долар сильний, на відміну від його слабкої позиції в 1970-х; відсоткове зростання цін на товари менше; а баланси великих фінансових установ загалом сильні. Що ще важливіше, на відміну від 1970-х років, центральні банки в країнах з розвиненою економікою та багатьох країнах, що розвиваються, тепер мають чіткі мандати щодо стабільності цін, а за останні три десятиліття вони встановили надійний досвід у досягненні цільових показників інфляції.</a:t>
            </a:r>
            <a:endParaRPr lang="ru-UA" sz="3600" dirty="0">
              <a:effectLst/>
              <a:latin typeface="Times New Roman" panose="02020603050405020304" pitchFamily="18" charset="0"/>
              <a:ea typeface="Times New Roman" panose="02020603050405020304" pitchFamily="18" charset="0"/>
            </a:endParaRPr>
          </a:p>
          <a:p>
            <a:pPr indent="457200" algn="just">
              <a:lnSpc>
                <a:spcPct val="130000"/>
              </a:lnSpc>
            </a:pPr>
            <a:endParaRPr lang="ru-UA" sz="18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11274425" y="896113"/>
            <a:ext cx="1828800" cy="109726"/>
            <a:chOff x="3965945" y="1385354"/>
            <a:chExt cx="4572000" cy="79107"/>
          </a:xfrm>
          <a:solidFill>
            <a:srgbClr val="11161F"/>
          </a:solidFill>
        </p:grpSpPr>
        <p:sp>
          <p:nvSpPr>
            <p:cNvPr id="12" name="Rectangle 11"/>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3" name="Rectangle 12"/>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4" name="Rectangle 13"/>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5" name="Rectangle 14"/>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6" name="Rectangle 15"/>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grpSp>
    </p:spTree>
    <p:extLst>
      <p:ext uri="{BB962C8B-B14F-4D97-AF65-F5344CB8AC3E}">
        <p14:creationId xmlns:p14="http://schemas.microsoft.com/office/powerpoint/2010/main" val="5805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21EEB9-5F18-CEF8-F508-FF9A530B324F}"/>
              </a:ext>
            </a:extLst>
          </p:cNvPr>
          <p:cNvSpPr txBox="1"/>
          <p:nvPr/>
        </p:nvSpPr>
        <p:spPr>
          <a:xfrm>
            <a:off x="609600" y="1139041"/>
            <a:ext cx="12192000" cy="3970318"/>
          </a:xfrm>
          <a:prstGeom prst="rect">
            <a:avLst/>
          </a:prstGeom>
          <a:noFill/>
        </p:spPr>
        <p:txBody>
          <a:bodyPr wrap="square">
            <a:spAutoFit/>
          </a:bodyPr>
          <a:lstStyle/>
          <a:p>
            <a:r>
              <a:rPr lang="uk-UA" sz="3600" dirty="0">
                <a:effectLst/>
                <a:latin typeface="Times New Roman" panose="02020603050405020304" pitchFamily="18" charset="0"/>
                <a:ea typeface="Calibri" panose="020F0502020204030204" pitchFamily="34" charset="0"/>
              </a:rPr>
              <a:t>Очікується, що наступного року глобальна інфляція пом’якшиться, проте, ймовірно, залишиться вище цільових показників інфляції в багатьох країнах. У доповіді зазначається, що якщо інфляція залишиться високою, повторення попереднього епізоду стагфляції може призвести до різкого глобального спаду разом із фінансовими кризами в деяких країнах з ринком та економікою, що розвиваються</a:t>
            </a:r>
            <a:r>
              <a:rPr lang="ru-UA" dirty="0">
                <a:effectLst/>
              </a:rPr>
              <a:t> </a:t>
            </a:r>
            <a:endParaRPr lang="ru-UA" dirty="0"/>
          </a:p>
        </p:txBody>
      </p:sp>
      <p:sp>
        <p:nvSpPr>
          <p:cNvPr id="7" name="TextBox 6">
            <a:extLst>
              <a:ext uri="{FF2B5EF4-FFF2-40B4-BE49-F238E27FC236}">
                <a16:creationId xmlns:a16="http://schemas.microsoft.com/office/drawing/2014/main" id="{1FD052B1-2ECB-05ED-1FF8-10618A190092}"/>
              </a:ext>
            </a:extLst>
          </p:cNvPr>
          <p:cNvSpPr txBox="1"/>
          <p:nvPr/>
        </p:nvSpPr>
        <p:spPr>
          <a:xfrm>
            <a:off x="11468100" y="7643843"/>
            <a:ext cx="12192000" cy="4524315"/>
          </a:xfrm>
          <a:prstGeom prst="rect">
            <a:avLst/>
          </a:prstGeom>
          <a:noFill/>
        </p:spPr>
        <p:txBody>
          <a:bodyPr wrap="square">
            <a:spAutoFit/>
          </a:bodyPr>
          <a:lstStyle/>
          <a:p>
            <a:r>
              <a:rPr lang="uk-UA" sz="3600" dirty="0">
                <a:effectLst/>
                <a:latin typeface="Times New Roman" panose="02020603050405020304" pitchFamily="18" charset="0"/>
                <a:ea typeface="Calibri" panose="020F0502020204030204" pitchFamily="34" charset="0"/>
              </a:rPr>
              <a:t>У доповіді також пропонується нове уявлення про те, як вплив війни на енергетичні ринки погіршує перспективи росту світової економіки. Війна в Україні призвела до різкого зростання цін на широкий спектр енергоносіїв. Вищі ціни на енергоносії знизять реальні доходи, підвищать собівартість виробництва, посилять фінансові умови та стримають макроекономічну політику, особливо в країнах-імпортерах енергії</a:t>
            </a:r>
            <a:r>
              <a:rPr lang="ru-UA" dirty="0">
                <a:effectLst/>
              </a:rPr>
              <a:t> </a:t>
            </a:r>
            <a:endParaRPr lang="ru-UA" dirty="0"/>
          </a:p>
        </p:txBody>
      </p:sp>
      <p:pic>
        <p:nvPicPr>
          <p:cNvPr id="18434" name="Picture 2" descr="Глобальна інфляція та її вплив на Україну: поточний стан та прогноз |  UA.NEWS">
            <a:extLst>
              <a:ext uri="{FF2B5EF4-FFF2-40B4-BE49-F238E27FC236}">
                <a16:creationId xmlns:a16="http://schemas.microsoft.com/office/drawing/2014/main" id="{F1AD1219-40B5-532D-C10E-F9A128E6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333" y="838200"/>
            <a:ext cx="10972800" cy="6350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6" name="Picture 4" descr="В Україні формується енергетичний ринок | Новини | Українське радіо">
            <a:extLst>
              <a:ext uri="{FF2B5EF4-FFF2-40B4-BE49-F238E27FC236}">
                <a16:creationId xmlns:a16="http://schemas.microsoft.com/office/drawing/2014/main" id="{7255C4A5-25A6-76DF-C516-C5D1904FB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492" y="6083574"/>
            <a:ext cx="9113308" cy="683498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38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80">
                                          <p:stCondLst>
                                            <p:cond delay="0"/>
                                          </p:stCondLst>
                                        </p:cTn>
                                        <p:tgtEl>
                                          <p:spTgt spid="18434"/>
                                        </p:tgtEl>
                                      </p:cBhvr>
                                    </p:animEffect>
                                    <p:anim calcmode="lin" valueType="num">
                                      <p:cBhvr>
                                        <p:cTn id="8"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4"/>
                                        </p:tgtEl>
                                      </p:cBhvr>
                                      <p:to x="100000" y="60000"/>
                                    </p:animScale>
                                    <p:animScale>
                                      <p:cBhvr>
                                        <p:cTn id="14" dur="166" decel="50000">
                                          <p:stCondLst>
                                            <p:cond delay="676"/>
                                          </p:stCondLst>
                                        </p:cTn>
                                        <p:tgtEl>
                                          <p:spTgt spid="18434"/>
                                        </p:tgtEl>
                                      </p:cBhvr>
                                      <p:to x="100000" y="100000"/>
                                    </p:animScale>
                                    <p:animScale>
                                      <p:cBhvr>
                                        <p:cTn id="15" dur="26">
                                          <p:stCondLst>
                                            <p:cond delay="1312"/>
                                          </p:stCondLst>
                                        </p:cTn>
                                        <p:tgtEl>
                                          <p:spTgt spid="18434"/>
                                        </p:tgtEl>
                                      </p:cBhvr>
                                      <p:to x="100000" y="80000"/>
                                    </p:animScale>
                                    <p:animScale>
                                      <p:cBhvr>
                                        <p:cTn id="16" dur="166" decel="50000">
                                          <p:stCondLst>
                                            <p:cond delay="1338"/>
                                          </p:stCondLst>
                                        </p:cTn>
                                        <p:tgtEl>
                                          <p:spTgt spid="18434"/>
                                        </p:tgtEl>
                                      </p:cBhvr>
                                      <p:to x="100000" y="100000"/>
                                    </p:animScale>
                                    <p:animScale>
                                      <p:cBhvr>
                                        <p:cTn id="17" dur="26">
                                          <p:stCondLst>
                                            <p:cond delay="1642"/>
                                          </p:stCondLst>
                                        </p:cTn>
                                        <p:tgtEl>
                                          <p:spTgt spid="18434"/>
                                        </p:tgtEl>
                                      </p:cBhvr>
                                      <p:to x="100000" y="90000"/>
                                    </p:animScale>
                                    <p:animScale>
                                      <p:cBhvr>
                                        <p:cTn id="18" dur="166" decel="50000">
                                          <p:stCondLst>
                                            <p:cond delay="1668"/>
                                          </p:stCondLst>
                                        </p:cTn>
                                        <p:tgtEl>
                                          <p:spTgt spid="18434"/>
                                        </p:tgtEl>
                                      </p:cBhvr>
                                      <p:to x="100000" y="100000"/>
                                    </p:animScale>
                                    <p:animScale>
                                      <p:cBhvr>
                                        <p:cTn id="19" dur="26">
                                          <p:stCondLst>
                                            <p:cond delay="1808"/>
                                          </p:stCondLst>
                                        </p:cTn>
                                        <p:tgtEl>
                                          <p:spTgt spid="18434"/>
                                        </p:tgtEl>
                                      </p:cBhvr>
                                      <p:to x="100000" y="95000"/>
                                    </p:animScale>
                                    <p:animScale>
                                      <p:cBhvr>
                                        <p:cTn id="20" dur="166" decel="50000">
                                          <p:stCondLst>
                                            <p:cond delay="1834"/>
                                          </p:stCondLst>
                                        </p:cTn>
                                        <p:tgtEl>
                                          <p:spTgt spid="1843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wipe(down)">
                                      <p:cBhvr>
                                        <p:cTn id="24" dur="580">
                                          <p:stCondLst>
                                            <p:cond delay="0"/>
                                          </p:stCondLst>
                                        </p:cTn>
                                        <p:tgtEl>
                                          <p:spTgt spid="18436"/>
                                        </p:tgtEl>
                                      </p:cBhvr>
                                    </p:animEffect>
                                    <p:anim calcmode="lin" valueType="num">
                                      <p:cBhvr>
                                        <p:cTn id="25" dur="1822" tmFilter="0,0; 0.14,0.36; 0.43,0.73; 0.71,0.91; 1.0,1.0">
                                          <p:stCondLst>
                                            <p:cond delay="0"/>
                                          </p:stCondLst>
                                        </p:cTn>
                                        <p:tgtEl>
                                          <p:spTgt spid="184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4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4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4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436"/>
                                        </p:tgtEl>
                                        <p:attrNameLst>
                                          <p:attrName>ppt_y</p:attrName>
                                        </p:attrNameLst>
                                      </p:cBhvr>
                                      <p:tavLst>
                                        <p:tav tm="0" fmla="#ppt_y-sin(pi*$)/81">
                                          <p:val>
                                            <p:fltVal val="0"/>
                                          </p:val>
                                        </p:tav>
                                        <p:tav tm="100000">
                                          <p:val>
                                            <p:fltVal val="1"/>
                                          </p:val>
                                        </p:tav>
                                      </p:tavLst>
                                    </p:anim>
                                    <p:animScale>
                                      <p:cBhvr>
                                        <p:cTn id="30" dur="26">
                                          <p:stCondLst>
                                            <p:cond delay="650"/>
                                          </p:stCondLst>
                                        </p:cTn>
                                        <p:tgtEl>
                                          <p:spTgt spid="18436"/>
                                        </p:tgtEl>
                                      </p:cBhvr>
                                      <p:to x="100000" y="60000"/>
                                    </p:animScale>
                                    <p:animScale>
                                      <p:cBhvr>
                                        <p:cTn id="31" dur="166" decel="50000">
                                          <p:stCondLst>
                                            <p:cond delay="676"/>
                                          </p:stCondLst>
                                        </p:cTn>
                                        <p:tgtEl>
                                          <p:spTgt spid="18436"/>
                                        </p:tgtEl>
                                      </p:cBhvr>
                                      <p:to x="100000" y="100000"/>
                                    </p:animScale>
                                    <p:animScale>
                                      <p:cBhvr>
                                        <p:cTn id="32" dur="26">
                                          <p:stCondLst>
                                            <p:cond delay="1312"/>
                                          </p:stCondLst>
                                        </p:cTn>
                                        <p:tgtEl>
                                          <p:spTgt spid="18436"/>
                                        </p:tgtEl>
                                      </p:cBhvr>
                                      <p:to x="100000" y="80000"/>
                                    </p:animScale>
                                    <p:animScale>
                                      <p:cBhvr>
                                        <p:cTn id="33" dur="166" decel="50000">
                                          <p:stCondLst>
                                            <p:cond delay="1338"/>
                                          </p:stCondLst>
                                        </p:cTn>
                                        <p:tgtEl>
                                          <p:spTgt spid="18436"/>
                                        </p:tgtEl>
                                      </p:cBhvr>
                                      <p:to x="100000" y="100000"/>
                                    </p:animScale>
                                    <p:animScale>
                                      <p:cBhvr>
                                        <p:cTn id="34" dur="26">
                                          <p:stCondLst>
                                            <p:cond delay="1642"/>
                                          </p:stCondLst>
                                        </p:cTn>
                                        <p:tgtEl>
                                          <p:spTgt spid="18436"/>
                                        </p:tgtEl>
                                      </p:cBhvr>
                                      <p:to x="100000" y="90000"/>
                                    </p:animScale>
                                    <p:animScale>
                                      <p:cBhvr>
                                        <p:cTn id="35" dur="166" decel="50000">
                                          <p:stCondLst>
                                            <p:cond delay="1668"/>
                                          </p:stCondLst>
                                        </p:cTn>
                                        <p:tgtEl>
                                          <p:spTgt spid="18436"/>
                                        </p:tgtEl>
                                      </p:cBhvr>
                                      <p:to x="100000" y="100000"/>
                                    </p:animScale>
                                    <p:animScale>
                                      <p:cBhvr>
                                        <p:cTn id="36" dur="26">
                                          <p:stCondLst>
                                            <p:cond delay="1808"/>
                                          </p:stCondLst>
                                        </p:cTn>
                                        <p:tgtEl>
                                          <p:spTgt spid="18436"/>
                                        </p:tgtEl>
                                      </p:cBhvr>
                                      <p:to x="100000" y="95000"/>
                                    </p:animScale>
                                    <p:animScale>
                                      <p:cBhvr>
                                        <p:cTn id="37" dur="166" decel="50000">
                                          <p:stCondLst>
                                            <p:cond delay="1834"/>
                                          </p:stCondLst>
                                        </p:cTn>
                                        <p:tgtEl>
                                          <p:spTgt spid="184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4135" y="6248400"/>
            <a:ext cx="12005945" cy="7467600"/>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8"/>
          </a:p>
        </p:txBody>
      </p:sp>
      <p:sp>
        <p:nvSpPr>
          <p:cNvPr id="29" name="TextBox 28"/>
          <p:cNvSpPr txBox="1"/>
          <p:nvPr/>
        </p:nvSpPr>
        <p:spPr>
          <a:xfrm>
            <a:off x="813689" y="1524201"/>
            <a:ext cx="22384512" cy="12191799"/>
          </a:xfrm>
          <a:prstGeom prst="rect">
            <a:avLst/>
          </a:prstGeom>
          <a:noFill/>
        </p:spPr>
        <p:txBody>
          <a:bodyPr wrap="square" numCol="2" spcCol="914400" rtlCol="0">
            <a:spAutoFit/>
          </a:bodyPr>
          <a:lstStyle/>
          <a:p>
            <a:pPr algn="just">
              <a:lnSpc>
                <a:spcPct val="130000"/>
              </a:lnSpc>
            </a:pPr>
            <a:r>
              <a:rPr lang="uk-UA" sz="3200" dirty="0">
                <a:effectLst/>
                <a:latin typeface="Times New Roman" panose="02020603050405020304" pitchFamily="18" charset="0"/>
                <a:ea typeface="Times New Roman" panose="02020603050405020304" pitchFamily="18" charset="0"/>
              </a:rPr>
              <a:t>Прогнозується, що зростання в країнах з розвиненою економікою різко сповільниться </a:t>
            </a:r>
            <a:r>
              <a:rPr lang="uk-UA" sz="3200" b="1" dirty="0">
                <a:effectLst/>
                <a:latin typeface="Times New Roman" panose="02020603050405020304" pitchFamily="18" charset="0"/>
                <a:ea typeface="Times New Roman" panose="02020603050405020304" pitchFamily="18" charset="0"/>
              </a:rPr>
              <a:t>з 5,1% в 2021 році до 2,6% </a:t>
            </a:r>
            <a:r>
              <a:rPr lang="uk-UA" sz="3200" dirty="0">
                <a:effectLst/>
                <a:latin typeface="Times New Roman" panose="02020603050405020304" pitchFamily="18" charset="0"/>
                <a:ea typeface="Times New Roman" panose="02020603050405020304" pitchFamily="18" charset="0"/>
              </a:rPr>
              <a:t>в 2022 році, що на 1,2 відсоткового пункту нижче прогнозів у січні. Очікується, що у 2023 році зростання буде помірковане </a:t>
            </a:r>
            <a:r>
              <a:rPr lang="uk-UA" sz="3200" b="1" dirty="0">
                <a:effectLst/>
                <a:latin typeface="Times New Roman" panose="02020603050405020304" pitchFamily="18" charset="0"/>
                <a:ea typeface="Times New Roman" panose="02020603050405020304" pitchFamily="18" charset="0"/>
              </a:rPr>
              <a:t>до 2,2%, </a:t>
            </a:r>
            <a:r>
              <a:rPr lang="uk-UA" sz="3200" dirty="0">
                <a:effectLst/>
                <a:latin typeface="Times New Roman" panose="02020603050405020304" pitchFamily="18" charset="0"/>
                <a:ea typeface="Times New Roman" panose="02020603050405020304" pitchFamily="18" charset="0"/>
              </a:rPr>
              <a:t>що значною мірою відображає подальше послаблення фіскальної та монетарної політики, впровадженої під час пандемії.</a:t>
            </a:r>
          </a:p>
          <a:p>
            <a:pPr algn="just">
              <a:lnSpc>
                <a:spcPct val="130000"/>
              </a:lnSpc>
            </a:pPr>
            <a:endParaRPr lang="ru-UA" sz="3200" dirty="0">
              <a:effectLst/>
              <a:latin typeface="Times New Roman" panose="02020603050405020304" pitchFamily="18" charset="0"/>
              <a:ea typeface="Times New Roman" panose="02020603050405020304" pitchFamily="18" charset="0"/>
            </a:endParaRPr>
          </a:p>
          <a:p>
            <a:pPr algn="just">
              <a:lnSpc>
                <a:spcPct val="130000"/>
              </a:lnSpc>
            </a:pPr>
            <a:r>
              <a:rPr lang="uk-UA" sz="3200" dirty="0">
                <a:effectLst/>
                <a:latin typeface="Times New Roman" panose="02020603050405020304" pitchFamily="18" charset="0"/>
                <a:ea typeface="Times New Roman" panose="02020603050405020304" pitchFamily="18" charset="0"/>
              </a:rPr>
              <a:t>Серед країн з ринком та економікою, що розвиваються, також прогнозується, що зростання впаде </a:t>
            </a:r>
            <a:r>
              <a:rPr lang="uk-UA" sz="3200" b="1" dirty="0">
                <a:effectLst/>
                <a:latin typeface="Times New Roman" panose="02020603050405020304" pitchFamily="18" charset="0"/>
                <a:ea typeface="Times New Roman" panose="02020603050405020304" pitchFamily="18" charset="0"/>
              </a:rPr>
              <a:t>з 6,6% в 2021 році до 3,4% в 2022 році</a:t>
            </a:r>
            <a:r>
              <a:rPr lang="uk-UA" sz="3200" dirty="0">
                <a:effectLst/>
                <a:latin typeface="Times New Roman" panose="02020603050405020304" pitchFamily="18" charset="0"/>
                <a:ea typeface="Times New Roman" panose="02020603050405020304" pitchFamily="18" charset="0"/>
              </a:rPr>
              <a:t>, що значно нижче середньорічного показника розміром </a:t>
            </a:r>
            <a:r>
              <a:rPr lang="uk-UA" sz="3200" b="1" dirty="0">
                <a:effectLst/>
                <a:latin typeface="Times New Roman" panose="02020603050405020304" pitchFamily="18" charset="0"/>
                <a:ea typeface="Times New Roman" panose="02020603050405020304" pitchFamily="18" charset="0"/>
              </a:rPr>
              <a:t>4,8% в 2011-2019 </a:t>
            </a:r>
            <a:r>
              <a:rPr lang="uk-UA" sz="3200" dirty="0">
                <a:effectLst/>
                <a:latin typeface="Times New Roman" panose="02020603050405020304" pitchFamily="18" charset="0"/>
                <a:ea typeface="Times New Roman" panose="02020603050405020304" pitchFamily="18" charset="0"/>
              </a:rPr>
              <a:t>роках. Негативні наслідки війни більш ніж компенсують короткостроковий стимул для деяких експортерів сировини через підвищення цін на енергоносії. Прогнози щодо зростання економіки на 2022 рік були переглянуті в бік майже 70% країн з ринком та економікою, що розвиваються, зокрема більшість країн-імпортерів сировини, а також чотири п’ятих країн з низьким рівнем доходу.</a:t>
            </a:r>
            <a:endParaRPr lang="ru-UA" sz="3200" dirty="0">
              <a:effectLst/>
              <a:latin typeface="Times New Roman" panose="02020603050405020304" pitchFamily="18" charset="0"/>
              <a:ea typeface="Times New Roman" panose="02020603050405020304" pitchFamily="18" charset="0"/>
            </a:endParaRPr>
          </a:p>
          <a:p>
            <a:pPr algn="just">
              <a:lnSpc>
                <a:spcPct val="130000"/>
              </a:lnSpc>
            </a:pPr>
            <a:r>
              <a:rPr lang="uk-UA" sz="3200" dirty="0">
                <a:effectLst/>
                <a:latin typeface="Times New Roman" panose="02020603050405020304" pitchFamily="18" charset="0"/>
                <a:ea typeface="Times New Roman" panose="02020603050405020304" pitchFamily="18" charset="0"/>
              </a:rPr>
              <a:t>У доповіді наголошується на необхідності рішучих глобальних і національних політичних дій для запобігання найгірших наслідків війни в Україні для світової економіки. До цього належать глобальні зусилля, спрямовані на обмеження шкоди для тих, хто постраждав від війни, пом’якшення удару від різких цін на нафту та продукти харчування, прискорення списання боргу та розширення надання вакцинації в країнах з низьким рівнем доходу. Також ситуація передбачатиме енергійну реакцію пропозиції на національному рівні, водночас забезпечуючи належне функціонування світових ринків сировини.</a:t>
            </a:r>
            <a:endParaRPr lang="ru-UA" sz="3200" dirty="0">
              <a:effectLst/>
              <a:latin typeface="Times New Roman" panose="02020603050405020304" pitchFamily="18" charset="0"/>
              <a:ea typeface="Times New Roman" panose="02020603050405020304" pitchFamily="18" charset="0"/>
            </a:endParaRPr>
          </a:p>
          <a:p>
            <a:pPr algn="just">
              <a:lnSpc>
                <a:spcPct val="130000"/>
              </a:lnSpc>
            </a:pPr>
            <a:r>
              <a:rPr lang="uk-UA" sz="3200" dirty="0">
                <a:effectLst/>
                <a:latin typeface="Times New Roman" panose="02020603050405020304" pitchFamily="18" charset="0"/>
                <a:ea typeface="Times New Roman" panose="02020603050405020304" pitchFamily="18" charset="0"/>
              </a:rPr>
              <a:t>Більше того, політикам слід утримуватися від політики, що викривляє, як-от контроль цін, субсидії та експортні заборони, які можуть погіршити нещодавнє підвищення цін на сировину. На тлі високої інфляції, слабкого зростання, жорстких фінансових умов та обмеженого простору фіскальної політики урядам доведеться змінити пріоритети витрат на цільову допомогу вразливим групам населення.</a:t>
            </a:r>
            <a:endParaRPr lang="ru-UA" sz="3200" dirty="0">
              <a:effectLst/>
              <a:latin typeface="Times New Roman" panose="02020603050405020304" pitchFamily="18" charset="0"/>
              <a:ea typeface="Times New Roman" panose="02020603050405020304" pitchFamily="18" charset="0"/>
            </a:endParaRPr>
          </a:p>
          <a:p>
            <a:pPr indent="457200" algn="just">
              <a:lnSpc>
                <a:spcPct val="130000"/>
              </a:lnSpc>
            </a:pPr>
            <a:endParaRPr lang="ru-UA" sz="18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11274425" y="896113"/>
            <a:ext cx="1828800" cy="109726"/>
            <a:chOff x="3965945" y="1385354"/>
            <a:chExt cx="4572000" cy="79107"/>
          </a:xfrm>
          <a:solidFill>
            <a:srgbClr val="11161F"/>
          </a:solidFill>
        </p:grpSpPr>
        <p:sp>
          <p:nvSpPr>
            <p:cNvPr id="12" name="Rectangle 11"/>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3" name="Rectangle 12"/>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4" name="Rectangle 13"/>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5" name="Rectangle 14"/>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6" name="Rectangle 15"/>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grpSp>
    </p:spTree>
    <p:extLst>
      <p:ext uri="{BB962C8B-B14F-4D97-AF65-F5344CB8AC3E}">
        <p14:creationId xmlns:p14="http://schemas.microsoft.com/office/powerpoint/2010/main" val="38444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1218882" y="413461"/>
            <a:ext cx="21939886" cy="1285949"/>
          </a:xfrm>
          <a:prstGeom prst="rect">
            <a:avLst/>
          </a:prstGeom>
        </p:spPr>
        <p:txBody>
          <a:bodyPr/>
          <a:lstStyle/>
          <a:p>
            <a:pPr algn="ctr" defTabSz="2194560">
              <a:spcBef>
                <a:spcPct val="0"/>
              </a:spcBef>
              <a:defRPr/>
            </a:pPr>
            <a:r>
              <a:rPr lang="uk-UA" sz="10560" dirty="0">
                <a:latin typeface="+mj-lt"/>
                <a:ea typeface="+mj-ea"/>
                <a:cs typeface="+mj-cs"/>
              </a:rPr>
              <a:t>Перспективи регіонів</a:t>
            </a:r>
            <a:endParaRPr lang="en-US" sz="10560" dirty="0">
              <a:latin typeface="+mj-lt"/>
              <a:ea typeface="+mj-ea"/>
              <a:cs typeface="+mj-cs"/>
            </a:endParaRPr>
          </a:p>
        </p:txBody>
      </p:sp>
      <p:grpSp>
        <p:nvGrpSpPr>
          <p:cNvPr id="15" name="Group 14"/>
          <p:cNvGrpSpPr/>
          <p:nvPr/>
        </p:nvGrpSpPr>
        <p:grpSpPr>
          <a:xfrm>
            <a:off x="11274425" y="2118361"/>
            <a:ext cx="1828800" cy="109726"/>
            <a:chOff x="3965945" y="1385354"/>
            <a:chExt cx="4572000" cy="79107"/>
          </a:xfrm>
          <a:solidFill>
            <a:srgbClr val="11161F"/>
          </a:solidFill>
        </p:grpSpPr>
        <p:sp>
          <p:nvSpPr>
            <p:cNvPr id="16" name="Rectangle 15"/>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7" name="Rectangle 16"/>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8" name="Rectangle 17"/>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9" name="Rectangle 18"/>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0" name="Rectangle 19"/>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graphicFrame>
        <p:nvGraphicFramePr>
          <p:cNvPr id="11" name="Схема 10">
            <a:extLst>
              <a:ext uri="{FF2B5EF4-FFF2-40B4-BE49-F238E27FC236}">
                <a16:creationId xmlns:a16="http://schemas.microsoft.com/office/drawing/2014/main" id="{E925CBA4-5BA8-73DF-1D9C-48F1817C05BC}"/>
              </a:ext>
            </a:extLst>
          </p:cNvPr>
          <p:cNvGraphicFramePr/>
          <p:nvPr>
            <p:extLst>
              <p:ext uri="{D42A27DB-BD31-4B8C-83A1-F6EECF244321}">
                <p14:modId xmlns:p14="http://schemas.microsoft.com/office/powerpoint/2010/main" val="2341671170"/>
              </p:ext>
            </p:extLst>
          </p:nvPr>
        </p:nvGraphicFramePr>
        <p:xfrm>
          <a:off x="0" y="2447528"/>
          <a:ext cx="24688800" cy="11001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4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04533" y="12261272"/>
            <a:ext cx="8602134" cy="897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dirty="0">
              <a:latin typeface="+mj-lt"/>
              <a:ea typeface="Open Sans" pitchFamily="34" charset="0"/>
              <a:cs typeface="Open Sans" pitchFamily="34" charset="0"/>
            </a:endParaRPr>
          </a:p>
        </p:txBody>
      </p:sp>
      <p:sp>
        <p:nvSpPr>
          <p:cNvPr id="8" name="Title 2"/>
          <p:cNvSpPr txBox="1">
            <a:spLocks/>
          </p:cNvSpPr>
          <p:nvPr/>
        </p:nvSpPr>
        <p:spPr>
          <a:xfrm>
            <a:off x="1216025" y="1005840"/>
            <a:ext cx="21945600" cy="1619251"/>
          </a:xfrm>
          <a:prstGeom prst="rect">
            <a:avLst/>
          </a:prstGeom>
        </p:spPr>
        <p:txBody>
          <a:bodyPr vert="horz" lIns="219456" tIns="109728" rIns="219456" bIns="109728" rtlCol="0" anchor="ctr">
            <a:noAutofit/>
          </a:bodyPr>
          <a:lstStyle/>
          <a:p>
            <a:pPr algn="ctr"/>
            <a:r>
              <a:rPr lang="uk-UA" sz="6000" spc="300" dirty="0">
                <a:solidFill>
                  <a:srgbClr val="010101"/>
                </a:solidFill>
                <a:latin typeface="+mj-lt"/>
                <a:ea typeface="Open Sans Extrabold" panose="020B0906030804020204" pitchFamily="34" charset="0"/>
                <a:cs typeface="Open Sans Extrabold" panose="020B0906030804020204" pitchFamily="34" charset="0"/>
              </a:rPr>
              <a:t>4. Знижені темпи зростання продуктивності і низькі </a:t>
            </a:r>
            <a:r>
              <a:rPr lang="uk-UA" sz="6000" spc="300" dirty="0" err="1">
                <a:solidFill>
                  <a:srgbClr val="010101"/>
                </a:solidFill>
                <a:latin typeface="+mj-lt"/>
                <a:ea typeface="Open Sans Extrabold" panose="020B0906030804020204" pitchFamily="34" charset="0"/>
                <a:cs typeface="Open Sans Extrabold" panose="020B0906030804020204" pitchFamily="34" charset="0"/>
              </a:rPr>
              <a:t>процентни</a:t>
            </a:r>
            <a:r>
              <a:rPr lang="uk-UA" sz="6000" spc="300" dirty="0">
                <a:solidFill>
                  <a:srgbClr val="010101"/>
                </a:solidFill>
                <a:latin typeface="+mj-lt"/>
                <a:ea typeface="Open Sans Extrabold" panose="020B0906030804020204" pitchFamily="34" charset="0"/>
                <a:cs typeface="Open Sans Extrabold" panose="020B0906030804020204" pitchFamily="34" charset="0"/>
              </a:rPr>
              <a:t> ставки</a:t>
            </a:r>
            <a:endParaRPr lang="en-US" sz="6000" spc="300" dirty="0">
              <a:solidFill>
                <a:srgbClr val="010101"/>
              </a:solidFill>
              <a:latin typeface="+mj-lt"/>
              <a:ea typeface="Open Sans Extrabold" panose="020B0906030804020204" pitchFamily="34" charset="0"/>
              <a:cs typeface="Open Sans Extrabold" panose="020B0906030804020204" pitchFamily="34" charset="0"/>
            </a:endParaRPr>
          </a:p>
        </p:txBody>
      </p:sp>
      <p:grpSp>
        <p:nvGrpSpPr>
          <p:cNvPr id="17" name="Group 16"/>
          <p:cNvGrpSpPr/>
          <p:nvPr/>
        </p:nvGrpSpPr>
        <p:grpSpPr>
          <a:xfrm>
            <a:off x="11274425" y="2920177"/>
            <a:ext cx="1828800" cy="109726"/>
            <a:chOff x="3965945" y="1385354"/>
            <a:chExt cx="4572000" cy="79107"/>
          </a:xfrm>
          <a:solidFill>
            <a:srgbClr val="11161F"/>
          </a:solidFill>
        </p:grpSpPr>
        <p:sp>
          <p:nvSpPr>
            <p:cNvPr id="18" name="Rectangle 17"/>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9" name="Rectangle 18"/>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0" name="Rectangle 19"/>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1" name="Rectangle 20"/>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2" name="Rectangle 21"/>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13" name="TextBox 12">
            <a:extLst>
              <a:ext uri="{FF2B5EF4-FFF2-40B4-BE49-F238E27FC236}">
                <a16:creationId xmlns:a16="http://schemas.microsoft.com/office/drawing/2014/main" id="{A876B9CB-998A-4F0A-1766-372FB6EBD653}"/>
              </a:ext>
            </a:extLst>
          </p:cNvPr>
          <p:cNvSpPr txBox="1"/>
          <p:nvPr/>
        </p:nvSpPr>
        <p:spPr>
          <a:xfrm>
            <a:off x="11274425" y="3970041"/>
            <a:ext cx="12192000" cy="9383018"/>
          </a:xfrm>
          <a:prstGeom prst="rect">
            <a:avLst/>
          </a:prstGeom>
          <a:noFill/>
        </p:spPr>
        <p:txBody>
          <a:bodyPr wrap="square">
            <a:spAutoFit/>
          </a:bodyPr>
          <a:lstStyle/>
          <a:p>
            <a:pPr algn="just">
              <a:lnSpc>
                <a:spcPct val="130000"/>
              </a:lnSpc>
              <a:spcAft>
                <a:spcPts val="800"/>
              </a:spcAft>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Важливою тенденцією, що несе велику невизначеність щодо причин її виникнення та ймовірної тривалості, є знижені темпи зростання продуктивності. </a:t>
            </a:r>
            <a:r>
              <a:rPr lang="uk-UA" sz="3600" dirty="0">
                <a:effectLst/>
                <a:latin typeface="Times New Roman" panose="02020603050405020304" pitchFamily="18" charset="0"/>
                <a:ea typeface="Times New Roman" panose="02020603050405020304" pitchFamily="18" charset="0"/>
                <a:cs typeface="Times New Roman" panose="02020603050405020304" pitchFamily="18" charset="0"/>
              </a:rPr>
              <a:t>Причини уповільнення темпів зростання продуктивності залишаються невизначеними. Це може частково бути відображенням спадщини кризи і тривалого періоду низьких інвестицій, так само як і вичерпання потенціалу зростання продуктивності, пов'язаного з революцією в сфері інформаційних і комунікаційних технологій. Проблеми вимірювання продуктивності надзвичайно складні в деяких секторах економіки, проте останні дослідження показують малоймовірність значного впливу цих секторів на уповільнення темпів.</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338" name="Picture 2" descr="Як збільшити продуктивність та отримувати насолоду від роботи">
            <a:extLst>
              <a:ext uri="{FF2B5EF4-FFF2-40B4-BE49-F238E27FC236}">
                <a16:creationId xmlns:a16="http://schemas.microsoft.com/office/drawing/2014/main" id="{4B8084C1-4165-43CC-0A45-C418C9F9F027}"/>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15132" r="15132"/>
          <a:stretch>
            <a:fillRect/>
          </a:stretch>
        </p:blipFill>
        <p:spPr bwMode="auto">
          <a:xfrm>
            <a:off x="4097338" y="5468938"/>
            <a:ext cx="6627812" cy="679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id="{25B29BBC-93A7-DB84-6610-F7CA6DD18DE3}"/>
              </a:ext>
            </a:extLst>
          </p:cNvPr>
          <p:cNvSpPr/>
          <p:nvPr/>
        </p:nvSpPr>
        <p:spPr>
          <a:xfrm>
            <a:off x="1719072" y="0"/>
            <a:ext cx="3950208" cy="373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Овал 6">
            <a:extLst>
              <a:ext uri="{FF2B5EF4-FFF2-40B4-BE49-F238E27FC236}">
                <a16:creationId xmlns:a16="http://schemas.microsoft.com/office/drawing/2014/main" id="{B2679FF1-C3F8-AEB6-676F-D4C54ACB8767}"/>
              </a:ext>
            </a:extLst>
          </p:cNvPr>
          <p:cNvSpPr/>
          <p:nvPr/>
        </p:nvSpPr>
        <p:spPr>
          <a:xfrm>
            <a:off x="18288" y="2697481"/>
            <a:ext cx="4828032" cy="479145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9" name="Овал 8">
            <a:extLst>
              <a:ext uri="{FF2B5EF4-FFF2-40B4-BE49-F238E27FC236}">
                <a16:creationId xmlns:a16="http://schemas.microsoft.com/office/drawing/2014/main" id="{44E080E1-CE72-11A3-22A7-CDE6046915D5}"/>
              </a:ext>
            </a:extLst>
          </p:cNvPr>
          <p:cNvSpPr/>
          <p:nvPr/>
        </p:nvSpPr>
        <p:spPr>
          <a:xfrm>
            <a:off x="0" y="6455665"/>
            <a:ext cx="7168896" cy="705916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 name="TextBox 2">
            <a:extLst>
              <a:ext uri="{FF2B5EF4-FFF2-40B4-BE49-F238E27FC236}">
                <a16:creationId xmlns:a16="http://schemas.microsoft.com/office/drawing/2014/main" id="{CCD111D6-EE44-F3A1-0AE4-B4F24BB7FBC6}"/>
              </a:ext>
            </a:extLst>
          </p:cNvPr>
          <p:cNvSpPr txBox="1"/>
          <p:nvPr/>
        </p:nvSpPr>
        <p:spPr>
          <a:xfrm>
            <a:off x="7187184" y="1471164"/>
            <a:ext cx="16154400" cy="9383018"/>
          </a:xfrm>
          <a:prstGeom prst="rect">
            <a:avLst/>
          </a:prstGeom>
          <a:noFill/>
        </p:spPr>
        <p:txBody>
          <a:bodyPr wrap="square">
            <a:spAutoFit/>
          </a:bodyPr>
          <a:lstStyle/>
          <a:p>
            <a:pPr algn="just">
              <a:lnSpc>
                <a:spcPct val="130000"/>
              </a:lnSpc>
              <a:spcAft>
                <a:spcPts val="800"/>
              </a:spcAft>
            </a:pPr>
            <a:r>
              <a:rPr lang="uk-UA" sz="3600" dirty="0">
                <a:effectLst/>
                <a:latin typeface="Times New Roman" panose="02020603050405020304" pitchFamily="18" charset="0"/>
                <a:ea typeface="Times New Roman" panose="02020603050405020304" pitchFamily="18" charset="0"/>
                <a:cs typeface="Times New Roman" panose="02020603050405020304" pitchFamily="18" charset="0"/>
              </a:rPr>
              <a:t>Демографічні фактори і очікування більш низьких темпів зростання продуктивності (і, отже, наявних доходів) в майбутньому стримують на темпи інвестування сьогодні, так як для підтримки стабільного відношення капіталу до обсягу виробництва доводиться менше інвестувати. Однак механізми зворотного зв'язку також можуть грати свою роль - очікування низьких темпів зростання попиту в майбутньому, що перешкоджають інвестиціям, можуть негативно позначитися на майбутньому потенційному обсязі виробництва як безпосередньо (в результаті зменшення встановлених виробничих </a:t>
            </a:r>
            <a:r>
              <a:rPr lang="uk-UA" sz="3600" dirty="0" err="1">
                <a:effectLst/>
                <a:latin typeface="Times New Roman" panose="02020603050405020304" pitchFamily="18" charset="0"/>
                <a:ea typeface="Times New Roman" panose="02020603050405020304" pitchFamily="18" charset="0"/>
                <a:cs typeface="Times New Roman" panose="02020603050405020304" pitchFamily="18" charset="0"/>
              </a:rPr>
              <a:t>потужностей</a:t>
            </a:r>
            <a:r>
              <a:rPr lang="uk-UA" sz="3600" dirty="0">
                <a:effectLst/>
                <a:latin typeface="Times New Roman" panose="02020603050405020304" pitchFamily="18" charset="0"/>
                <a:ea typeface="Times New Roman" panose="02020603050405020304" pitchFamily="18" charset="0"/>
                <a:cs typeface="Times New Roman" panose="02020603050405020304" pitchFamily="18" charset="0"/>
              </a:rPr>
              <a:t>), так і опосередковано (в результаті нижчих темпів зростання сукупної факторної продуктивності до такої міри, що нові технології включаються в капітал). Іншою найважливішою характеристикою зміни перспектив країн з розвиненою економікою є різке зниження рівнів і очікувана траєкторія директивних процентних ставок.</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1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496185" y="3566161"/>
            <a:ext cx="19385280" cy="461665"/>
          </a:xfrm>
          <a:prstGeom prst="rect">
            <a:avLst/>
          </a:prstGeom>
          <a:noFill/>
        </p:spPr>
        <p:txBody>
          <a:bodyPr wrap="square" numCol="3" spcCol="914400" rtlCol="0">
            <a:spAutoFit/>
          </a:bodyPr>
          <a:lstStyle/>
          <a:p>
            <a:pPr algn="just"/>
            <a:r>
              <a:rPr lang="en-US" sz="2400" dirty="0">
                <a:latin typeface="Open Sans Light" pitchFamily="34" charset="0"/>
                <a:ea typeface="Open Sans Light" pitchFamily="34" charset="0"/>
                <a:cs typeface="Open Sans Light" pitchFamily="34" charset="0"/>
              </a:rPr>
              <a:t>. </a:t>
            </a:r>
          </a:p>
        </p:txBody>
      </p:sp>
      <p:sp>
        <p:nvSpPr>
          <p:cNvPr id="30" name="TextBox 29"/>
          <p:cNvSpPr txBox="1"/>
          <p:nvPr/>
        </p:nvSpPr>
        <p:spPr>
          <a:xfrm>
            <a:off x="2496185" y="532004"/>
            <a:ext cx="20153375" cy="2308324"/>
          </a:xfrm>
          <a:prstGeom prst="rect">
            <a:avLst/>
          </a:prstGeom>
          <a:noFill/>
        </p:spPr>
        <p:txBody>
          <a:bodyPr wrap="square" rtlCol="0">
            <a:spAutoFit/>
          </a:bodyPr>
          <a:lstStyle/>
          <a:p>
            <a:pPr algn="ctr"/>
            <a:r>
              <a:rPr lang="uk-UA" sz="7200" spc="300" dirty="0">
                <a:solidFill>
                  <a:srgbClr val="010101"/>
                </a:solidFill>
                <a:latin typeface="+mj-lt"/>
                <a:ea typeface="Open Sans Extrabold" pitchFamily="34" charset="0"/>
                <a:cs typeface="Open Sans Extrabold" pitchFamily="34" charset="0"/>
              </a:rPr>
              <a:t>1. Загальні перспективи розвитку світової економіки</a:t>
            </a:r>
            <a:endParaRPr lang="en-US" sz="7200" b="1" spc="300" dirty="0">
              <a:solidFill>
                <a:srgbClr val="010101"/>
              </a:solidFill>
              <a:latin typeface="+mj-lt"/>
              <a:ea typeface="Open Sans Extrabold" pitchFamily="34" charset="0"/>
              <a:cs typeface="Open Sans Extrabold" pitchFamily="34" charset="0"/>
            </a:endParaRPr>
          </a:p>
        </p:txBody>
      </p:sp>
      <p:grpSp>
        <p:nvGrpSpPr>
          <p:cNvPr id="10" name="Group 9"/>
          <p:cNvGrpSpPr/>
          <p:nvPr/>
        </p:nvGrpSpPr>
        <p:grpSpPr>
          <a:xfrm>
            <a:off x="11274425" y="2900882"/>
            <a:ext cx="1828800" cy="109726"/>
            <a:chOff x="3965945" y="1385354"/>
            <a:chExt cx="4572000" cy="79107"/>
          </a:xfrm>
          <a:solidFill>
            <a:srgbClr val="11161F"/>
          </a:solidFill>
        </p:grpSpPr>
        <p:sp>
          <p:nvSpPr>
            <p:cNvPr id="11" name="Rectangle 10"/>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2" name="Rectangle 11"/>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3" name="Rectangle 12"/>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4" name="Rectangle 13"/>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5" name="Rectangle 14"/>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3" name="TextBox 2">
            <a:extLst>
              <a:ext uri="{FF2B5EF4-FFF2-40B4-BE49-F238E27FC236}">
                <a16:creationId xmlns:a16="http://schemas.microsoft.com/office/drawing/2014/main" id="{742866F3-BA96-0114-A70A-672D97095A1D}"/>
              </a:ext>
            </a:extLst>
          </p:cNvPr>
          <p:cNvSpPr txBox="1"/>
          <p:nvPr/>
        </p:nvSpPr>
        <p:spPr>
          <a:xfrm>
            <a:off x="850265" y="3566161"/>
            <a:ext cx="22311360" cy="9485610"/>
          </a:xfrm>
          <a:prstGeom prst="rect">
            <a:avLst/>
          </a:prstGeom>
          <a:noFill/>
        </p:spPr>
        <p:txBody>
          <a:bodyPr wrap="square">
            <a:spAutoFit/>
          </a:bodyPr>
          <a:lstStyle/>
          <a:p>
            <a:pPr indent="450215" algn="just">
              <a:lnSpc>
                <a:spcPct val="130000"/>
              </a:lnSpc>
              <a:spcAft>
                <a:spcPts val="800"/>
              </a:spcAft>
            </a:pP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Визначальні характеристики динаміки і перспективи розвитку світової економіки зводиться до перспектив зростання Китаю в умовах внутрішнього </a:t>
            </a:r>
            <a:r>
              <a:rPr lang="uk-UA" sz="3600" b="1" dirty="0" err="1">
                <a:effectLst/>
                <a:latin typeface="Times New Roman" panose="02020603050405020304" pitchFamily="18" charset="0"/>
                <a:ea typeface="Calibri" panose="020F0502020204030204" pitchFamily="34" charset="0"/>
                <a:cs typeface="Times New Roman" panose="02020603050405020304" pitchFamily="18" charset="0"/>
              </a:rPr>
              <a:t>перебалансування</a:t>
            </a: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 проблемам експортерів сировинних товарів, а також термінів і наслідків підвищення </a:t>
            </a:r>
            <a:r>
              <a:rPr lang="uk-UA" sz="3600" b="1" dirty="0" err="1">
                <a:effectLst/>
                <a:latin typeface="Times New Roman" panose="02020603050405020304" pitchFamily="18" charset="0"/>
                <a:ea typeface="Calibri" panose="020F0502020204030204" pitchFamily="34" charset="0"/>
                <a:cs typeface="Times New Roman" panose="02020603050405020304" pitchFamily="18" charset="0"/>
              </a:rPr>
              <a:t>Федера</a:t>
            </a:r>
            <a:r>
              <a:rPr lang="uk-UA"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600" b="1" dirty="0" err="1">
                <a:effectLst/>
                <a:latin typeface="Times New Roman" panose="02020603050405020304" pitchFamily="18" charset="0"/>
                <a:ea typeface="Calibri" panose="020F0502020204030204" pitchFamily="34" charset="0"/>
                <a:cs typeface="Times New Roman" panose="02020603050405020304" pitchFamily="18" charset="0"/>
              </a:rPr>
              <a:t>льною</a:t>
            </a: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 резервною системою процентних ставок. Сьогодні стабільні показники зростання зменшили побоювання щодо Китаю на короткострокову перспективу, ціни на біржові товари частково відновилися, а початкове підвищення процентних ставок ФРС залишилося позаду. Ситуація на світових ринках активів після цих подій представляється спокійною, при цьому курси акцій в країнах з розвиненою економікою перебувають на високих рівнях, ринкові показники мінливості є низькими, відновився приплив капіталу в країни з ринком, що формується. </a:t>
            </a:r>
          </a:p>
          <a:p>
            <a:pPr indent="450215" algn="just">
              <a:lnSpc>
                <a:spcPct val="130000"/>
              </a:lnSpc>
              <a:spcAft>
                <a:spcPts val="800"/>
              </a:spcAft>
            </a:pPr>
            <a:r>
              <a:rPr lang="uk-UA" sz="3600" dirty="0">
                <a:effectLst/>
                <a:latin typeface="Times New Roman" panose="02020603050405020304" pitchFamily="18" charset="0"/>
                <a:ea typeface="Calibri" panose="020F0502020204030204" pitchFamily="34" charset="0"/>
                <a:cs typeface="Times New Roman" panose="02020603050405020304" pitchFamily="18" charset="0"/>
              </a:rPr>
              <a:t>А базисний прогноз МВФ передбачає підвищення зростання світової економіки в майбутні роки. Це прогнозоване поліпшення станеться завдяки країнам з ринком, що формується і країнам, що розвиваються: у міру того як умови в країнах, які відчувають стрес, поступово нормалізуються, темпи зростання Китаю, хоча і знижуються, залишаються високими, і відновлення набирає обертів в інших країнах.</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8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1218882" y="9811173"/>
            <a:ext cx="21939886" cy="1285949"/>
          </a:xfrm>
          <a:prstGeom prst="rect">
            <a:avLst/>
          </a:prstGeom>
        </p:spPr>
        <p:txBody>
          <a:bodyPr/>
          <a:lstStyle/>
          <a:p>
            <a:pPr algn="ctr" defTabSz="2194560">
              <a:spcBef>
                <a:spcPct val="0"/>
              </a:spcBef>
              <a:defRPr/>
            </a:pPr>
            <a:r>
              <a:rPr lang="uk-UA" dirty="0"/>
              <a:t> В останні роки у країнах з розвиненою економікою ВВП і інвестиції зростали меншими темпами, ніж прогнозувалося, в той час як зайнятість збільшувалася швидше що вказує на зростання продуктивності праці темпами нижчими від очікуваних значень. </a:t>
            </a:r>
            <a:r>
              <a:rPr lang="uk-UA" dirty="0" err="1"/>
              <a:t>Стійко</a:t>
            </a:r>
            <a:r>
              <a:rPr lang="uk-UA" dirty="0"/>
              <a:t> низькі темпи зростання продуктивності праці сприяли зниженню оцінок потенційного економічного зростання. Довгострокові процентні ставки також, як очікується, будуть нижче прогнозованих раніше значень в результаті можливого зниження реальної процентної ставки і знижених прогнозів інфляції.</a:t>
            </a:r>
            <a:endParaRPr lang="en-US" sz="10560" spc="300" dirty="0">
              <a:latin typeface="+mj-lt"/>
              <a:ea typeface="+mj-ea"/>
              <a:cs typeface="+mj-cs"/>
            </a:endParaRPr>
          </a:p>
        </p:txBody>
      </p:sp>
      <p:pic>
        <p:nvPicPr>
          <p:cNvPr id="17412" name="Picture 4" descr="Мінекономіки оцінило глибину падіння ВВП за п'ять місяців — Фiнансовий клуб">
            <a:extLst>
              <a:ext uri="{FF2B5EF4-FFF2-40B4-BE49-F238E27FC236}">
                <a16:creationId xmlns:a16="http://schemas.microsoft.com/office/drawing/2014/main" id="{6FEC127B-E32C-CAA9-0FD3-830DCCBAA0F8}"/>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5634" b="15634"/>
          <a:stretch>
            <a:fillRect/>
          </a:stretch>
        </p:blipFill>
        <p:spPr bwMode="auto">
          <a:xfrm>
            <a:off x="0" y="0"/>
            <a:ext cx="24377650" cy="95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2371705" y="4470400"/>
            <a:ext cx="11457305" cy="2777067"/>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38"/>
          </a:p>
        </p:txBody>
      </p:sp>
      <p:sp>
        <p:nvSpPr>
          <p:cNvPr id="29" name="TextBox 28"/>
          <p:cNvSpPr txBox="1"/>
          <p:nvPr/>
        </p:nvSpPr>
        <p:spPr>
          <a:xfrm>
            <a:off x="749554" y="1908435"/>
            <a:ext cx="22384512" cy="11654216"/>
          </a:xfrm>
          <a:prstGeom prst="rect">
            <a:avLst/>
          </a:prstGeom>
          <a:noFill/>
        </p:spPr>
        <p:txBody>
          <a:bodyPr wrap="square" numCol="2" spcCol="914400" rtlCol="0">
            <a:spAutoFit/>
          </a:bodyPr>
          <a:lstStyle/>
          <a:p>
            <a:pPr algn="just">
              <a:lnSpc>
                <a:spcPct val="130000"/>
              </a:lnSpc>
              <a:spcAft>
                <a:spcPts val="800"/>
              </a:spcAft>
            </a:pPr>
            <a:r>
              <a:rPr lang="uk-UA" sz="3200" dirty="0">
                <a:effectLst/>
                <a:latin typeface="Times New Roman" panose="02020603050405020304" pitchFamily="18" charset="0"/>
                <a:ea typeface="Times New Roman" panose="02020603050405020304" pitchFamily="18" charset="0"/>
                <a:cs typeface="Times New Roman" panose="02020603050405020304" pitchFamily="18" charset="0"/>
              </a:rPr>
              <a:t>У концептуальному плані, стійке зниження темпів зростання продуктивності скорочує норму прибутку капіталу і призводить до більш низьких реальних процентних ставок. Збільшення попиту на безпечні активи є додатковим фактором посилення знижувального тиску на прибутковість за довгостроковими державними облігаціями. </a:t>
            </a:r>
          </a:p>
          <a:p>
            <a:pPr algn="just">
              <a:lnSpc>
                <a:spcPct val="130000"/>
              </a:lnSpc>
              <a:spcAft>
                <a:spcPts val="800"/>
              </a:spcAft>
            </a:pPr>
            <a:r>
              <a:rPr lang="uk-UA" sz="3200" dirty="0">
                <a:effectLst/>
                <a:latin typeface="Times New Roman" panose="02020603050405020304" pitchFamily="18" charset="0"/>
                <a:ea typeface="Times New Roman" panose="02020603050405020304" pitchFamily="18" charset="0"/>
                <a:cs typeface="Times New Roman" panose="02020603050405020304" pitchFamily="18" charset="0"/>
              </a:rPr>
              <a:t>Це зростання пояснюється меншою схильністю інвесторів до ризику після світової фінансової кризи, частково у зв'язку зі змінами в області фінансового регулювання, покупками довгострокових державних облігацій центральними банками і підвищився, попитом на безпечні активи з фіксованим доходом, що виникає з демографічних чинників. І хоча є невизначеність щодо еволюції деяких з цих факторів, пов'язані з демографією і, можливо, фінансовим регулюванням фактори, швидше за все, будуть мати стійкий характер, а це означає те, що природна процентна ставка може залишатися зниженою в середньостроковій перспективі. Наслідком зниження природної процентної ставки є те, що ступінь пом'якшення грошово-кредитної політики, забезпеченої рекордно низькими директивними ставками, може виявитися ще глибше, ніж вважалося раніше. </a:t>
            </a:r>
          </a:p>
          <a:p>
            <a:pPr algn="just">
              <a:lnSpc>
                <a:spcPct val="130000"/>
              </a:lnSpc>
              <a:spcAft>
                <a:spcPts val="800"/>
              </a:spcAft>
            </a:pPr>
            <a:r>
              <a:rPr lang="uk-UA" sz="3200" dirty="0">
                <a:effectLst/>
                <a:latin typeface="Times New Roman" panose="02020603050405020304" pitchFamily="18" charset="0"/>
                <a:ea typeface="Times New Roman" panose="02020603050405020304" pitchFamily="18" charset="0"/>
                <a:cs typeface="Times New Roman" panose="02020603050405020304" pitchFamily="18" charset="0"/>
              </a:rPr>
              <a:t>Тривалість зниження ставки матиме істотний вплив на стабілізаційну роль грошово-кредитної політики і відповідні основи грошово-кредитної політики в більш загальному плані.</a:t>
            </a:r>
          </a:p>
          <a:p>
            <a:pPr algn="just">
              <a:lnSpc>
                <a:spcPct val="130000"/>
              </a:lnSpc>
              <a:spcAft>
                <a:spcPts val="800"/>
              </a:spcAft>
            </a:pPr>
            <a:r>
              <a:rPr lang="uk-UA" sz="3200" dirty="0">
                <a:effectLst/>
                <a:latin typeface="Times New Roman" panose="02020603050405020304" pitchFamily="18" charset="0"/>
                <a:ea typeface="Times New Roman" panose="02020603050405020304" pitchFamily="18" charset="0"/>
                <a:cs typeface="Times New Roman" panose="02020603050405020304" pitchFamily="18" charset="0"/>
              </a:rPr>
              <a:t> Країни з ринком, що формується і країни, що розвиваються. Розкид в темпах економічного зростання країн з ринком, що формується і країн, що розвиваються був ще сильніше, ніж у країн з розвиненою економікою, перспективи зростання залишалися різними для окремих країн і регіонів. Дійсно, в той час як швидке зростання в таких країнах, як Китай і Індія, підтримував загальні темпи зростання світової економіки. </a:t>
            </a:r>
            <a:endParaRPr lang="ru-UA" sz="3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30000"/>
              </a:lnSpc>
            </a:pPr>
            <a:endParaRPr lang="ru-UA" sz="18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11274425" y="896113"/>
            <a:ext cx="1828800" cy="109726"/>
            <a:chOff x="3965945" y="1385354"/>
            <a:chExt cx="4572000" cy="79107"/>
          </a:xfrm>
          <a:solidFill>
            <a:srgbClr val="11161F"/>
          </a:solidFill>
        </p:grpSpPr>
        <p:sp>
          <p:nvSpPr>
            <p:cNvPr id="12" name="Rectangle 11"/>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3" name="Rectangle 12"/>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4" name="Rectangle 13"/>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5" name="Rectangle 14"/>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6" name="Rectangle 15"/>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grpSp>
    </p:spTree>
    <p:extLst>
      <p:ext uri="{BB962C8B-B14F-4D97-AF65-F5344CB8AC3E}">
        <p14:creationId xmlns:p14="http://schemas.microsoft.com/office/powerpoint/2010/main" val="11676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04533" y="12261272"/>
            <a:ext cx="8602134" cy="897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dirty="0">
              <a:latin typeface="+mj-lt"/>
              <a:ea typeface="Open Sans" pitchFamily="34" charset="0"/>
              <a:cs typeface="Open Sans" pitchFamily="34" charset="0"/>
            </a:endParaRPr>
          </a:p>
        </p:txBody>
      </p:sp>
      <p:grpSp>
        <p:nvGrpSpPr>
          <p:cNvPr id="17" name="Group 16"/>
          <p:cNvGrpSpPr/>
          <p:nvPr/>
        </p:nvGrpSpPr>
        <p:grpSpPr>
          <a:xfrm>
            <a:off x="11274425" y="1870310"/>
            <a:ext cx="1828800" cy="109726"/>
            <a:chOff x="3965945" y="1385354"/>
            <a:chExt cx="4572000" cy="79107"/>
          </a:xfrm>
          <a:solidFill>
            <a:srgbClr val="11161F"/>
          </a:solidFill>
        </p:grpSpPr>
        <p:sp>
          <p:nvSpPr>
            <p:cNvPr id="18" name="Rectangle 17"/>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9" name="Rectangle 18"/>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0" name="Rectangle 19"/>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1" name="Rectangle 20"/>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2" name="Rectangle 21"/>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3" name="TextBox 2">
            <a:extLst>
              <a:ext uri="{FF2B5EF4-FFF2-40B4-BE49-F238E27FC236}">
                <a16:creationId xmlns:a16="http://schemas.microsoft.com/office/drawing/2014/main" id="{50130245-4F38-0982-1FB4-888FD67E7F7F}"/>
              </a:ext>
            </a:extLst>
          </p:cNvPr>
          <p:cNvSpPr txBox="1"/>
          <p:nvPr/>
        </p:nvSpPr>
        <p:spPr>
          <a:xfrm>
            <a:off x="12417955" y="6076698"/>
            <a:ext cx="11295908" cy="3621441"/>
          </a:xfrm>
          <a:prstGeom prst="rect">
            <a:avLst/>
          </a:prstGeom>
          <a:noFill/>
        </p:spPr>
        <p:txBody>
          <a:bodyPr wrap="square">
            <a:spAutoFit/>
          </a:bodyPr>
          <a:lstStyle/>
          <a:p>
            <a:pPr algn="just">
              <a:lnSpc>
                <a:spcPct val="130000"/>
              </a:lnSpc>
              <a:spcAft>
                <a:spcPts val="800"/>
              </a:spcAft>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Серед довгострокових проблем - важливі демографічні зміни, особливо в країнах з ринком, що формується, а також перспективи диверсифікації експорту та наближення рівня економічного розвитку країн із розвиненою економікою.</a:t>
            </a:r>
            <a:endParaRPr lang="ru-UA"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386" name="Picture 2" descr="Демографічна ситуація в країні у 2013-2017 роках » Профспілка працівників  освіти і науки України">
            <a:extLst>
              <a:ext uri="{FF2B5EF4-FFF2-40B4-BE49-F238E27FC236}">
                <a16:creationId xmlns:a16="http://schemas.microsoft.com/office/drawing/2014/main" id="{318B6219-845B-9346-6ECA-B85207FF8759}"/>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25213" r="25213"/>
          <a:stretch>
            <a:fillRect/>
          </a:stretch>
        </p:blipFill>
        <p:spPr bwMode="auto">
          <a:xfrm>
            <a:off x="1896534" y="3551450"/>
            <a:ext cx="10292292" cy="1006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7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blinds(horizontal)">
                                      <p:cBhvr>
                                        <p:cTn id="1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668279" y="7222408"/>
            <a:ext cx="7041092" cy="109726"/>
            <a:chOff x="3965945" y="1385354"/>
            <a:chExt cx="4572000" cy="79107"/>
          </a:xfrm>
          <a:solidFill>
            <a:srgbClr val="11161F"/>
          </a:solidFill>
        </p:grpSpPr>
        <p:sp>
          <p:nvSpPr>
            <p:cNvPr id="12" name="Rectangle 11"/>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3" name="Rectangle 12"/>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4" name="Rectangle 13"/>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5" name="Rectangle 14"/>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sp>
          <p:nvSpPr>
            <p:cNvPr id="16" name="Rectangle 15"/>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b="1"/>
            </a:p>
          </p:txBody>
        </p:sp>
      </p:grpSp>
      <p:sp>
        <p:nvSpPr>
          <p:cNvPr id="2" name="TextBox 1">
            <a:extLst>
              <a:ext uri="{FF2B5EF4-FFF2-40B4-BE49-F238E27FC236}">
                <a16:creationId xmlns:a16="http://schemas.microsoft.com/office/drawing/2014/main" id="{4888F97D-AA7C-CE6D-0A40-E543B02151EC}"/>
              </a:ext>
            </a:extLst>
          </p:cNvPr>
          <p:cNvSpPr txBox="1"/>
          <p:nvPr/>
        </p:nvSpPr>
        <p:spPr>
          <a:xfrm>
            <a:off x="9472978" y="5750004"/>
            <a:ext cx="5532284" cy="1107996"/>
          </a:xfrm>
          <a:prstGeom prst="rect">
            <a:avLst/>
          </a:prstGeom>
          <a:noFill/>
        </p:spPr>
        <p:txBody>
          <a:bodyPr wrap="none" rtlCol="0">
            <a:spAutoFit/>
          </a:bodyPr>
          <a:lstStyle/>
          <a:p>
            <a:r>
              <a:rPr lang="uk-UA" sz="6600" dirty="0">
                <a:solidFill>
                  <a:srgbClr val="010101"/>
                </a:solidFill>
                <a:latin typeface="+mj-lt"/>
                <a:ea typeface="Open Sans Extrabold" pitchFamily="34" charset="0"/>
                <a:cs typeface="Open Sans Extrabold" pitchFamily="34" charset="0"/>
              </a:rPr>
              <a:t>Дякую за увагу</a:t>
            </a:r>
            <a:endParaRPr lang="en-US" sz="6600" dirty="0">
              <a:solidFill>
                <a:srgbClr val="010101"/>
              </a:solidFill>
              <a:latin typeface="+mj-lt"/>
              <a:ea typeface="Open Sans Extrabold" pitchFamily="34" charset="0"/>
              <a:cs typeface="Open Sans Extrabold" pitchFamily="34" charset="0"/>
            </a:endParaRPr>
          </a:p>
        </p:txBody>
      </p:sp>
    </p:spTree>
    <p:extLst>
      <p:ext uri="{BB962C8B-B14F-4D97-AF65-F5344CB8AC3E}">
        <p14:creationId xmlns:p14="http://schemas.microsoft.com/office/powerpoint/2010/main" val="15636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5"/>
          <p:cNvSpPr/>
          <p:nvPr/>
        </p:nvSpPr>
        <p:spPr>
          <a:xfrm>
            <a:off x="3964540" y="5958006"/>
            <a:ext cx="4899194" cy="2936188"/>
          </a:xfrm>
          <a:prstGeom prst="rect">
            <a:avLst/>
          </a:prstGeom>
        </p:spPr>
        <p:txBody>
          <a:bodyPr wrap="square">
            <a:spAutoFit/>
          </a:bodyPr>
          <a:lstStyle/>
          <a:p>
            <a:r>
              <a:rPr lang="es-MX" sz="2640" dirty="0">
                <a:solidFill>
                  <a:schemeClr val="bg1"/>
                </a:solidFill>
              </a:rPr>
              <a:t>Consectetur adipiscing elit. Sed a ultricies eros, eu aliquam tortor. Phasellus ac magna viverra, auctor enim at, lobortis tellus. Nam ac fringilla enim ultricies eros, eu aliquam tortor. </a:t>
            </a:r>
          </a:p>
        </p:txBody>
      </p:sp>
      <p:sp>
        <p:nvSpPr>
          <p:cNvPr id="6" name="TextBox 5">
            <a:extLst>
              <a:ext uri="{FF2B5EF4-FFF2-40B4-BE49-F238E27FC236}">
                <a16:creationId xmlns:a16="http://schemas.microsoft.com/office/drawing/2014/main" id="{54C982D4-3F05-2B28-DA68-42C9DB281ED5}"/>
              </a:ext>
            </a:extLst>
          </p:cNvPr>
          <p:cNvSpPr txBox="1"/>
          <p:nvPr/>
        </p:nvSpPr>
        <p:spPr>
          <a:xfrm>
            <a:off x="510564" y="507242"/>
            <a:ext cx="8816316" cy="12816009"/>
          </a:xfrm>
          <a:prstGeom prst="rect">
            <a:avLst/>
          </a:prstGeom>
          <a:noFill/>
        </p:spPr>
        <p:txBody>
          <a:bodyPr wrap="square">
            <a:spAutoFit/>
          </a:bodyPr>
          <a:lstStyle/>
          <a:p>
            <a:pPr indent="450215">
              <a:lnSpc>
                <a:spcPct val="130000"/>
              </a:lnSpc>
              <a:spcAft>
                <a:spcPts val="800"/>
              </a:spcAft>
            </a:pPr>
            <a:r>
              <a:rPr lang="uk-UA" sz="4000" b="1" dirty="0">
                <a:effectLst/>
                <a:latin typeface="Times New Roman" panose="02020603050405020304" pitchFamily="18" charset="0"/>
                <a:ea typeface="Calibri" panose="020F0502020204030204" pitchFamily="34" charset="0"/>
                <a:cs typeface="Times New Roman" panose="02020603050405020304" pitchFamily="18" charset="0"/>
              </a:rPr>
              <a:t>Однак при більш уважному розгляді виникають підстави для занепокоєння. Стабільність зростання в Китаї в значній мірі пояснюється заходами макроекономічного стимулювання, які уповільнюють необхідні корективи як в реальній економіці, так і в фінансовому секторі. Країни - експортери біржових товарів все ще долають проблеми минулого надлишку інвестицій в видобувних галузях і одночасно вирішують завдання бюджетного коригування і більш довгострокової економічної диверсифікації.</a:t>
            </a:r>
            <a:endParaRPr lang="ru-UA"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BB368D85-DBD9-7E1D-D8AC-3258F6A82C58}"/>
              </a:ext>
            </a:extLst>
          </p:cNvPr>
          <p:cNvSpPr txBox="1"/>
          <p:nvPr/>
        </p:nvSpPr>
        <p:spPr>
          <a:xfrm>
            <a:off x="10277856" y="507242"/>
            <a:ext cx="13277088" cy="5782032"/>
          </a:xfrm>
          <a:prstGeom prst="rect">
            <a:avLst/>
          </a:prstGeom>
          <a:noFill/>
        </p:spPr>
        <p:txBody>
          <a:bodyPr wrap="square">
            <a:spAutoFit/>
          </a:bodyPr>
          <a:lstStyle/>
          <a:p>
            <a:pPr indent="450215" algn="just">
              <a:lnSpc>
                <a:spcPct val="130000"/>
              </a:lnSpc>
              <a:spcAft>
                <a:spcPts val="800"/>
              </a:spcAft>
            </a:pPr>
            <a:r>
              <a:rPr lang="uk-UA" sz="3600" dirty="0">
                <a:effectLst/>
                <a:latin typeface="Times New Roman" panose="02020603050405020304" pitchFamily="18" charset="0"/>
                <a:ea typeface="Calibri" panose="020F0502020204030204" pitchFamily="34" charset="0"/>
                <a:cs typeface="Times New Roman" panose="02020603050405020304" pitchFamily="18" charset="0"/>
              </a:rPr>
              <a:t>Незважаючи на все більш активний ринок праці США, Федеральна резервна система до теперішнього часу вважає друге підвищення процентної ставки занадто ризикованим, зазначивши кілька разів тривожні економічні зміни за кордоном. Ціни на активи і приплив капіталу в країни з ринком, що формується, підтримуються наднизькими ставками в країнах з розвиненою економікою, які зараз, мабуть, будуть зберігатися набагато довше, ніж це здавалося в жовтні минулого року.</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088BB9D0-DB9D-9426-24D9-6171C128C2EB}"/>
              </a:ext>
            </a:extLst>
          </p:cNvPr>
          <p:cNvSpPr txBox="1"/>
          <p:nvPr/>
        </p:nvSpPr>
        <p:spPr>
          <a:xfrm>
            <a:off x="10006509" y="7418711"/>
            <a:ext cx="13892934" cy="5790047"/>
          </a:xfrm>
          <a:prstGeom prst="rect">
            <a:avLst/>
          </a:prstGeom>
          <a:noFill/>
        </p:spPr>
        <p:txBody>
          <a:bodyPr wrap="square">
            <a:spAutoFit/>
          </a:bodyPr>
          <a:lstStyle/>
          <a:p>
            <a:pPr indent="450215" algn="just">
              <a:lnSpc>
                <a:spcPct val="130000"/>
              </a:lnSpc>
              <a:spcAft>
                <a:spcPts val="800"/>
              </a:spcAft>
            </a:pP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Але хоча більш низькі процентні ставки протягом більш тривалого часу мають свої позитивні сторони, вони також відображають важкі економічні реалії.</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Очікування щодо майбутнього зростання світової економіки і продуктивності знизилися зважаючи на останні прикрі результатів. </a:t>
            </a: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Зберігається </a:t>
            </a:r>
            <a:r>
              <a:rPr lang="uk-UA" sz="3200" b="1" dirty="0" err="1">
                <a:effectLst/>
                <a:latin typeface="Times New Roman" panose="02020603050405020304" pitchFamily="18" charset="0"/>
                <a:ea typeface="Calibri" panose="020F0502020204030204" pitchFamily="34" charset="0"/>
                <a:cs typeface="Times New Roman" panose="02020603050405020304" pitchFamily="18" charset="0"/>
              </a:rPr>
              <a:t>дефляційний</a:t>
            </a: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 тиск, а невизначеність щодо політики в світовій економіці, як демонструють засновані на новинах показники, є підвищеною. Поточні прогнози залишаються зниженими. Політична напруженість в даний час зробила країни з розвиненою економікою важливим осередком невизначеності щодо політики.</a:t>
            </a:r>
            <a:endParaRPr lang="ru-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0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250"/>
                                        <p:tgtEl>
                                          <p:spTgt spid="30"/>
                                        </p:tgtEl>
                                      </p:cBhvr>
                                    </p:animEffect>
                                  </p:childTnLst>
                                </p:cTn>
                              </p:par>
                            </p:childTnLst>
                          </p:cTn>
                        </p:par>
                        <p:par>
                          <p:cTn id="12" fill="hold">
                            <p:stCondLst>
                              <p:cond delay="275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3703" y="3462541"/>
            <a:ext cx="10995894" cy="10166886"/>
          </a:xfrm>
          <a:prstGeom prst="rect">
            <a:avLst/>
          </a:prstGeom>
        </p:spPr>
        <p:txBody>
          <a:bodyPr wrap="square">
            <a:spAutoFit/>
          </a:bodyPr>
          <a:lstStyle/>
          <a:p>
            <a:pPr indent="450215" algn="just">
              <a:lnSpc>
                <a:spcPct val="130000"/>
              </a:lnSpc>
              <a:spcAft>
                <a:spcPts val="800"/>
              </a:spcAft>
            </a:pPr>
            <a:r>
              <a:rPr lang="uk-UA" sz="4000" b="1" dirty="0">
                <a:effectLst/>
                <a:latin typeface="Times New Roman" panose="02020603050405020304" pitchFamily="18" charset="0"/>
                <a:ea typeface="Calibri" panose="020F0502020204030204" pitchFamily="34" charset="0"/>
                <a:cs typeface="Times New Roman" panose="02020603050405020304" pitchFamily="18" charset="0"/>
              </a:rPr>
              <a:t>Ці тенденції збільшуються труднощами прийому великої кількості біженців, які покинули свої країни через трагічні </a:t>
            </a:r>
            <a:r>
              <a:rPr lang="uk-UA" sz="4000" b="1" dirty="0" err="1">
                <a:effectLst/>
                <a:latin typeface="Times New Roman" panose="02020603050405020304" pitchFamily="18" charset="0"/>
                <a:ea typeface="Calibri" panose="020F0502020204030204" pitchFamily="34" charset="0"/>
                <a:cs typeface="Times New Roman" panose="02020603050405020304" pitchFamily="18" charset="0"/>
              </a:rPr>
              <a:t>подіі</a:t>
            </a:r>
            <a:r>
              <a:rPr lang="uk-UA" sz="4000" b="1" dirty="0">
                <a:effectLst/>
                <a:latin typeface="Times New Roman" panose="02020603050405020304" pitchFamily="18" charset="0"/>
                <a:ea typeface="Calibri" panose="020F0502020204030204" pitchFamily="34" charset="0"/>
                <a:cs typeface="Times New Roman" panose="02020603050405020304" pitchFamily="18" charset="0"/>
              </a:rPr>
              <a:t> на Близькому Сході. Як правило, відцентрові політичні сили в різних країнах континенту ускладнюють просування або навіть підтримку економічних реформ. Аналогічна напруженість відбивається на події на політичній сцені в США, де існує чітка спрямованість проти імміграції та торгівлі. У різних країнах світу розширюються протекціоністські заходи в галузі торгівлі.</a:t>
            </a:r>
            <a:endParaRPr lang="ru-UA"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tx1">
                  <a:lumMod val="65000"/>
                  <a:lumOff val="35000"/>
                </a:schemeClr>
              </a:solidFill>
              <a:ea typeface="Open Sans Light" pitchFamily="34" charset="0"/>
              <a:cs typeface="Open Sans Light" pitchFamily="34" charset="0"/>
            </a:endParaRPr>
          </a:p>
        </p:txBody>
      </p:sp>
      <p:grpSp>
        <p:nvGrpSpPr>
          <p:cNvPr id="23" name="Group 22"/>
          <p:cNvGrpSpPr/>
          <p:nvPr/>
        </p:nvGrpSpPr>
        <p:grpSpPr>
          <a:xfrm>
            <a:off x="1192931" y="2292114"/>
            <a:ext cx="10995894" cy="195054"/>
            <a:chOff x="3965945" y="1385354"/>
            <a:chExt cx="4572000" cy="79107"/>
          </a:xfrm>
          <a:solidFill>
            <a:srgbClr val="11161F"/>
          </a:solidFill>
        </p:grpSpPr>
        <p:sp>
          <p:nvSpPr>
            <p:cNvPr id="30" name="Rectangle 29"/>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1" name="Rectangle 30"/>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2" name="Rectangle 31"/>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3" name="Rectangle 32"/>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34" name="Rectangle 33"/>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pic>
        <p:nvPicPr>
          <p:cNvPr id="2050" name="Picture 2" descr="Імміграція — Вікіпедія">
            <a:extLst>
              <a:ext uri="{FF2B5EF4-FFF2-40B4-BE49-F238E27FC236}">
                <a16:creationId xmlns:a16="http://schemas.microsoft.com/office/drawing/2014/main" id="{091A059E-93D8-DA0E-6769-29480217120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9077" b="9077"/>
          <a:stretch>
            <a:fillRect/>
          </a:stretch>
        </p:blipFill>
        <p:spPr bwMode="auto">
          <a:xfrm>
            <a:off x="13115290" y="2487163"/>
            <a:ext cx="914082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роблеми імміграції у країнах Західної Європи">
            <a:extLst>
              <a:ext uri="{FF2B5EF4-FFF2-40B4-BE49-F238E27FC236}">
                <a16:creationId xmlns:a16="http://schemas.microsoft.com/office/drawing/2014/main" id="{B6890A32-1E98-78E8-9EF0-B4D8B2610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6432" y="7017767"/>
            <a:ext cx="8821021" cy="552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500"/>
                            </p:stCondLst>
                            <p:childTnLst>
                              <p:par>
                                <p:cTn id="12" presetID="26"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80">
                                          <p:stCondLst>
                                            <p:cond delay="0"/>
                                          </p:stCondLst>
                                        </p:cTn>
                                        <p:tgtEl>
                                          <p:spTgt spid="2050"/>
                                        </p:tgtEl>
                                      </p:cBhvr>
                                    </p:animEffect>
                                    <p:anim calcmode="lin" valueType="num">
                                      <p:cBhvr>
                                        <p:cTn id="1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0"/>
                                        </p:tgtEl>
                                      </p:cBhvr>
                                      <p:to x="100000" y="60000"/>
                                    </p:animScale>
                                    <p:animScale>
                                      <p:cBhvr>
                                        <p:cTn id="21" dur="166" decel="50000">
                                          <p:stCondLst>
                                            <p:cond delay="676"/>
                                          </p:stCondLst>
                                        </p:cTn>
                                        <p:tgtEl>
                                          <p:spTgt spid="2050"/>
                                        </p:tgtEl>
                                      </p:cBhvr>
                                      <p:to x="100000" y="100000"/>
                                    </p:animScale>
                                    <p:animScale>
                                      <p:cBhvr>
                                        <p:cTn id="22" dur="26">
                                          <p:stCondLst>
                                            <p:cond delay="1312"/>
                                          </p:stCondLst>
                                        </p:cTn>
                                        <p:tgtEl>
                                          <p:spTgt spid="2050"/>
                                        </p:tgtEl>
                                      </p:cBhvr>
                                      <p:to x="100000" y="80000"/>
                                    </p:animScale>
                                    <p:animScale>
                                      <p:cBhvr>
                                        <p:cTn id="23" dur="166" decel="50000">
                                          <p:stCondLst>
                                            <p:cond delay="1338"/>
                                          </p:stCondLst>
                                        </p:cTn>
                                        <p:tgtEl>
                                          <p:spTgt spid="2050"/>
                                        </p:tgtEl>
                                      </p:cBhvr>
                                      <p:to x="100000" y="100000"/>
                                    </p:animScale>
                                    <p:animScale>
                                      <p:cBhvr>
                                        <p:cTn id="24" dur="26">
                                          <p:stCondLst>
                                            <p:cond delay="1642"/>
                                          </p:stCondLst>
                                        </p:cTn>
                                        <p:tgtEl>
                                          <p:spTgt spid="2050"/>
                                        </p:tgtEl>
                                      </p:cBhvr>
                                      <p:to x="100000" y="90000"/>
                                    </p:animScale>
                                    <p:animScale>
                                      <p:cBhvr>
                                        <p:cTn id="25" dur="166" decel="50000">
                                          <p:stCondLst>
                                            <p:cond delay="1668"/>
                                          </p:stCondLst>
                                        </p:cTn>
                                        <p:tgtEl>
                                          <p:spTgt spid="2050"/>
                                        </p:tgtEl>
                                      </p:cBhvr>
                                      <p:to x="100000" y="100000"/>
                                    </p:animScale>
                                    <p:animScale>
                                      <p:cBhvr>
                                        <p:cTn id="26" dur="26">
                                          <p:stCondLst>
                                            <p:cond delay="1808"/>
                                          </p:stCondLst>
                                        </p:cTn>
                                        <p:tgtEl>
                                          <p:spTgt spid="2050"/>
                                        </p:tgtEl>
                                      </p:cBhvr>
                                      <p:to x="100000" y="95000"/>
                                    </p:animScale>
                                    <p:animScale>
                                      <p:cBhvr>
                                        <p:cTn id="27" dur="166" decel="50000">
                                          <p:stCondLst>
                                            <p:cond delay="1834"/>
                                          </p:stCondLst>
                                        </p:cTn>
                                        <p:tgtEl>
                                          <p:spTgt spid="2050"/>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ipe(down)">
                                      <p:cBhvr>
                                        <p:cTn id="30" dur="580">
                                          <p:stCondLst>
                                            <p:cond delay="0"/>
                                          </p:stCondLst>
                                        </p:cTn>
                                        <p:tgtEl>
                                          <p:spTgt spid="2052"/>
                                        </p:tgtEl>
                                      </p:cBhvr>
                                    </p:animEffect>
                                    <p:anim calcmode="lin" valueType="num">
                                      <p:cBhvr>
                                        <p:cTn id="31"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36" dur="26">
                                          <p:stCondLst>
                                            <p:cond delay="650"/>
                                          </p:stCondLst>
                                        </p:cTn>
                                        <p:tgtEl>
                                          <p:spTgt spid="2052"/>
                                        </p:tgtEl>
                                      </p:cBhvr>
                                      <p:to x="100000" y="60000"/>
                                    </p:animScale>
                                    <p:animScale>
                                      <p:cBhvr>
                                        <p:cTn id="37" dur="166" decel="50000">
                                          <p:stCondLst>
                                            <p:cond delay="676"/>
                                          </p:stCondLst>
                                        </p:cTn>
                                        <p:tgtEl>
                                          <p:spTgt spid="2052"/>
                                        </p:tgtEl>
                                      </p:cBhvr>
                                      <p:to x="100000" y="100000"/>
                                    </p:animScale>
                                    <p:animScale>
                                      <p:cBhvr>
                                        <p:cTn id="38" dur="26">
                                          <p:stCondLst>
                                            <p:cond delay="1312"/>
                                          </p:stCondLst>
                                        </p:cTn>
                                        <p:tgtEl>
                                          <p:spTgt spid="2052"/>
                                        </p:tgtEl>
                                      </p:cBhvr>
                                      <p:to x="100000" y="80000"/>
                                    </p:animScale>
                                    <p:animScale>
                                      <p:cBhvr>
                                        <p:cTn id="39" dur="166" decel="50000">
                                          <p:stCondLst>
                                            <p:cond delay="1338"/>
                                          </p:stCondLst>
                                        </p:cTn>
                                        <p:tgtEl>
                                          <p:spTgt spid="2052"/>
                                        </p:tgtEl>
                                      </p:cBhvr>
                                      <p:to x="100000" y="100000"/>
                                    </p:animScale>
                                    <p:animScale>
                                      <p:cBhvr>
                                        <p:cTn id="40" dur="26">
                                          <p:stCondLst>
                                            <p:cond delay="1642"/>
                                          </p:stCondLst>
                                        </p:cTn>
                                        <p:tgtEl>
                                          <p:spTgt spid="2052"/>
                                        </p:tgtEl>
                                      </p:cBhvr>
                                      <p:to x="100000" y="90000"/>
                                    </p:animScale>
                                    <p:animScale>
                                      <p:cBhvr>
                                        <p:cTn id="41" dur="166" decel="50000">
                                          <p:stCondLst>
                                            <p:cond delay="1668"/>
                                          </p:stCondLst>
                                        </p:cTn>
                                        <p:tgtEl>
                                          <p:spTgt spid="2052"/>
                                        </p:tgtEl>
                                      </p:cBhvr>
                                      <p:to x="100000" y="100000"/>
                                    </p:animScale>
                                    <p:animScale>
                                      <p:cBhvr>
                                        <p:cTn id="42" dur="26">
                                          <p:stCondLst>
                                            <p:cond delay="1808"/>
                                          </p:stCondLst>
                                        </p:cTn>
                                        <p:tgtEl>
                                          <p:spTgt spid="2052"/>
                                        </p:tgtEl>
                                      </p:cBhvr>
                                      <p:to x="100000" y="95000"/>
                                    </p:animScale>
                                    <p:animScale>
                                      <p:cBhvr>
                                        <p:cTn id="43"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1239763" y="7692782"/>
            <a:ext cx="1296000" cy="12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38823" tIns="219413" rIns="438823" bIns="219413" rtlCol="0" anchor="ctr"/>
          <a:lstStyle/>
          <a:p>
            <a:pPr algn="ctr"/>
            <a:endParaRPr lang="id-ID" sz="8638" dirty="0">
              <a:latin typeface="Calibri Light"/>
            </a:endParaRPr>
          </a:p>
        </p:txBody>
      </p:sp>
      <p:sp>
        <p:nvSpPr>
          <p:cNvPr id="40" name="Oval 39"/>
          <p:cNvSpPr/>
          <p:nvPr/>
        </p:nvSpPr>
        <p:spPr>
          <a:xfrm>
            <a:off x="1257763" y="5397347"/>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38823" tIns="219413" rIns="438823" bIns="219413" rtlCol="0" anchor="ctr"/>
          <a:lstStyle/>
          <a:p>
            <a:pPr algn="ctr"/>
            <a:endParaRPr lang="id-ID" sz="8638" dirty="0">
              <a:latin typeface="Calibri Light"/>
            </a:endParaRPr>
          </a:p>
        </p:txBody>
      </p:sp>
      <p:sp>
        <p:nvSpPr>
          <p:cNvPr id="38" name="Oval 37"/>
          <p:cNvSpPr/>
          <p:nvPr/>
        </p:nvSpPr>
        <p:spPr>
          <a:xfrm>
            <a:off x="1257763" y="3101912"/>
            <a:ext cx="1260000" cy="12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38823" tIns="219413" rIns="438823" bIns="219413" rtlCol="0" anchor="ctr"/>
          <a:lstStyle/>
          <a:p>
            <a:pPr algn="ctr"/>
            <a:endParaRPr lang="id-ID" sz="8638" dirty="0">
              <a:latin typeface="Calibri Light"/>
            </a:endParaRPr>
          </a:p>
        </p:txBody>
      </p:sp>
      <p:sp>
        <p:nvSpPr>
          <p:cNvPr id="39" name="Oval 38"/>
          <p:cNvSpPr/>
          <p:nvPr/>
        </p:nvSpPr>
        <p:spPr>
          <a:xfrm>
            <a:off x="1239763" y="9988217"/>
            <a:ext cx="1260000" cy="126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38823" tIns="219413" rIns="438823" bIns="219413" rtlCol="0" anchor="ctr"/>
          <a:lstStyle/>
          <a:p>
            <a:pPr algn="ctr"/>
            <a:endParaRPr lang="id-ID" sz="8638" dirty="0">
              <a:latin typeface="Calibri Light"/>
            </a:endParaRPr>
          </a:p>
        </p:txBody>
      </p:sp>
      <p:grpSp>
        <p:nvGrpSpPr>
          <p:cNvPr id="56" name="Group 55"/>
          <p:cNvGrpSpPr/>
          <p:nvPr/>
        </p:nvGrpSpPr>
        <p:grpSpPr>
          <a:xfrm>
            <a:off x="11128121" y="1773937"/>
            <a:ext cx="1828800" cy="109726"/>
            <a:chOff x="3965945" y="1385354"/>
            <a:chExt cx="4572000" cy="79107"/>
          </a:xfrm>
          <a:solidFill>
            <a:srgbClr val="11161F"/>
          </a:solidFill>
        </p:grpSpPr>
        <p:sp>
          <p:nvSpPr>
            <p:cNvPr id="57" name="Rectangle 56"/>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8" name="Rectangle 57"/>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59" name="Rectangle 58"/>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60" name="Rectangle 59"/>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70" name="Rectangle 69"/>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3" name="TextBox 2">
            <a:extLst>
              <a:ext uri="{FF2B5EF4-FFF2-40B4-BE49-F238E27FC236}">
                <a16:creationId xmlns:a16="http://schemas.microsoft.com/office/drawing/2014/main" id="{EDC2A263-D97D-38E8-9DBF-A113559CB089}"/>
              </a:ext>
            </a:extLst>
          </p:cNvPr>
          <p:cNvSpPr txBox="1"/>
          <p:nvPr/>
        </p:nvSpPr>
        <p:spPr>
          <a:xfrm>
            <a:off x="3193483" y="2952876"/>
            <a:ext cx="20086446" cy="1754326"/>
          </a:xfrm>
          <a:prstGeom prst="rect">
            <a:avLst/>
          </a:prstGeom>
          <a:noFill/>
        </p:spPr>
        <p:txBody>
          <a:bodyPr wrap="square">
            <a:spAutoFit/>
          </a:bodyPr>
          <a:lstStyle/>
          <a:p>
            <a:r>
              <a:rPr lang="uk-UA" sz="3600" b="1" dirty="0">
                <a:effectLst/>
                <a:latin typeface="Times New Roman" panose="02020603050405020304" pitchFamily="18" charset="0"/>
                <a:ea typeface="Calibri" panose="020F0502020204030204" pitchFamily="34" charset="0"/>
              </a:rPr>
              <a:t>Одним з основних факторів є уповільнення зростання сукупного попиту, зокрема, в області інвестицій, які мають особливу можливістю створювати міжнародні торговельні потоки в формі інвестиційних товарів і проміжних впроваджених ресурсів</a:t>
            </a:r>
            <a:r>
              <a:rPr lang="ru-UA" sz="3600" dirty="0">
                <a:effectLst/>
              </a:rPr>
              <a:t> </a:t>
            </a:r>
            <a:endParaRPr lang="ru-UA" sz="3600" dirty="0"/>
          </a:p>
        </p:txBody>
      </p:sp>
      <p:sp>
        <p:nvSpPr>
          <p:cNvPr id="5" name="TextBox 4">
            <a:extLst>
              <a:ext uri="{FF2B5EF4-FFF2-40B4-BE49-F238E27FC236}">
                <a16:creationId xmlns:a16="http://schemas.microsoft.com/office/drawing/2014/main" id="{BCC65733-DE58-3269-9CAA-AE99D1BAC4FC}"/>
              </a:ext>
            </a:extLst>
          </p:cNvPr>
          <p:cNvSpPr txBox="1"/>
          <p:nvPr/>
        </p:nvSpPr>
        <p:spPr>
          <a:xfrm>
            <a:off x="3140023" y="5704181"/>
            <a:ext cx="19633795" cy="646331"/>
          </a:xfrm>
          <a:prstGeom prst="rect">
            <a:avLst/>
          </a:prstGeom>
          <a:noFill/>
        </p:spPr>
        <p:txBody>
          <a:bodyPr wrap="square">
            <a:spAutoFit/>
          </a:bodyPr>
          <a:lstStyle/>
          <a:p>
            <a:r>
              <a:rPr lang="uk-UA" sz="3600" b="1" dirty="0">
                <a:effectLst/>
                <a:latin typeface="Times New Roman" panose="02020603050405020304" pitchFamily="18" charset="0"/>
                <a:ea typeface="Calibri" panose="020F0502020204030204" pitchFamily="34" charset="0"/>
              </a:rPr>
              <a:t>Але важливу роль відіграють також уповільнення темпів заходів щодо лібералізації торгівлі,</a:t>
            </a:r>
            <a:r>
              <a:rPr lang="ru-UA" dirty="0">
                <a:effectLst/>
              </a:rPr>
              <a:t> </a:t>
            </a:r>
            <a:endParaRPr lang="ru-UA" dirty="0"/>
          </a:p>
        </p:txBody>
      </p:sp>
      <p:sp>
        <p:nvSpPr>
          <p:cNvPr id="7" name="TextBox 6">
            <a:extLst>
              <a:ext uri="{FF2B5EF4-FFF2-40B4-BE49-F238E27FC236}">
                <a16:creationId xmlns:a16="http://schemas.microsoft.com/office/drawing/2014/main" id="{B9C43A36-E8DA-9751-259A-0235770AA8D3}"/>
              </a:ext>
            </a:extLst>
          </p:cNvPr>
          <p:cNvSpPr txBox="1"/>
          <p:nvPr/>
        </p:nvSpPr>
        <p:spPr>
          <a:xfrm>
            <a:off x="3195712" y="7752453"/>
            <a:ext cx="20542112" cy="1200329"/>
          </a:xfrm>
          <a:prstGeom prst="rect">
            <a:avLst/>
          </a:prstGeom>
          <a:noFill/>
        </p:spPr>
        <p:txBody>
          <a:bodyPr wrap="square">
            <a:spAutoFit/>
          </a:bodyPr>
          <a:lstStyle/>
          <a:p>
            <a:r>
              <a:rPr lang="uk-UA" sz="3600" b="1" dirty="0">
                <a:latin typeface="Times New Roman" panose="02020603050405020304" pitchFamily="18" charset="0"/>
                <a:ea typeface="Calibri" panose="020F0502020204030204" pitchFamily="34" charset="0"/>
              </a:rPr>
              <a:t>П</a:t>
            </a:r>
            <a:r>
              <a:rPr lang="uk-UA" sz="3600" b="1" dirty="0">
                <a:effectLst/>
                <a:latin typeface="Times New Roman" panose="02020603050405020304" pitchFamily="18" charset="0"/>
                <a:ea typeface="Calibri" panose="020F0502020204030204" pitchFamily="34" charset="0"/>
              </a:rPr>
              <a:t>овернення деяких протекціоністських заходів і (можливо пов'язане з цим) скорочення глобальних ланцюжків створення вартості. </a:t>
            </a:r>
            <a:endParaRPr lang="ru-UA" dirty="0"/>
          </a:p>
        </p:txBody>
      </p:sp>
      <p:sp>
        <p:nvSpPr>
          <p:cNvPr id="9" name="TextBox 8">
            <a:extLst>
              <a:ext uri="{FF2B5EF4-FFF2-40B4-BE49-F238E27FC236}">
                <a16:creationId xmlns:a16="http://schemas.microsoft.com/office/drawing/2014/main" id="{69745277-027A-F498-438A-FD7FE3A65626}"/>
              </a:ext>
            </a:extLst>
          </p:cNvPr>
          <p:cNvSpPr txBox="1"/>
          <p:nvPr/>
        </p:nvSpPr>
        <p:spPr>
          <a:xfrm>
            <a:off x="3195712" y="9759777"/>
            <a:ext cx="20542112" cy="2901243"/>
          </a:xfrm>
          <a:prstGeom prst="rect">
            <a:avLst/>
          </a:prstGeom>
          <a:noFill/>
        </p:spPr>
        <p:txBody>
          <a:bodyPr wrap="square">
            <a:spAutoFit/>
          </a:bodyPr>
          <a:lstStyle/>
          <a:p>
            <a:pPr algn="just">
              <a:lnSpc>
                <a:spcPct val="130000"/>
              </a:lnSpc>
              <a:spcAft>
                <a:spcPts val="800"/>
              </a:spcAft>
            </a:pP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Уповільнення зростання торгівлі частково може пояснюватися природним переходом тенденцій, які в минулому сприяли зростанню торгівлі, до зрілої стадії, але при цьому також представляється можливим, що діють більш тривожні фактори, і вони, в свою чергу, можуть призвести до зниження динамічності бізнесу і зростання продуктивності.</a:t>
            </a:r>
            <a:endParaRPr lang="ru-UA"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02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 calcmode="lin" valueType="num">
                                      <p:cBhvr>
                                        <p:cTn id="9" dur="500" fill="hold"/>
                                        <p:tgtEl>
                                          <p:spTgt spid="56"/>
                                        </p:tgtEl>
                                        <p:attrNameLst>
                                          <p:attrName>style.rotation</p:attrName>
                                        </p:attrNameLst>
                                      </p:cBhvr>
                                      <p:tavLst>
                                        <p:tav tm="0">
                                          <p:val>
                                            <p:fltVal val="360"/>
                                          </p:val>
                                        </p:tav>
                                        <p:tav tm="100000">
                                          <p:val>
                                            <p:fltVal val="0"/>
                                          </p:val>
                                        </p:tav>
                                      </p:tavLst>
                                    </p:anim>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p:txBody>
          <a:bodyPr>
            <a:noAutofit/>
          </a:bodyPr>
          <a:lstStyle/>
          <a:p>
            <a:r>
              <a:rPr lang="uk-UA" sz="3200" spc="300" dirty="0">
                <a:solidFill>
                  <a:schemeClr val="tx1"/>
                </a:solidFill>
                <a:latin typeface="+mj-lt"/>
              </a:rPr>
              <a:t>Вихід Великобританії з Євросоюзу (”</a:t>
            </a:r>
            <a:r>
              <a:rPr lang="uk-UA" sz="3200" spc="300" dirty="0" err="1">
                <a:solidFill>
                  <a:schemeClr val="tx1"/>
                </a:solidFill>
                <a:latin typeface="+mj-lt"/>
              </a:rPr>
              <a:t>брексіт</a:t>
            </a:r>
            <a:r>
              <a:rPr lang="uk-UA" sz="3200" spc="300" dirty="0">
                <a:solidFill>
                  <a:schemeClr val="tx1"/>
                </a:solidFill>
                <a:latin typeface="+mj-lt"/>
              </a:rPr>
              <a:t>»)</a:t>
            </a:r>
            <a:endParaRPr lang="en-US" sz="3200" spc="300" dirty="0">
              <a:solidFill>
                <a:schemeClr val="tx1"/>
              </a:solidFill>
              <a:latin typeface="+mj-lt"/>
            </a:endParaRPr>
          </a:p>
        </p:txBody>
      </p:sp>
      <p:sp>
        <p:nvSpPr>
          <p:cNvPr id="6" name="Text Placeholder 5"/>
          <p:cNvSpPr>
            <a:spLocks noGrp="1"/>
          </p:cNvSpPr>
          <p:nvPr>
            <p:ph type="body" sz="quarter" idx="21"/>
          </p:nvPr>
        </p:nvSpPr>
        <p:spPr>
          <a:xfrm>
            <a:off x="12176622" y="6585767"/>
            <a:ext cx="9341513" cy="5392874"/>
          </a:xfrm>
        </p:spPr>
        <p:txBody>
          <a:bodyPr>
            <a:noAutofit/>
          </a:bodyPr>
          <a:lstStyle/>
          <a:p>
            <a:pPr algn="just">
              <a:lnSpc>
                <a:spcPct val="130000"/>
              </a:lnSpc>
              <a:spcAft>
                <a:spcPts val="800"/>
              </a:spcAft>
            </a:pPr>
            <a:r>
              <a:rPr lang="uk-UA"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 більш низькі, ніж очікувалося, темпи зростання в Сполучених Штатах створили додатковий тиск в сторону зниження глобальних процентних ставок, оскільки в даний час грошово-кредитна політика, як очікується, буде залишатися м'якою протягом більш тривалого часу. Хоча реакція ринку на шок від «</a:t>
            </a:r>
            <a:r>
              <a:rPr lang="uk-UA"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брекcіта</a:t>
            </a:r>
            <a:r>
              <a:rPr lang="uk-UA"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була впорядкованою, що заспокоїло учасників, кінцевий вплив виходу залишається досить неясним, оскільки доля інституціональних і торгових домовленостей між Великобританією і Європейським союзом є невизначеною.  </a:t>
            </a:r>
            <a:endParaRPr lang="ru-UA"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mn-lt"/>
            </a:endParaRPr>
          </a:p>
        </p:txBody>
      </p:sp>
      <p:sp>
        <p:nvSpPr>
          <p:cNvPr id="15" name="Title 2"/>
          <p:cNvSpPr txBox="1">
            <a:spLocks/>
          </p:cNvSpPr>
          <p:nvPr/>
        </p:nvSpPr>
        <p:spPr>
          <a:xfrm>
            <a:off x="1216025" y="1554480"/>
            <a:ext cx="21945600" cy="1070611"/>
          </a:xfrm>
          <a:prstGeom prst="rect">
            <a:avLst/>
          </a:prstGeom>
        </p:spPr>
        <p:txBody>
          <a:bodyPr vert="horz" lIns="219456" tIns="109728" rIns="219456" bIns="109728" rtlCol="0" anchor="ctr">
            <a:noAutofit/>
          </a:bodyPr>
          <a:lstStyle/>
          <a:p>
            <a:pPr algn="ctr" defTabSz="2194560">
              <a:spcBef>
                <a:spcPct val="0"/>
              </a:spcBef>
              <a:defRPr/>
            </a:pPr>
            <a:r>
              <a:rPr lang="uk-UA" sz="6600" spc="300" dirty="0">
                <a:latin typeface="+mj-lt"/>
                <a:ea typeface="Open Sans Extrabold" panose="020B0906030804020204" pitchFamily="34" charset="0"/>
                <a:cs typeface="Open Sans Extrabold" panose="020B0906030804020204" pitchFamily="34" charset="0"/>
              </a:rPr>
              <a:t>2. Аналіз світової активності</a:t>
            </a:r>
            <a:endParaRPr lang="en-US" sz="6600" spc="300" dirty="0">
              <a:latin typeface="+mj-lt"/>
              <a:ea typeface="Open Sans Extrabold" panose="020B0906030804020204" pitchFamily="34" charset="0"/>
              <a:cs typeface="Open Sans Extrabold" panose="020B0906030804020204" pitchFamily="34" charset="0"/>
            </a:endParaRPr>
          </a:p>
        </p:txBody>
      </p:sp>
      <p:grpSp>
        <p:nvGrpSpPr>
          <p:cNvPr id="18" name="Group 17"/>
          <p:cNvGrpSpPr/>
          <p:nvPr/>
        </p:nvGrpSpPr>
        <p:grpSpPr>
          <a:xfrm>
            <a:off x="11274425" y="2651761"/>
            <a:ext cx="1828800" cy="109726"/>
            <a:chOff x="3965945" y="1385354"/>
            <a:chExt cx="4572000" cy="79107"/>
          </a:xfrm>
          <a:solidFill>
            <a:srgbClr val="11161F"/>
          </a:solidFill>
        </p:grpSpPr>
        <p:sp>
          <p:nvSpPr>
            <p:cNvPr id="19" name="Rectangle 18"/>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0" name="Rectangle 19"/>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1" name="Rectangle 20"/>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2" name="Rectangle 21"/>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3" name="Rectangle 22"/>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pic>
        <p:nvPicPr>
          <p:cNvPr id="3074" name="Picture 2" descr="Вихід Великобританії з ЄС: наслідки для українського аудиту">
            <a:extLst>
              <a:ext uri="{FF2B5EF4-FFF2-40B4-BE49-F238E27FC236}">
                <a16:creationId xmlns:a16="http://schemas.microsoft.com/office/drawing/2014/main" id="{6CE39C69-6058-9BC6-85D4-D001FCA5ACB0}"/>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12544" r="12544"/>
          <a:stretch>
            <a:fillRect/>
          </a:stretch>
        </p:blipFill>
        <p:spPr bwMode="auto">
          <a:xfrm>
            <a:off x="2859515" y="6585767"/>
            <a:ext cx="7866062" cy="608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5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1"/>
          <p:cNvSpPr/>
          <p:nvPr/>
        </p:nvSpPr>
        <p:spPr>
          <a:xfrm>
            <a:off x="8986103" y="8385050"/>
            <a:ext cx="6399732" cy="1152144"/>
          </a:xfrm>
          <a:prstGeom prst="rect">
            <a:avLst/>
          </a:prstGeom>
          <a:solidFill>
            <a:schemeClr val="accent6"/>
          </a:solidFill>
          <a:ln w="12700" cap="flat">
            <a:noFill/>
            <a:miter lim="400000"/>
          </a:ln>
          <a:effectLst/>
        </p:spPr>
        <p:txBody>
          <a:bodyPr wrap="square" lIns="121920" tIns="121920" rIns="121920" bIns="121920" numCol="1" anchor="ctr">
            <a:noAutofit/>
          </a:bodyPr>
          <a:lstStyle/>
          <a:p>
            <a:pPr algn="ct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r>
              <a:rPr lang="uk-UA" sz="3600" i="1" dirty="0">
                <a:latin typeface="Montserrat Light" panose="00000400000000000000" pitchFamily="50" charset="0"/>
                <a:ea typeface="Open Sans" pitchFamily="34" charset="0"/>
                <a:cs typeface="Open Sans" pitchFamily="34" charset="0"/>
              </a:rPr>
              <a:t>Фінансові ринки</a:t>
            </a:r>
            <a:endParaRPr sz="3600" i="1" dirty="0">
              <a:latin typeface="Montserrat Light" panose="00000400000000000000" pitchFamily="50" charset="0"/>
              <a:ea typeface="Open Sans" pitchFamily="34" charset="0"/>
              <a:cs typeface="Open Sans" pitchFamily="34" charset="0"/>
            </a:endParaRPr>
          </a:p>
        </p:txBody>
      </p:sp>
      <p:sp>
        <p:nvSpPr>
          <p:cNvPr id="8" name="Title 5"/>
          <p:cNvSpPr txBox="1">
            <a:spLocks/>
          </p:cNvSpPr>
          <p:nvPr/>
        </p:nvSpPr>
        <p:spPr>
          <a:xfrm>
            <a:off x="1216026" y="9838935"/>
            <a:ext cx="21939886" cy="3010817"/>
          </a:xfrm>
          <a:prstGeom prst="rect">
            <a:avLst/>
          </a:prstGeom>
        </p:spPr>
        <p:txBody>
          <a:bodyPr/>
          <a:lstStyle/>
          <a:p>
            <a:pPr algn="ctr" defTabSz="2194560">
              <a:spcBef>
                <a:spcPct val="0"/>
              </a:spcBef>
              <a:defRPr/>
            </a:pPr>
            <a:r>
              <a:rPr lang="uk-UA" dirty="0"/>
              <a:t>Настрій на фінансовому ринку щодо країн з ринком, що формується покращилися в зв'язку з очікуваннями більш низьких процентних ставок в країнах з розвиненою економікою, зменшенням побоювань щодо найближчих перспектив Китаю після вжиття заходів політики для підтримки зростання і деяким підвищенням цін на </a:t>
            </a:r>
            <a:r>
              <a:rPr lang="uk-UA" dirty="0" err="1"/>
              <a:t>біржови</a:t>
            </a:r>
            <a:r>
              <a:rPr lang="uk-UA" dirty="0"/>
              <a:t> товари. </a:t>
            </a:r>
            <a:endParaRPr lang="en-US" sz="10560" spc="300" dirty="0">
              <a:latin typeface="+mj-lt"/>
              <a:ea typeface="+mj-ea"/>
              <a:cs typeface="+mj-cs"/>
            </a:endParaRPr>
          </a:p>
        </p:txBody>
      </p:sp>
      <p:grpSp>
        <p:nvGrpSpPr>
          <p:cNvPr id="15" name="Group 14"/>
          <p:cNvGrpSpPr/>
          <p:nvPr/>
        </p:nvGrpSpPr>
        <p:grpSpPr>
          <a:xfrm>
            <a:off x="11271569" y="12740026"/>
            <a:ext cx="1828800" cy="109726"/>
            <a:chOff x="3965945" y="1385354"/>
            <a:chExt cx="4572000" cy="79107"/>
          </a:xfrm>
          <a:solidFill>
            <a:srgbClr val="11161F"/>
          </a:solidFill>
        </p:grpSpPr>
        <p:sp>
          <p:nvSpPr>
            <p:cNvPr id="16" name="Rectangle 15"/>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7" name="Rectangle 16"/>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8" name="Rectangle 17"/>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19" name="Rectangle 18"/>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20" name="Rectangle 19"/>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pic>
        <p:nvPicPr>
          <p:cNvPr id="4098" name="Picture 2" descr="СБУ «накрила» фейковий фондовий ринок — Фiнансовий клуб">
            <a:extLst>
              <a:ext uri="{FF2B5EF4-FFF2-40B4-BE49-F238E27FC236}">
                <a16:creationId xmlns:a16="http://schemas.microsoft.com/office/drawing/2014/main" id="{5C305624-4AF4-2BAD-33A8-88FEE3ED4BFD}"/>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9630" b="196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360"/>
                                          </p:val>
                                        </p:tav>
                                        <p:tav tm="100000">
                                          <p:val>
                                            <p:fltVal val="0"/>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 name="Group 417"/>
          <p:cNvGrpSpPr/>
          <p:nvPr/>
        </p:nvGrpSpPr>
        <p:grpSpPr>
          <a:xfrm>
            <a:off x="411354" y="1619694"/>
            <a:ext cx="12326111" cy="6993960"/>
            <a:chOff x="1658905" y="1541075"/>
            <a:chExt cx="6418673" cy="3254195"/>
          </a:xfrm>
        </p:grpSpPr>
        <p:grpSp>
          <p:nvGrpSpPr>
            <p:cNvPr id="202" name="Group 1862"/>
            <p:cNvGrpSpPr/>
            <p:nvPr/>
          </p:nvGrpSpPr>
          <p:grpSpPr>
            <a:xfrm>
              <a:off x="1658905" y="1541075"/>
              <a:ext cx="6418673" cy="3254195"/>
              <a:chOff x="0" y="0"/>
              <a:chExt cx="12840688" cy="6508388"/>
            </a:xfrm>
            <a:solidFill>
              <a:schemeClr val="bg1">
                <a:lumMod val="85000"/>
              </a:schemeClr>
            </a:solidFill>
          </p:grpSpPr>
          <p:sp>
            <p:nvSpPr>
              <p:cNvPr id="203" name="Shape 1680"/>
              <p:cNvSpPr/>
              <p:nvPr/>
            </p:nvSpPr>
            <p:spPr>
              <a:xfrm>
                <a:off x="6603404" y="4842497"/>
                <a:ext cx="464207" cy="460992"/>
              </a:xfrm>
              <a:custGeom>
                <a:avLst/>
                <a:gdLst/>
                <a:ahLst/>
                <a:cxnLst>
                  <a:cxn ang="0">
                    <a:pos x="wd2" y="hd2"/>
                  </a:cxn>
                  <a:cxn ang="5400000">
                    <a:pos x="wd2" y="hd2"/>
                  </a:cxn>
                  <a:cxn ang="10800000">
                    <a:pos x="wd2" y="hd2"/>
                  </a:cxn>
                  <a:cxn ang="16200000">
                    <a:pos x="wd2" y="hd2"/>
                  </a:cxn>
                </a:cxnLst>
                <a:rect l="0" t="0" r="r" b="b"/>
                <a:pathLst>
                  <a:path w="21549" h="21447" extrusionOk="0">
                    <a:moveTo>
                      <a:pt x="7962" y="20645"/>
                    </a:moveTo>
                    <a:cubicBezTo>
                      <a:pt x="7962" y="20292"/>
                      <a:pt x="8564" y="19639"/>
                      <a:pt x="8914" y="20142"/>
                    </a:cubicBezTo>
                    <a:cubicBezTo>
                      <a:pt x="9266" y="20645"/>
                      <a:pt x="9118" y="21349"/>
                      <a:pt x="9819" y="21349"/>
                    </a:cubicBezTo>
                    <a:cubicBezTo>
                      <a:pt x="10521" y="21349"/>
                      <a:pt x="11775" y="21600"/>
                      <a:pt x="11977" y="21298"/>
                    </a:cubicBezTo>
                    <a:cubicBezTo>
                      <a:pt x="12176" y="20996"/>
                      <a:pt x="13080" y="20746"/>
                      <a:pt x="13080" y="20192"/>
                    </a:cubicBezTo>
                    <a:cubicBezTo>
                      <a:pt x="13080" y="19639"/>
                      <a:pt x="13080" y="9378"/>
                      <a:pt x="13080" y="8976"/>
                    </a:cubicBezTo>
                    <a:cubicBezTo>
                      <a:pt x="13080" y="8572"/>
                      <a:pt x="14787" y="8976"/>
                      <a:pt x="14787" y="8321"/>
                    </a:cubicBezTo>
                    <a:cubicBezTo>
                      <a:pt x="14787" y="7667"/>
                      <a:pt x="14787" y="2486"/>
                      <a:pt x="14787" y="2486"/>
                    </a:cubicBezTo>
                    <a:cubicBezTo>
                      <a:pt x="14787" y="2486"/>
                      <a:pt x="16042" y="2386"/>
                      <a:pt x="16393" y="2286"/>
                    </a:cubicBezTo>
                    <a:cubicBezTo>
                      <a:pt x="16745" y="2186"/>
                      <a:pt x="17998" y="1532"/>
                      <a:pt x="18300" y="1733"/>
                    </a:cubicBezTo>
                    <a:cubicBezTo>
                      <a:pt x="18602" y="1933"/>
                      <a:pt x="19002" y="2638"/>
                      <a:pt x="19203" y="2385"/>
                    </a:cubicBezTo>
                    <a:cubicBezTo>
                      <a:pt x="19404" y="2134"/>
                      <a:pt x="19907" y="1631"/>
                      <a:pt x="20409" y="1631"/>
                    </a:cubicBezTo>
                    <a:cubicBezTo>
                      <a:pt x="20681" y="1631"/>
                      <a:pt x="21131" y="1513"/>
                      <a:pt x="21549" y="1413"/>
                    </a:cubicBezTo>
                    <a:cubicBezTo>
                      <a:pt x="21466" y="1265"/>
                      <a:pt x="21413" y="1126"/>
                      <a:pt x="21413" y="1022"/>
                    </a:cubicBezTo>
                    <a:cubicBezTo>
                      <a:pt x="21413" y="595"/>
                      <a:pt x="18358" y="1106"/>
                      <a:pt x="17848" y="1275"/>
                    </a:cubicBezTo>
                    <a:cubicBezTo>
                      <a:pt x="17338" y="1445"/>
                      <a:pt x="15728" y="1701"/>
                      <a:pt x="15217" y="1445"/>
                    </a:cubicBezTo>
                    <a:cubicBezTo>
                      <a:pt x="14709" y="1191"/>
                      <a:pt x="11483" y="1445"/>
                      <a:pt x="11483" y="1445"/>
                    </a:cubicBezTo>
                    <a:lnTo>
                      <a:pt x="10888" y="849"/>
                    </a:lnTo>
                    <a:cubicBezTo>
                      <a:pt x="10888" y="849"/>
                      <a:pt x="5627" y="849"/>
                      <a:pt x="5033" y="849"/>
                    </a:cubicBezTo>
                    <a:cubicBezTo>
                      <a:pt x="4438" y="849"/>
                      <a:pt x="4014" y="765"/>
                      <a:pt x="3505" y="425"/>
                    </a:cubicBezTo>
                    <a:cubicBezTo>
                      <a:pt x="2994" y="85"/>
                      <a:pt x="2486" y="85"/>
                      <a:pt x="1891" y="339"/>
                    </a:cubicBezTo>
                    <a:cubicBezTo>
                      <a:pt x="1298" y="595"/>
                      <a:pt x="1554" y="0"/>
                      <a:pt x="1129" y="0"/>
                    </a:cubicBezTo>
                    <a:cubicBezTo>
                      <a:pt x="705" y="0"/>
                      <a:pt x="535" y="425"/>
                      <a:pt x="535" y="425"/>
                    </a:cubicBezTo>
                    <a:lnTo>
                      <a:pt x="4" y="565"/>
                    </a:lnTo>
                    <a:cubicBezTo>
                      <a:pt x="-51" y="1084"/>
                      <a:pt x="405" y="2040"/>
                      <a:pt x="960" y="2789"/>
                    </a:cubicBezTo>
                    <a:cubicBezTo>
                      <a:pt x="1537" y="3569"/>
                      <a:pt x="2240" y="5027"/>
                      <a:pt x="2616" y="6260"/>
                    </a:cubicBezTo>
                    <a:cubicBezTo>
                      <a:pt x="2994" y="7492"/>
                      <a:pt x="4073" y="8874"/>
                      <a:pt x="4348" y="9805"/>
                    </a:cubicBezTo>
                    <a:cubicBezTo>
                      <a:pt x="4625" y="10736"/>
                      <a:pt x="4148" y="12069"/>
                      <a:pt x="4424" y="12672"/>
                    </a:cubicBezTo>
                    <a:cubicBezTo>
                      <a:pt x="4700" y="13276"/>
                      <a:pt x="4875" y="14307"/>
                      <a:pt x="5026" y="15339"/>
                    </a:cubicBezTo>
                    <a:cubicBezTo>
                      <a:pt x="5177" y="16370"/>
                      <a:pt x="5251" y="18557"/>
                      <a:pt x="6180" y="19464"/>
                    </a:cubicBezTo>
                    <a:cubicBezTo>
                      <a:pt x="6532" y="19807"/>
                      <a:pt x="6897" y="20285"/>
                      <a:pt x="7234" y="20821"/>
                    </a:cubicBezTo>
                    <a:cubicBezTo>
                      <a:pt x="7647" y="20860"/>
                      <a:pt x="7962" y="20910"/>
                      <a:pt x="7962" y="2064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04" name="Shape 1681"/>
              <p:cNvSpPr/>
              <p:nvPr/>
            </p:nvSpPr>
            <p:spPr>
              <a:xfrm>
                <a:off x="7063641" y="4782465"/>
                <a:ext cx="287635" cy="254703"/>
              </a:xfrm>
              <a:custGeom>
                <a:avLst/>
                <a:gdLst/>
                <a:ahLst/>
                <a:cxnLst>
                  <a:cxn ang="0">
                    <a:pos x="wd2" y="hd2"/>
                  </a:cxn>
                  <a:cxn ang="5400000">
                    <a:pos x="wd2" y="hd2"/>
                  </a:cxn>
                  <a:cxn ang="10800000">
                    <a:pos x="wd2" y="hd2"/>
                  </a:cxn>
                  <a:cxn ang="16200000">
                    <a:pos x="wd2" y="hd2"/>
                  </a:cxn>
                </a:cxnLst>
                <a:rect l="0" t="0" r="r" b="b"/>
                <a:pathLst>
                  <a:path w="21224" h="21600" extrusionOk="0">
                    <a:moveTo>
                      <a:pt x="14301" y="1003"/>
                    </a:moveTo>
                    <a:lnTo>
                      <a:pt x="13903" y="0"/>
                    </a:lnTo>
                    <a:lnTo>
                      <a:pt x="11589" y="86"/>
                    </a:lnTo>
                    <a:cubicBezTo>
                      <a:pt x="10073" y="544"/>
                      <a:pt x="10073" y="1094"/>
                      <a:pt x="10073" y="1646"/>
                    </a:cubicBezTo>
                    <a:cubicBezTo>
                      <a:pt x="10073" y="2196"/>
                      <a:pt x="8637" y="3477"/>
                      <a:pt x="7599" y="3845"/>
                    </a:cubicBezTo>
                    <a:cubicBezTo>
                      <a:pt x="6564" y="4211"/>
                      <a:pt x="5445" y="6964"/>
                      <a:pt x="4807" y="7328"/>
                    </a:cubicBezTo>
                    <a:cubicBezTo>
                      <a:pt x="4170" y="7694"/>
                      <a:pt x="2016" y="6778"/>
                      <a:pt x="1376" y="6688"/>
                    </a:cubicBezTo>
                    <a:cubicBezTo>
                      <a:pt x="1086" y="6645"/>
                      <a:pt x="559" y="6776"/>
                      <a:pt x="0" y="6930"/>
                    </a:cubicBezTo>
                    <a:cubicBezTo>
                      <a:pt x="398" y="7737"/>
                      <a:pt x="1233" y="8695"/>
                      <a:pt x="1537" y="8695"/>
                    </a:cubicBezTo>
                    <a:cubicBezTo>
                      <a:pt x="1941" y="8695"/>
                      <a:pt x="2076" y="11953"/>
                      <a:pt x="3021" y="12417"/>
                    </a:cubicBezTo>
                    <a:cubicBezTo>
                      <a:pt x="3965" y="12881"/>
                      <a:pt x="5719" y="13967"/>
                      <a:pt x="5719" y="14587"/>
                    </a:cubicBezTo>
                    <a:cubicBezTo>
                      <a:pt x="5719" y="15208"/>
                      <a:pt x="6800" y="15982"/>
                      <a:pt x="6800" y="16913"/>
                    </a:cubicBezTo>
                    <a:cubicBezTo>
                      <a:pt x="6800" y="17843"/>
                      <a:pt x="7867" y="19114"/>
                      <a:pt x="8686" y="19083"/>
                    </a:cubicBezTo>
                    <a:cubicBezTo>
                      <a:pt x="10411" y="19020"/>
                      <a:pt x="10589" y="19842"/>
                      <a:pt x="10589" y="20394"/>
                    </a:cubicBezTo>
                    <a:cubicBezTo>
                      <a:pt x="10589" y="20944"/>
                      <a:pt x="12865" y="20394"/>
                      <a:pt x="13165" y="20944"/>
                    </a:cubicBezTo>
                    <a:cubicBezTo>
                      <a:pt x="13440" y="21451"/>
                      <a:pt x="15682" y="21260"/>
                      <a:pt x="16229" y="21600"/>
                    </a:cubicBezTo>
                    <a:cubicBezTo>
                      <a:pt x="17166" y="20553"/>
                      <a:pt x="18507" y="19174"/>
                      <a:pt x="18967" y="18468"/>
                    </a:cubicBezTo>
                    <a:cubicBezTo>
                      <a:pt x="19685" y="17369"/>
                      <a:pt x="19088" y="15854"/>
                      <a:pt x="19685" y="15443"/>
                    </a:cubicBezTo>
                    <a:cubicBezTo>
                      <a:pt x="20284" y="15028"/>
                      <a:pt x="21600" y="13243"/>
                      <a:pt x="21121" y="13104"/>
                    </a:cubicBezTo>
                    <a:cubicBezTo>
                      <a:pt x="20643" y="12968"/>
                      <a:pt x="21000" y="11592"/>
                      <a:pt x="20284" y="10767"/>
                    </a:cubicBezTo>
                    <a:cubicBezTo>
                      <a:pt x="19567" y="9942"/>
                      <a:pt x="21121" y="9531"/>
                      <a:pt x="21000" y="8016"/>
                    </a:cubicBezTo>
                    <a:cubicBezTo>
                      <a:pt x="20882" y="6505"/>
                      <a:pt x="21241" y="3477"/>
                      <a:pt x="20882" y="3203"/>
                    </a:cubicBezTo>
                    <a:cubicBezTo>
                      <a:pt x="20521" y="2927"/>
                      <a:pt x="18847" y="2791"/>
                      <a:pt x="17770" y="1965"/>
                    </a:cubicBezTo>
                    <a:cubicBezTo>
                      <a:pt x="16695" y="1140"/>
                      <a:pt x="14301" y="1003"/>
                      <a:pt x="14301" y="100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05" name="Shape 1682"/>
              <p:cNvSpPr/>
              <p:nvPr/>
            </p:nvSpPr>
            <p:spPr>
              <a:xfrm>
                <a:off x="6883548" y="4862507"/>
                <a:ext cx="326087" cy="349788"/>
              </a:xfrm>
              <a:custGeom>
                <a:avLst/>
                <a:gdLst/>
                <a:ahLst/>
                <a:cxnLst>
                  <a:cxn ang="0">
                    <a:pos x="wd2" y="hd2"/>
                  </a:cxn>
                  <a:cxn ang="5400000">
                    <a:pos x="wd2" y="hd2"/>
                  </a:cxn>
                  <a:cxn ang="10800000">
                    <a:pos x="wd2" y="hd2"/>
                  </a:cxn>
                  <a:cxn ang="16200000">
                    <a:pos x="wd2" y="hd2"/>
                  </a:cxn>
                </a:cxnLst>
                <a:rect l="0" t="0" r="r" b="b"/>
                <a:pathLst>
                  <a:path w="21600" h="21346" extrusionOk="0">
                    <a:moveTo>
                      <a:pt x="19882" y="8745"/>
                    </a:moveTo>
                    <a:cubicBezTo>
                      <a:pt x="19148" y="8769"/>
                      <a:pt x="18188" y="7854"/>
                      <a:pt x="18188" y="7184"/>
                    </a:cubicBezTo>
                    <a:cubicBezTo>
                      <a:pt x="18188" y="6515"/>
                      <a:pt x="17218" y="5958"/>
                      <a:pt x="17218" y="5509"/>
                    </a:cubicBezTo>
                    <a:cubicBezTo>
                      <a:pt x="17218" y="5065"/>
                      <a:pt x="15644" y="4282"/>
                      <a:pt x="14797" y="3950"/>
                    </a:cubicBezTo>
                    <a:cubicBezTo>
                      <a:pt x="13947" y="3615"/>
                      <a:pt x="13828" y="1270"/>
                      <a:pt x="13466" y="1270"/>
                    </a:cubicBezTo>
                    <a:cubicBezTo>
                      <a:pt x="13191" y="1270"/>
                      <a:pt x="12443" y="581"/>
                      <a:pt x="12085" y="0"/>
                    </a:cubicBezTo>
                    <a:cubicBezTo>
                      <a:pt x="11488" y="132"/>
                      <a:pt x="10846" y="286"/>
                      <a:pt x="10458" y="286"/>
                    </a:cubicBezTo>
                    <a:cubicBezTo>
                      <a:pt x="9741" y="286"/>
                      <a:pt x="9023" y="947"/>
                      <a:pt x="8737" y="1276"/>
                    </a:cubicBezTo>
                    <a:cubicBezTo>
                      <a:pt x="8451" y="1609"/>
                      <a:pt x="7879" y="682"/>
                      <a:pt x="7449" y="421"/>
                    </a:cubicBezTo>
                    <a:cubicBezTo>
                      <a:pt x="7020" y="156"/>
                      <a:pt x="5229" y="1015"/>
                      <a:pt x="4727" y="1146"/>
                    </a:cubicBezTo>
                    <a:cubicBezTo>
                      <a:pt x="4226" y="1278"/>
                      <a:pt x="2435" y="1410"/>
                      <a:pt x="2435" y="1410"/>
                    </a:cubicBezTo>
                    <a:cubicBezTo>
                      <a:pt x="2435" y="1410"/>
                      <a:pt x="2435" y="8204"/>
                      <a:pt x="2435" y="9062"/>
                    </a:cubicBezTo>
                    <a:cubicBezTo>
                      <a:pt x="2435" y="9921"/>
                      <a:pt x="0" y="9392"/>
                      <a:pt x="0" y="9921"/>
                    </a:cubicBezTo>
                    <a:cubicBezTo>
                      <a:pt x="0" y="10167"/>
                      <a:pt x="0" y="13217"/>
                      <a:pt x="0" y="16483"/>
                    </a:cubicBezTo>
                    <a:cubicBezTo>
                      <a:pt x="527" y="16658"/>
                      <a:pt x="1024" y="16893"/>
                      <a:pt x="1146" y="17178"/>
                    </a:cubicBezTo>
                    <a:cubicBezTo>
                      <a:pt x="1434" y="17839"/>
                      <a:pt x="2078" y="19290"/>
                      <a:pt x="1935" y="19686"/>
                    </a:cubicBezTo>
                    <a:cubicBezTo>
                      <a:pt x="1793" y="20081"/>
                      <a:pt x="1434" y="19817"/>
                      <a:pt x="1434" y="20214"/>
                    </a:cubicBezTo>
                    <a:cubicBezTo>
                      <a:pt x="1434" y="20609"/>
                      <a:pt x="1146" y="21203"/>
                      <a:pt x="1863" y="21203"/>
                    </a:cubicBezTo>
                    <a:cubicBezTo>
                      <a:pt x="2580" y="21203"/>
                      <a:pt x="3797" y="21600"/>
                      <a:pt x="4299" y="21071"/>
                    </a:cubicBezTo>
                    <a:cubicBezTo>
                      <a:pt x="4798" y="20542"/>
                      <a:pt x="6448" y="19354"/>
                      <a:pt x="6520" y="18762"/>
                    </a:cubicBezTo>
                    <a:cubicBezTo>
                      <a:pt x="6590" y="18169"/>
                      <a:pt x="6947" y="16849"/>
                      <a:pt x="8164" y="17574"/>
                    </a:cubicBezTo>
                    <a:cubicBezTo>
                      <a:pt x="9383" y="18299"/>
                      <a:pt x="9456" y="18433"/>
                      <a:pt x="11030" y="18433"/>
                    </a:cubicBezTo>
                    <a:cubicBezTo>
                      <a:pt x="12605" y="18433"/>
                      <a:pt x="13036" y="18366"/>
                      <a:pt x="13321" y="17443"/>
                    </a:cubicBezTo>
                    <a:cubicBezTo>
                      <a:pt x="13608" y="16519"/>
                      <a:pt x="13321" y="15794"/>
                      <a:pt x="14253" y="15794"/>
                    </a:cubicBezTo>
                    <a:cubicBezTo>
                      <a:pt x="15182" y="15794"/>
                      <a:pt x="16329" y="15001"/>
                      <a:pt x="16329" y="14407"/>
                    </a:cubicBezTo>
                    <a:cubicBezTo>
                      <a:pt x="16329" y="13813"/>
                      <a:pt x="16759" y="12891"/>
                      <a:pt x="17331" y="12891"/>
                    </a:cubicBezTo>
                    <a:cubicBezTo>
                      <a:pt x="17904" y="12891"/>
                      <a:pt x="19120" y="12230"/>
                      <a:pt x="19267" y="11570"/>
                    </a:cubicBezTo>
                    <a:cubicBezTo>
                      <a:pt x="19409" y="10912"/>
                      <a:pt x="20410" y="11174"/>
                      <a:pt x="20769" y="10778"/>
                    </a:cubicBezTo>
                    <a:cubicBezTo>
                      <a:pt x="20945" y="10584"/>
                      <a:pt x="21292" y="10123"/>
                      <a:pt x="21600" y="9700"/>
                    </a:cubicBezTo>
                    <a:cubicBezTo>
                      <a:pt x="21600" y="9696"/>
                      <a:pt x="21592" y="9693"/>
                      <a:pt x="21592" y="9693"/>
                    </a:cubicBezTo>
                    <a:cubicBezTo>
                      <a:pt x="21592" y="9293"/>
                      <a:pt x="21430" y="8701"/>
                      <a:pt x="19882" y="874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06" name="Shape 1683"/>
              <p:cNvSpPr/>
              <p:nvPr/>
            </p:nvSpPr>
            <p:spPr>
              <a:xfrm>
                <a:off x="7283754" y="5182671"/>
                <a:ext cx="49108" cy="60500"/>
              </a:xfrm>
              <a:custGeom>
                <a:avLst/>
                <a:gdLst/>
                <a:ahLst/>
                <a:cxnLst>
                  <a:cxn ang="0">
                    <a:pos x="wd2" y="hd2"/>
                  </a:cxn>
                  <a:cxn ang="5400000">
                    <a:pos x="wd2" y="hd2"/>
                  </a:cxn>
                  <a:cxn ang="10800000">
                    <a:pos x="wd2" y="hd2"/>
                  </a:cxn>
                  <a:cxn ang="16200000">
                    <a:pos x="wd2" y="hd2"/>
                  </a:cxn>
                </a:cxnLst>
                <a:rect l="0" t="0" r="r" b="b"/>
                <a:pathLst>
                  <a:path w="21600" h="21420" extrusionOk="0">
                    <a:moveTo>
                      <a:pt x="10933" y="0"/>
                    </a:moveTo>
                    <a:cubicBezTo>
                      <a:pt x="6954" y="0"/>
                      <a:pt x="0" y="7735"/>
                      <a:pt x="0" y="9333"/>
                    </a:cubicBezTo>
                    <a:cubicBezTo>
                      <a:pt x="0" y="10938"/>
                      <a:pt x="4968" y="21074"/>
                      <a:pt x="9936" y="21344"/>
                    </a:cubicBezTo>
                    <a:cubicBezTo>
                      <a:pt x="14921" y="21600"/>
                      <a:pt x="18549" y="21344"/>
                      <a:pt x="18892" y="18404"/>
                    </a:cubicBezTo>
                    <a:cubicBezTo>
                      <a:pt x="19047" y="16951"/>
                      <a:pt x="20336" y="15775"/>
                      <a:pt x="21600" y="14944"/>
                    </a:cubicBezTo>
                    <a:cubicBezTo>
                      <a:pt x="21213" y="12433"/>
                      <a:pt x="20388" y="7043"/>
                      <a:pt x="20104" y="3805"/>
                    </a:cubicBezTo>
                    <a:cubicBezTo>
                      <a:pt x="17182" y="2221"/>
                      <a:pt x="13503" y="0"/>
                      <a:pt x="10933" y="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07" name="Shape 1684"/>
              <p:cNvSpPr/>
              <p:nvPr/>
            </p:nvSpPr>
            <p:spPr>
              <a:xfrm>
                <a:off x="7143683" y="5282724"/>
                <a:ext cx="82133" cy="82575"/>
              </a:xfrm>
              <a:custGeom>
                <a:avLst/>
                <a:gdLst/>
                <a:ahLst/>
                <a:cxnLst>
                  <a:cxn ang="0">
                    <a:pos x="wd2" y="hd2"/>
                  </a:cxn>
                  <a:cxn ang="5400000">
                    <a:pos x="wd2" y="hd2"/>
                  </a:cxn>
                  <a:cxn ang="10800000">
                    <a:pos x="wd2" y="hd2"/>
                  </a:cxn>
                  <a:cxn ang="16200000">
                    <a:pos x="wd2" y="hd2"/>
                  </a:cxn>
                </a:cxnLst>
                <a:rect l="0" t="0" r="r" b="b"/>
                <a:pathLst>
                  <a:path w="21600" h="20122" extrusionOk="0">
                    <a:moveTo>
                      <a:pt x="15356" y="627"/>
                    </a:moveTo>
                    <a:cubicBezTo>
                      <a:pt x="14210" y="-1478"/>
                      <a:pt x="6825" y="2217"/>
                      <a:pt x="5684" y="4317"/>
                    </a:cubicBezTo>
                    <a:cubicBezTo>
                      <a:pt x="4543" y="6432"/>
                      <a:pt x="0" y="12222"/>
                      <a:pt x="0" y="12222"/>
                    </a:cubicBezTo>
                    <a:lnTo>
                      <a:pt x="5684" y="19598"/>
                    </a:lnTo>
                    <a:lnTo>
                      <a:pt x="9662" y="20122"/>
                    </a:lnTo>
                    <a:cubicBezTo>
                      <a:pt x="9662" y="20122"/>
                      <a:pt x="10803" y="17498"/>
                      <a:pt x="11943" y="15379"/>
                    </a:cubicBezTo>
                    <a:cubicBezTo>
                      <a:pt x="13074" y="13274"/>
                      <a:pt x="18193" y="15917"/>
                      <a:pt x="18193" y="13803"/>
                    </a:cubicBezTo>
                    <a:cubicBezTo>
                      <a:pt x="18193" y="11698"/>
                      <a:pt x="21600" y="9589"/>
                      <a:pt x="21600" y="7479"/>
                    </a:cubicBezTo>
                    <a:cubicBezTo>
                      <a:pt x="21600" y="5374"/>
                      <a:pt x="16487" y="2736"/>
                      <a:pt x="15356" y="62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08" name="Shape 1685"/>
              <p:cNvSpPr/>
              <p:nvPr/>
            </p:nvSpPr>
            <p:spPr>
              <a:xfrm>
                <a:off x="6763486" y="5022589"/>
                <a:ext cx="586983" cy="514138"/>
              </a:xfrm>
              <a:custGeom>
                <a:avLst/>
                <a:gdLst/>
                <a:ahLst/>
                <a:cxnLst>
                  <a:cxn ang="0">
                    <a:pos x="wd2" y="hd2"/>
                  </a:cxn>
                  <a:cxn ang="5400000">
                    <a:pos x="wd2" y="hd2"/>
                  </a:cxn>
                  <a:cxn ang="10800000">
                    <a:pos x="wd2" y="hd2"/>
                  </a:cxn>
                  <a:cxn ang="16200000">
                    <a:pos x="wd2" y="hd2"/>
                  </a:cxn>
                </a:cxnLst>
                <a:rect l="0" t="0" r="r" b="b"/>
                <a:pathLst>
                  <a:path w="21600" h="21513" extrusionOk="0">
                    <a:moveTo>
                      <a:pt x="16450" y="13090"/>
                    </a:moveTo>
                    <a:cubicBezTo>
                      <a:pt x="16450" y="13452"/>
                      <a:pt x="15734" y="12999"/>
                      <a:pt x="15575" y="13360"/>
                    </a:cubicBezTo>
                    <a:cubicBezTo>
                      <a:pt x="15416" y="13724"/>
                      <a:pt x="15256" y="14174"/>
                      <a:pt x="15256" y="14174"/>
                    </a:cubicBezTo>
                    <a:lnTo>
                      <a:pt x="14700" y="14085"/>
                    </a:lnTo>
                    <a:lnTo>
                      <a:pt x="13904" y="12818"/>
                    </a:lnTo>
                    <a:cubicBezTo>
                      <a:pt x="13904" y="12818"/>
                      <a:pt x="14541" y="11823"/>
                      <a:pt x="14700" y="11461"/>
                    </a:cubicBezTo>
                    <a:cubicBezTo>
                      <a:pt x="14859" y="11100"/>
                      <a:pt x="15893" y="10466"/>
                      <a:pt x="16053" y="10827"/>
                    </a:cubicBezTo>
                    <a:cubicBezTo>
                      <a:pt x="16211" y="11189"/>
                      <a:pt x="16927" y="11642"/>
                      <a:pt x="16927" y="12003"/>
                    </a:cubicBezTo>
                    <a:cubicBezTo>
                      <a:pt x="16927" y="12366"/>
                      <a:pt x="16450" y="12727"/>
                      <a:pt x="16450" y="13090"/>
                    </a:cubicBezTo>
                    <a:close/>
                    <a:moveTo>
                      <a:pt x="20598" y="8033"/>
                    </a:moveTo>
                    <a:cubicBezTo>
                      <a:pt x="20598" y="8033"/>
                      <a:pt x="20590" y="7971"/>
                      <a:pt x="20580" y="7873"/>
                    </a:cubicBezTo>
                    <a:cubicBezTo>
                      <a:pt x="20474" y="7971"/>
                      <a:pt x="20366" y="8111"/>
                      <a:pt x="20353" y="8282"/>
                    </a:cubicBezTo>
                    <a:cubicBezTo>
                      <a:pt x="20324" y="8629"/>
                      <a:pt x="20021" y="8660"/>
                      <a:pt x="19603" y="8629"/>
                    </a:cubicBezTo>
                    <a:cubicBezTo>
                      <a:pt x="19188" y="8598"/>
                      <a:pt x="18773" y="7399"/>
                      <a:pt x="18773" y="7210"/>
                    </a:cubicBezTo>
                    <a:cubicBezTo>
                      <a:pt x="18773" y="7021"/>
                      <a:pt x="19354" y="6107"/>
                      <a:pt x="19687" y="6107"/>
                    </a:cubicBezTo>
                    <a:cubicBezTo>
                      <a:pt x="19902" y="6107"/>
                      <a:pt x="20211" y="6370"/>
                      <a:pt x="20454" y="6556"/>
                    </a:cubicBezTo>
                    <a:cubicBezTo>
                      <a:pt x="20444" y="6418"/>
                      <a:pt x="20442" y="6312"/>
                      <a:pt x="20448" y="6270"/>
                    </a:cubicBezTo>
                    <a:cubicBezTo>
                      <a:pt x="20478" y="6065"/>
                      <a:pt x="20687" y="3724"/>
                      <a:pt x="20329" y="3486"/>
                    </a:cubicBezTo>
                    <a:cubicBezTo>
                      <a:pt x="19971" y="3250"/>
                      <a:pt x="19613" y="874"/>
                      <a:pt x="19493" y="636"/>
                    </a:cubicBezTo>
                    <a:cubicBezTo>
                      <a:pt x="19374" y="399"/>
                      <a:pt x="18061" y="535"/>
                      <a:pt x="17913" y="263"/>
                    </a:cubicBezTo>
                    <a:cubicBezTo>
                      <a:pt x="17765" y="-5"/>
                      <a:pt x="16657" y="256"/>
                      <a:pt x="16634" y="0"/>
                    </a:cubicBezTo>
                    <a:cubicBezTo>
                      <a:pt x="16462" y="290"/>
                      <a:pt x="16269" y="606"/>
                      <a:pt x="16172" y="739"/>
                    </a:cubicBezTo>
                    <a:cubicBezTo>
                      <a:pt x="15973" y="1010"/>
                      <a:pt x="15416" y="830"/>
                      <a:pt x="15337" y="1282"/>
                    </a:cubicBezTo>
                    <a:cubicBezTo>
                      <a:pt x="15256" y="1734"/>
                      <a:pt x="14582" y="2188"/>
                      <a:pt x="14262" y="2188"/>
                    </a:cubicBezTo>
                    <a:cubicBezTo>
                      <a:pt x="13945" y="2188"/>
                      <a:pt x="13705" y="2820"/>
                      <a:pt x="13705" y="3227"/>
                    </a:cubicBezTo>
                    <a:cubicBezTo>
                      <a:pt x="13705" y="3634"/>
                      <a:pt x="13068" y="4178"/>
                      <a:pt x="12552" y="4178"/>
                    </a:cubicBezTo>
                    <a:cubicBezTo>
                      <a:pt x="12034" y="4178"/>
                      <a:pt x="12193" y="4675"/>
                      <a:pt x="12034" y="5309"/>
                    </a:cubicBezTo>
                    <a:cubicBezTo>
                      <a:pt x="11875" y="5941"/>
                      <a:pt x="11637" y="5987"/>
                      <a:pt x="10762" y="5987"/>
                    </a:cubicBezTo>
                    <a:cubicBezTo>
                      <a:pt x="9887" y="5987"/>
                      <a:pt x="9847" y="5896"/>
                      <a:pt x="9169" y="5399"/>
                    </a:cubicBezTo>
                    <a:cubicBezTo>
                      <a:pt x="8493" y="4901"/>
                      <a:pt x="8294" y="5806"/>
                      <a:pt x="8255" y="6213"/>
                    </a:cubicBezTo>
                    <a:cubicBezTo>
                      <a:pt x="8215" y="6619"/>
                      <a:pt x="7299" y="7434"/>
                      <a:pt x="7021" y="7796"/>
                    </a:cubicBezTo>
                    <a:cubicBezTo>
                      <a:pt x="6743" y="8159"/>
                      <a:pt x="6067" y="7887"/>
                      <a:pt x="5669" y="7887"/>
                    </a:cubicBezTo>
                    <a:cubicBezTo>
                      <a:pt x="5271" y="7887"/>
                      <a:pt x="5431" y="7480"/>
                      <a:pt x="5431" y="7209"/>
                    </a:cubicBezTo>
                    <a:cubicBezTo>
                      <a:pt x="5431" y="6937"/>
                      <a:pt x="5629" y="7117"/>
                      <a:pt x="5708" y="6846"/>
                    </a:cubicBezTo>
                    <a:cubicBezTo>
                      <a:pt x="5788" y="6575"/>
                      <a:pt x="5431" y="5580"/>
                      <a:pt x="5271" y="5127"/>
                    </a:cubicBezTo>
                    <a:cubicBezTo>
                      <a:pt x="5203" y="4932"/>
                      <a:pt x="4926" y="4771"/>
                      <a:pt x="4634" y="4650"/>
                    </a:cubicBezTo>
                    <a:cubicBezTo>
                      <a:pt x="4634" y="7215"/>
                      <a:pt x="4634" y="9974"/>
                      <a:pt x="4634" y="10240"/>
                    </a:cubicBezTo>
                    <a:cubicBezTo>
                      <a:pt x="4634" y="10737"/>
                      <a:pt x="3918" y="10963"/>
                      <a:pt x="3760" y="11235"/>
                    </a:cubicBezTo>
                    <a:cubicBezTo>
                      <a:pt x="3600" y="11506"/>
                      <a:pt x="2605" y="11281"/>
                      <a:pt x="2048" y="11281"/>
                    </a:cubicBezTo>
                    <a:cubicBezTo>
                      <a:pt x="1492" y="11281"/>
                      <a:pt x="1611" y="10646"/>
                      <a:pt x="1332" y="10194"/>
                    </a:cubicBezTo>
                    <a:cubicBezTo>
                      <a:pt x="1055" y="9742"/>
                      <a:pt x="577" y="10330"/>
                      <a:pt x="577" y="10646"/>
                    </a:cubicBezTo>
                    <a:cubicBezTo>
                      <a:pt x="577" y="10885"/>
                      <a:pt x="326" y="10841"/>
                      <a:pt x="0" y="10805"/>
                    </a:cubicBezTo>
                    <a:cubicBezTo>
                      <a:pt x="436" y="11589"/>
                      <a:pt x="817" y="12505"/>
                      <a:pt x="1015" y="13248"/>
                    </a:cubicBezTo>
                    <a:cubicBezTo>
                      <a:pt x="1332" y="14448"/>
                      <a:pt x="2108" y="15577"/>
                      <a:pt x="2307" y="16278"/>
                    </a:cubicBezTo>
                    <a:cubicBezTo>
                      <a:pt x="2505" y="16980"/>
                      <a:pt x="2724" y="17636"/>
                      <a:pt x="2307" y="17703"/>
                    </a:cubicBezTo>
                    <a:cubicBezTo>
                      <a:pt x="1889" y="17771"/>
                      <a:pt x="1889" y="18179"/>
                      <a:pt x="2327" y="18948"/>
                    </a:cubicBezTo>
                    <a:cubicBezTo>
                      <a:pt x="2765" y="19717"/>
                      <a:pt x="2386" y="20170"/>
                      <a:pt x="2765" y="20260"/>
                    </a:cubicBezTo>
                    <a:cubicBezTo>
                      <a:pt x="3142" y="20350"/>
                      <a:pt x="3023" y="20622"/>
                      <a:pt x="3321" y="20645"/>
                    </a:cubicBezTo>
                    <a:cubicBezTo>
                      <a:pt x="3620" y="20668"/>
                      <a:pt x="3838" y="21005"/>
                      <a:pt x="4037" y="21300"/>
                    </a:cubicBezTo>
                    <a:cubicBezTo>
                      <a:pt x="4236" y="21595"/>
                      <a:pt x="4694" y="21595"/>
                      <a:pt x="4913" y="21232"/>
                    </a:cubicBezTo>
                    <a:cubicBezTo>
                      <a:pt x="5132" y="20870"/>
                      <a:pt x="5808" y="20757"/>
                      <a:pt x="6504" y="20757"/>
                    </a:cubicBezTo>
                    <a:cubicBezTo>
                      <a:pt x="7200" y="20757"/>
                      <a:pt x="7061" y="20418"/>
                      <a:pt x="7737" y="20192"/>
                    </a:cubicBezTo>
                    <a:cubicBezTo>
                      <a:pt x="8413" y="19967"/>
                      <a:pt x="9229" y="19942"/>
                      <a:pt x="9806" y="20170"/>
                    </a:cubicBezTo>
                    <a:cubicBezTo>
                      <a:pt x="10384" y="20395"/>
                      <a:pt x="10820" y="20192"/>
                      <a:pt x="11099" y="19989"/>
                    </a:cubicBezTo>
                    <a:cubicBezTo>
                      <a:pt x="11378" y="19785"/>
                      <a:pt x="11914" y="20305"/>
                      <a:pt x="11956" y="19785"/>
                    </a:cubicBezTo>
                    <a:cubicBezTo>
                      <a:pt x="11994" y="19264"/>
                      <a:pt x="12552" y="19355"/>
                      <a:pt x="13068" y="19355"/>
                    </a:cubicBezTo>
                    <a:cubicBezTo>
                      <a:pt x="13585" y="19355"/>
                      <a:pt x="14838" y="18426"/>
                      <a:pt x="15833" y="17363"/>
                    </a:cubicBezTo>
                    <a:cubicBezTo>
                      <a:pt x="16830" y="16302"/>
                      <a:pt x="18479" y="13971"/>
                      <a:pt x="19036" y="12909"/>
                    </a:cubicBezTo>
                    <a:cubicBezTo>
                      <a:pt x="19594" y="11845"/>
                      <a:pt x="20508" y="10940"/>
                      <a:pt x="20966" y="10466"/>
                    </a:cubicBezTo>
                    <a:cubicBezTo>
                      <a:pt x="21308" y="10110"/>
                      <a:pt x="21505" y="8859"/>
                      <a:pt x="21600" y="7947"/>
                    </a:cubicBezTo>
                    <a:cubicBezTo>
                      <a:pt x="21130" y="7940"/>
                      <a:pt x="20598" y="8033"/>
                      <a:pt x="20598" y="803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09" name="Shape 1686"/>
              <p:cNvSpPr/>
              <p:nvPr/>
            </p:nvSpPr>
            <p:spPr>
              <a:xfrm>
                <a:off x="6603404" y="4422280"/>
                <a:ext cx="427780" cy="449868"/>
              </a:xfrm>
              <a:custGeom>
                <a:avLst/>
                <a:gdLst/>
                <a:ahLst/>
                <a:cxnLst>
                  <a:cxn ang="0">
                    <a:pos x="wd2" y="hd2"/>
                  </a:cxn>
                  <a:cxn ang="5400000">
                    <a:pos x="wd2" y="hd2"/>
                  </a:cxn>
                  <a:cxn ang="10800000">
                    <a:pos x="wd2" y="hd2"/>
                  </a:cxn>
                  <a:cxn ang="16200000">
                    <a:pos x="wd2" y="hd2"/>
                  </a:cxn>
                </a:cxnLst>
                <a:rect l="0" t="0" r="r" b="b"/>
                <a:pathLst>
                  <a:path w="21598" h="21407" extrusionOk="0">
                    <a:moveTo>
                      <a:pt x="1222" y="19818"/>
                    </a:moveTo>
                    <a:cubicBezTo>
                      <a:pt x="1685" y="19818"/>
                      <a:pt x="1407" y="20426"/>
                      <a:pt x="2053" y="20164"/>
                    </a:cubicBezTo>
                    <a:cubicBezTo>
                      <a:pt x="2700" y="19906"/>
                      <a:pt x="3252" y="19906"/>
                      <a:pt x="3807" y="20253"/>
                    </a:cubicBezTo>
                    <a:cubicBezTo>
                      <a:pt x="4361" y="20600"/>
                      <a:pt x="4822" y="20687"/>
                      <a:pt x="5469" y="20687"/>
                    </a:cubicBezTo>
                    <a:cubicBezTo>
                      <a:pt x="6115" y="20687"/>
                      <a:pt x="11838" y="20687"/>
                      <a:pt x="11838" y="20687"/>
                    </a:cubicBezTo>
                    <a:lnTo>
                      <a:pt x="12484" y="21297"/>
                    </a:lnTo>
                    <a:cubicBezTo>
                      <a:pt x="12484" y="21297"/>
                      <a:pt x="15992" y="21035"/>
                      <a:pt x="16547" y="21297"/>
                    </a:cubicBezTo>
                    <a:cubicBezTo>
                      <a:pt x="17100" y="21557"/>
                      <a:pt x="18851" y="21297"/>
                      <a:pt x="19406" y="21123"/>
                    </a:cubicBezTo>
                    <a:cubicBezTo>
                      <a:pt x="19502" y="21092"/>
                      <a:pt x="19683" y="21052"/>
                      <a:pt x="19913" y="21008"/>
                    </a:cubicBezTo>
                    <a:lnTo>
                      <a:pt x="17807" y="18295"/>
                    </a:lnTo>
                    <a:lnTo>
                      <a:pt x="17996" y="12507"/>
                    </a:lnTo>
                    <a:lnTo>
                      <a:pt x="20736" y="12598"/>
                    </a:lnTo>
                    <a:lnTo>
                      <a:pt x="21207" y="12150"/>
                    </a:lnTo>
                    <a:lnTo>
                      <a:pt x="21598" y="8694"/>
                    </a:lnTo>
                    <a:cubicBezTo>
                      <a:pt x="21455" y="8629"/>
                      <a:pt x="21288" y="8601"/>
                      <a:pt x="21099" y="8676"/>
                    </a:cubicBezTo>
                    <a:cubicBezTo>
                      <a:pt x="20525" y="8908"/>
                      <a:pt x="20035" y="8832"/>
                      <a:pt x="19461" y="8832"/>
                    </a:cubicBezTo>
                    <a:cubicBezTo>
                      <a:pt x="18889" y="8832"/>
                      <a:pt x="18806" y="9372"/>
                      <a:pt x="18478" y="9295"/>
                    </a:cubicBezTo>
                    <a:cubicBezTo>
                      <a:pt x="18151" y="9218"/>
                      <a:pt x="18397" y="8291"/>
                      <a:pt x="18478" y="7906"/>
                    </a:cubicBezTo>
                    <a:cubicBezTo>
                      <a:pt x="18561" y="7519"/>
                      <a:pt x="17988" y="6825"/>
                      <a:pt x="17579" y="6515"/>
                    </a:cubicBezTo>
                    <a:cubicBezTo>
                      <a:pt x="17170" y="6208"/>
                      <a:pt x="18069" y="4278"/>
                      <a:pt x="17823" y="4047"/>
                    </a:cubicBezTo>
                    <a:cubicBezTo>
                      <a:pt x="17579" y="3815"/>
                      <a:pt x="17497" y="3199"/>
                      <a:pt x="17497" y="2658"/>
                    </a:cubicBezTo>
                    <a:cubicBezTo>
                      <a:pt x="17497" y="2117"/>
                      <a:pt x="17087" y="2427"/>
                      <a:pt x="16268" y="2427"/>
                    </a:cubicBezTo>
                    <a:cubicBezTo>
                      <a:pt x="15449" y="2427"/>
                      <a:pt x="15369" y="2041"/>
                      <a:pt x="15369" y="2041"/>
                    </a:cubicBezTo>
                    <a:cubicBezTo>
                      <a:pt x="15369" y="2041"/>
                      <a:pt x="14385" y="1808"/>
                      <a:pt x="13894" y="2041"/>
                    </a:cubicBezTo>
                    <a:cubicBezTo>
                      <a:pt x="13402" y="2272"/>
                      <a:pt x="13484" y="3662"/>
                      <a:pt x="13158" y="3584"/>
                    </a:cubicBezTo>
                    <a:cubicBezTo>
                      <a:pt x="12830" y="3506"/>
                      <a:pt x="11846" y="3662"/>
                      <a:pt x="11027" y="3892"/>
                    </a:cubicBezTo>
                    <a:cubicBezTo>
                      <a:pt x="10208" y="4125"/>
                      <a:pt x="9882" y="3737"/>
                      <a:pt x="9472" y="2813"/>
                    </a:cubicBezTo>
                    <a:cubicBezTo>
                      <a:pt x="9064" y="1886"/>
                      <a:pt x="8571" y="2195"/>
                      <a:pt x="8736" y="1502"/>
                    </a:cubicBezTo>
                    <a:cubicBezTo>
                      <a:pt x="8898" y="805"/>
                      <a:pt x="8408" y="34"/>
                      <a:pt x="8408" y="34"/>
                    </a:cubicBezTo>
                    <a:cubicBezTo>
                      <a:pt x="8408" y="34"/>
                      <a:pt x="3005" y="-43"/>
                      <a:pt x="2431" y="34"/>
                    </a:cubicBezTo>
                    <a:cubicBezTo>
                      <a:pt x="2198" y="66"/>
                      <a:pt x="1791" y="301"/>
                      <a:pt x="1388" y="571"/>
                    </a:cubicBezTo>
                    <a:cubicBezTo>
                      <a:pt x="1722" y="1757"/>
                      <a:pt x="2769" y="3737"/>
                      <a:pt x="3005" y="4201"/>
                    </a:cubicBezTo>
                    <a:cubicBezTo>
                      <a:pt x="3250" y="4691"/>
                      <a:pt x="2704" y="5127"/>
                      <a:pt x="2704" y="6028"/>
                    </a:cubicBezTo>
                    <a:cubicBezTo>
                      <a:pt x="2704" y="6928"/>
                      <a:pt x="3741" y="8574"/>
                      <a:pt x="3851" y="9681"/>
                    </a:cubicBezTo>
                    <a:cubicBezTo>
                      <a:pt x="3961" y="10786"/>
                      <a:pt x="3196" y="11480"/>
                      <a:pt x="2541" y="12202"/>
                    </a:cubicBezTo>
                    <a:cubicBezTo>
                      <a:pt x="1885" y="12921"/>
                      <a:pt x="1205" y="14541"/>
                      <a:pt x="1205" y="15544"/>
                    </a:cubicBezTo>
                    <a:cubicBezTo>
                      <a:pt x="1205" y="16549"/>
                      <a:pt x="221" y="17526"/>
                      <a:pt x="248" y="17988"/>
                    </a:cubicBezTo>
                    <a:cubicBezTo>
                      <a:pt x="276" y="18451"/>
                      <a:pt x="111" y="19816"/>
                      <a:pt x="3" y="20329"/>
                    </a:cubicBezTo>
                    <a:cubicBezTo>
                      <a:pt x="-2" y="20349"/>
                      <a:pt x="1" y="20375"/>
                      <a:pt x="0" y="20396"/>
                    </a:cubicBezTo>
                    <a:lnTo>
                      <a:pt x="576" y="20253"/>
                    </a:lnTo>
                    <a:cubicBezTo>
                      <a:pt x="576" y="20253"/>
                      <a:pt x="761" y="19818"/>
                      <a:pt x="1222" y="1981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0" name="Shape 1687"/>
              <p:cNvSpPr/>
              <p:nvPr/>
            </p:nvSpPr>
            <p:spPr>
              <a:xfrm>
                <a:off x="6963590" y="4502321"/>
                <a:ext cx="421058" cy="367572"/>
              </a:xfrm>
              <a:custGeom>
                <a:avLst/>
                <a:gdLst/>
                <a:ahLst/>
                <a:cxnLst>
                  <a:cxn ang="0">
                    <a:pos x="wd2" y="hd2"/>
                  </a:cxn>
                  <a:cxn ang="5400000">
                    <a:pos x="wd2" y="hd2"/>
                  </a:cxn>
                  <a:cxn ang="10800000">
                    <a:pos x="wd2" y="hd2"/>
                  </a:cxn>
                  <a:cxn ang="16200000">
                    <a:pos x="wd2" y="hd2"/>
                  </a:cxn>
                </a:cxnLst>
                <a:rect l="0" t="0" r="r" b="b"/>
                <a:pathLst>
                  <a:path w="21600" h="21408" extrusionOk="0">
                    <a:moveTo>
                      <a:pt x="16608" y="876"/>
                    </a:moveTo>
                    <a:cubicBezTo>
                      <a:pt x="16357" y="876"/>
                      <a:pt x="15763" y="427"/>
                      <a:pt x="15254" y="0"/>
                    </a:cubicBezTo>
                    <a:cubicBezTo>
                      <a:pt x="14892" y="458"/>
                      <a:pt x="13620" y="381"/>
                      <a:pt x="12995" y="381"/>
                    </a:cubicBezTo>
                    <a:cubicBezTo>
                      <a:pt x="12329" y="381"/>
                      <a:pt x="12913" y="1419"/>
                      <a:pt x="12497" y="1797"/>
                    </a:cubicBezTo>
                    <a:cubicBezTo>
                      <a:pt x="12080" y="2176"/>
                      <a:pt x="11914" y="2743"/>
                      <a:pt x="12247" y="2931"/>
                    </a:cubicBezTo>
                    <a:cubicBezTo>
                      <a:pt x="12580" y="3121"/>
                      <a:pt x="12164" y="4725"/>
                      <a:pt x="12164" y="5292"/>
                    </a:cubicBezTo>
                    <a:cubicBezTo>
                      <a:pt x="12164" y="5859"/>
                      <a:pt x="11497" y="7087"/>
                      <a:pt x="11748" y="7276"/>
                    </a:cubicBezTo>
                    <a:cubicBezTo>
                      <a:pt x="11996" y="7464"/>
                      <a:pt x="12411" y="8787"/>
                      <a:pt x="12995" y="8975"/>
                    </a:cubicBezTo>
                    <a:cubicBezTo>
                      <a:pt x="13578" y="9164"/>
                      <a:pt x="13993" y="8504"/>
                      <a:pt x="14243" y="8504"/>
                    </a:cubicBezTo>
                    <a:cubicBezTo>
                      <a:pt x="14492" y="8504"/>
                      <a:pt x="14492" y="9353"/>
                      <a:pt x="14492" y="10014"/>
                    </a:cubicBezTo>
                    <a:cubicBezTo>
                      <a:pt x="14492" y="10677"/>
                      <a:pt x="14160" y="10959"/>
                      <a:pt x="14160" y="10959"/>
                    </a:cubicBezTo>
                    <a:cubicBezTo>
                      <a:pt x="14160" y="10959"/>
                      <a:pt x="13244" y="11337"/>
                      <a:pt x="12828" y="10959"/>
                    </a:cubicBezTo>
                    <a:cubicBezTo>
                      <a:pt x="12411" y="10582"/>
                      <a:pt x="12080" y="9543"/>
                      <a:pt x="12080" y="9164"/>
                    </a:cubicBezTo>
                    <a:cubicBezTo>
                      <a:pt x="12080" y="8787"/>
                      <a:pt x="11082" y="8787"/>
                      <a:pt x="10665" y="8787"/>
                    </a:cubicBezTo>
                    <a:cubicBezTo>
                      <a:pt x="10250" y="8787"/>
                      <a:pt x="9833" y="7936"/>
                      <a:pt x="9669" y="7558"/>
                    </a:cubicBezTo>
                    <a:cubicBezTo>
                      <a:pt x="9500" y="7181"/>
                      <a:pt x="9003" y="7654"/>
                      <a:pt x="9003" y="7936"/>
                    </a:cubicBezTo>
                    <a:cubicBezTo>
                      <a:pt x="9003" y="8220"/>
                      <a:pt x="8586" y="8220"/>
                      <a:pt x="8170" y="8220"/>
                    </a:cubicBezTo>
                    <a:cubicBezTo>
                      <a:pt x="7754" y="8220"/>
                      <a:pt x="6923" y="7464"/>
                      <a:pt x="6590" y="7654"/>
                    </a:cubicBezTo>
                    <a:cubicBezTo>
                      <a:pt x="6256" y="7844"/>
                      <a:pt x="5924" y="6992"/>
                      <a:pt x="6007" y="6613"/>
                    </a:cubicBezTo>
                    <a:cubicBezTo>
                      <a:pt x="6090" y="6237"/>
                      <a:pt x="5176" y="6520"/>
                      <a:pt x="4843" y="6709"/>
                    </a:cubicBezTo>
                    <a:cubicBezTo>
                      <a:pt x="4510" y="6898"/>
                      <a:pt x="4344" y="6237"/>
                      <a:pt x="4344" y="6237"/>
                    </a:cubicBezTo>
                    <a:cubicBezTo>
                      <a:pt x="4344" y="6237"/>
                      <a:pt x="4152" y="5857"/>
                      <a:pt x="3852" y="5692"/>
                    </a:cubicBezTo>
                    <a:lnTo>
                      <a:pt x="3455" y="9922"/>
                    </a:lnTo>
                    <a:lnTo>
                      <a:pt x="2976" y="10468"/>
                    </a:lnTo>
                    <a:lnTo>
                      <a:pt x="191" y="10359"/>
                    </a:lnTo>
                    <a:lnTo>
                      <a:pt x="0" y="17443"/>
                    </a:lnTo>
                    <a:lnTo>
                      <a:pt x="2139" y="20763"/>
                    </a:lnTo>
                    <a:cubicBezTo>
                      <a:pt x="3253" y="20505"/>
                      <a:pt x="5565" y="20143"/>
                      <a:pt x="5565" y="20585"/>
                    </a:cubicBezTo>
                    <a:cubicBezTo>
                      <a:pt x="5565" y="20717"/>
                      <a:pt x="5623" y="20890"/>
                      <a:pt x="5715" y="21075"/>
                    </a:cubicBezTo>
                    <a:cubicBezTo>
                      <a:pt x="6104" y="20971"/>
                      <a:pt x="6470" y="20880"/>
                      <a:pt x="6673" y="20909"/>
                    </a:cubicBezTo>
                    <a:cubicBezTo>
                      <a:pt x="7116" y="20971"/>
                      <a:pt x="8615" y="21600"/>
                      <a:pt x="9057" y="21348"/>
                    </a:cubicBezTo>
                    <a:cubicBezTo>
                      <a:pt x="9500" y="21098"/>
                      <a:pt x="10278" y="19209"/>
                      <a:pt x="10998" y="18956"/>
                    </a:cubicBezTo>
                    <a:cubicBezTo>
                      <a:pt x="11720" y="18704"/>
                      <a:pt x="12718" y="17824"/>
                      <a:pt x="12718" y="17446"/>
                    </a:cubicBezTo>
                    <a:cubicBezTo>
                      <a:pt x="12718" y="17067"/>
                      <a:pt x="12718" y="16689"/>
                      <a:pt x="13773" y="16375"/>
                    </a:cubicBezTo>
                    <a:lnTo>
                      <a:pt x="15382" y="16316"/>
                    </a:lnTo>
                    <a:lnTo>
                      <a:pt x="15491" y="16312"/>
                    </a:lnTo>
                    <a:lnTo>
                      <a:pt x="15104" y="14736"/>
                    </a:lnTo>
                    <a:cubicBezTo>
                      <a:pt x="15104" y="14736"/>
                      <a:pt x="20018" y="12652"/>
                      <a:pt x="20299" y="12602"/>
                    </a:cubicBezTo>
                    <a:cubicBezTo>
                      <a:pt x="20082" y="12098"/>
                      <a:pt x="19861" y="11727"/>
                      <a:pt x="19968" y="11666"/>
                    </a:cubicBezTo>
                    <a:cubicBezTo>
                      <a:pt x="20159" y="11556"/>
                      <a:pt x="20256" y="10030"/>
                      <a:pt x="20256" y="9596"/>
                    </a:cubicBezTo>
                    <a:cubicBezTo>
                      <a:pt x="20256" y="9159"/>
                      <a:pt x="21408" y="9486"/>
                      <a:pt x="21023" y="9048"/>
                    </a:cubicBezTo>
                    <a:cubicBezTo>
                      <a:pt x="20640" y="8614"/>
                      <a:pt x="20736" y="6108"/>
                      <a:pt x="20927" y="5563"/>
                    </a:cubicBezTo>
                    <a:cubicBezTo>
                      <a:pt x="21119" y="5018"/>
                      <a:pt x="21600" y="5563"/>
                      <a:pt x="21600" y="5127"/>
                    </a:cubicBezTo>
                    <a:cubicBezTo>
                      <a:pt x="21600" y="4690"/>
                      <a:pt x="21023" y="3272"/>
                      <a:pt x="20736" y="2837"/>
                    </a:cubicBezTo>
                    <a:cubicBezTo>
                      <a:pt x="20527" y="2523"/>
                      <a:pt x="18815" y="1747"/>
                      <a:pt x="18336" y="1640"/>
                    </a:cubicBezTo>
                    <a:cubicBezTo>
                      <a:pt x="17856" y="1530"/>
                      <a:pt x="17087" y="876"/>
                      <a:pt x="16608" y="87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1" name="Shape 1688"/>
              <p:cNvSpPr/>
              <p:nvPr/>
            </p:nvSpPr>
            <p:spPr>
              <a:xfrm>
                <a:off x="7203713" y="4242187"/>
                <a:ext cx="70220" cy="59654"/>
              </a:xfrm>
              <a:custGeom>
                <a:avLst/>
                <a:gdLst/>
                <a:ahLst/>
                <a:cxnLst>
                  <a:cxn ang="0">
                    <a:pos x="wd2" y="hd2"/>
                  </a:cxn>
                  <a:cxn ang="5400000">
                    <a:pos x="wd2" y="hd2"/>
                  </a:cxn>
                  <a:cxn ang="10800000">
                    <a:pos x="wd2" y="hd2"/>
                  </a:cxn>
                  <a:cxn ang="16200000">
                    <a:pos x="wd2" y="hd2"/>
                  </a:cxn>
                </a:cxnLst>
                <a:rect l="0" t="0" r="r" b="b"/>
                <a:pathLst>
                  <a:path w="21126" h="20522" extrusionOk="0">
                    <a:moveTo>
                      <a:pt x="17543" y="0"/>
                    </a:moveTo>
                    <a:cubicBezTo>
                      <a:pt x="15121" y="780"/>
                      <a:pt x="12534" y="1674"/>
                      <a:pt x="11464" y="2286"/>
                    </a:cubicBezTo>
                    <a:cubicBezTo>
                      <a:pt x="9900" y="3187"/>
                      <a:pt x="9089" y="3745"/>
                      <a:pt x="5973" y="3382"/>
                    </a:cubicBezTo>
                    <a:cubicBezTo>
                      <a:pt x="5603" y="3906"/>
                      <a:pt x="5174" y="4343"/>
                      <a:pt x="4633" y="4558"/>
                    </a:cubicBezTo>
                    <a:cubicBezTo>
                      <a:pt x="1952" y="5681"/>
                      <a:pt x="2434" y="12652"/>
                      <a:pt x="2434" y="12652"/>
                    </a:cubicBezTo>
                    <a:cubicBezTo>
                      <a:pt x="2434" y="12652"/>
                      <a:pt x="0" y="12934"/>
                      <a:pt x="0" y="16276"/>
                    </a:cubicBezTo>
                    <a:cubicBezTo>
                      <a:pt x="0" y="18548"/>
                      <a:pt x="1340" y="19529"/>
                      <a:pt x="2199" y="19919"/>
                    </a:cubicBezTo>
                    <a:cubicBezTo>
                      <a:pt x="3575" y="19987"/>
                      <a:pt x="4844" y="20108"/>
                      <a:pt x="5832" y="20316"/>
                    </a:cubicBezTo>
                    <a:cubicBezTo>
                      <a:pt x="12029" y="21600"/>
                      <a:pt x="11464" y="16450"/>
                      <a:pt x="11464" y="16450"/>
                    </a:cubicBezTo>
                    <a:cubicBezTo>
                      <a:pt x="11464" y="16450"/>
                      <a:pt x="20477" y="17096"/>
                      <a:pt x="21036" y="13876"/>
                    </a:cubicBezTo>
                    <a:cubicBezTo>
                      <a:pt x="21600" y="10655"/>
                      <a:pt x="19342" y="5506"/>
                      <a:pt x="19342" y="5506"/>
                    </a:cubicBezTo>
                    <a:cubicBezTo>
                      <a:pt x="19342" y="5506"/>
                      <a:pt x="17543" y="0"/>
                      <a:pt x="17543" y="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2" name="Shape 1689"/>
              <p:cNvSpPr/>
              <p:nvPr/>
            </p:nvSpPr>
            <p:spPr>
              <a:xfrm>
                <a:off x="7643941" y="3761940"/>
                <a:ext cx="377553" cy="504560"/>
              </a:xfrm>
              <a:custGeom>
                <a:avLst/>
                <a:gdLst/>
                <a:ahLst/>
                <a:cxnLst>
                  <a:cxn ang="0">
                    <a:pos x="wd2" y="hd2"/>
                  </a:cxn>
                  <a:cxn ang="5400000">
                    <a:pos x="wd2" y="hd2"/>
                  </a:cxn>
                  <a:cxn ang="10800000">
                    <a:pos x="wd2" y="hd2"/>
                  </a:cxn>
                  <a:cxn ang="16200000">
                    <a:pos x="wd2" y="hd2"/>
                  </a:cxn>
                </a:cxnLst>
                <a:rect l="0" t="0" r="r" b="b"/>
                <a:pathLst>
                  <a:path w="21515" h="21386" extrusionOk="0">
                    <a:moveTo>
                      <a:pt x="5027" y="3875"/>
                    </a:moveTo>
                    <a:cubicBezTo>
                      <a:pt x="5396" y="4013"/>
                      <a:pt x="5998" y="4734"/>
                      <a:pt x="6414" y="4804"/>
                    </a:cubicBezTo>
                    <a:cubicBezTo>
                      <a:pt x="6830" y="4871"/>
                      <a:pt x="9139" y="5456"/>
                      <a:pt x="10619" y="5903"/>
                    </a:cubicBezTo>
                    <a:cubicBezTo>
                      <a:pt x="12097" y="6350"/>
                      <a:pt x="13022" y="6384"/>
                      <a:pt x="13483" y="6384"/>
                    </a:cubicBezTo>
                    <a:cubicBezTo>
                      <a:pt x="13946" y="6384"/>
                      <a:pt x="14639" y="6488"/>
                      <a:pt x="14223" y="6727"/>
                    </a:cubicBezTo>
                    <a:cubicBezTo>
                      <a:pt x="13807" y="6968"/>
                      <a:pt x="9278" y="10371"/>
                      <a:pt x="8677" y="10851"/>
                    </a:cubicBezTo>
                    <a:cubicBezTo>
                      <a:pt x="8077" y="11333"/>
                      <a:pt x="7706" y="11161"/>
                      <a:pt x="6367" y="11161"/>
                    </a:cubicBezTo>
                    <a:cubicBezTo>
                      <a:pt x="5027" y="11161"/>
                      <a:pt x="4011" y="12261"/>
                      <a:pt x="3641" y="12227"/>
                    </a:cubicBezTo>
                    <a:cubicBezTo>
                      <a:pt x="3423" y="12206"/>
                      <a:pt x="2635" y="12308"/>
                      <a:pt x="1953" y="12422"/>
                    </a:cubicBezTo>
                    <a:lnTo>
                      <a:pt x="958" y="13506"/>
                    </a:lnTo>
                    <a:lnTo>
                      <a:pt x="0" y="14616"/>
                    </a:lnTo>
                    <a:lnTo>
                      <a:pt x="107" y="20169"/>
                    </a:lnTo>
                    <a:lnTo>
                      <a:pt x="1139" y="21386"/>
                    </a:lnTo>
                    <a:cubicBezTo>
                      <a:pt x="1954" y="20577"/>
                      <a:pt x="4147" y="19017"/>
                      <a:pt x="5766" y="17750"/>
                    </a:cubicBezTo>
                    <a:cubicBezTo>
                      <a:pt x="7523" y="16374"/>
                      <a:pt x="8416" y="16054"/>
                      <a:pt x="9401" y="15687"/>
                    </a:cubicBezTo>
                    <a:cubicBezTo>
                      <a:pt x="10387" y="15321"/>
                      <a:pt x="12882" y="13510"/>
                      <a:pt x="14578" y="11906"/>
                    </a:cubicBezTo>
                    <a:cubicBezTo>
                      <a:pt x="15645" y="10896"/>
                      <a:pt x="16826" y="9776"/>
                      <a:pt x="16980" y="9043"/>
                    </a:cubicBezTo>
                    <a:cubicBezTo>
                      <a:pt x="17133" y="8309"/>
                      <a:pt x="18119" y="7347"/>
                      <a:pt x="18858" y="6636"/>
                    </a:cubicBezTo>
                    <a:cubicBezTo>
                      <a:pt x="19598" y="5927"/>
                      <a:pt x="20831" y="4116"/>
                      <a:pt x="20800" y="3566"/>
                    </a:cubicBezTo>
                    <a:cubicBezTo>
                      <a:pt x="20769" y="3017"/>
                      <a:pt x="21416" y="1848"/>
                      <a:pt x="21510" y="863"/>
                    </a:cubicBezTo>
                    <a:cubicBezTo>
                      <a:pt x="21600" y="-121"/>
                      <a:pt x="20492" y="-214"/>
                      <a:pt x="20153" y="336"/>
                    </a:cubicBezTo>
                    <a:cubicBezTo>
                      <a:pt x="19814" y="886"/>
                      <a:pt x="17166" y="1253"/>
                      <a:pt x="15471" y="1275"/>
                    </a:cubicBezTo>
                    <a:cubicBezTo>
                      <a:pt x="13776" y="1298"/>
                      <a:pt x="12762" y="1414"/>
                      <a:pt x="12145" y="1848"/>
                    </a:cubicBezTo>
                    <a:cubicBezTo>
                      <a:pt x="11528" y="2283"/>
                      <a:pt x="9987" y="1734"/>
                      <a:pt x="9433" y="2214"/>
                    </a:cubicBezTo>
                    <a:cubicBezTo>
                      <a:pt x="8880" y="2696"/>
                      <a:pt x="6690" y="3110"/>
                      <a:pt x="5982" y="2009"/>
                    </a:cubicBezTo>
                    <a:cubicBezTo>
                      <a:pt x="5684" y="1544"/>
                      <a:pt x="5288" y="1288"/>
                      <a:pt x="4913" y="1124"/>
                    </a:cubicBezTo>
                    <a:cubicBezTo>
                      <a:pt x="4316" y="1579"/>
                      <a:pt x="3602" y="2248"/>
                      <a:pt x="3733" y="2465"/>
                    </a:cubicBezTo>
                    <a:cubicBezTo>
                      <a:pt x="3920" y="2776"/>
                      <a:pt x="4659" y="3738"/>
                      <a:pt x="5027" y="387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3" name="Shape 1690"/>
              <p:cNvSpPr/>
              <p:nvPr/>
            </p:nvSpPr>
            <p:spPr>
              <a:xfrm>
                <a:off x="5702939" y="2821455"/>
                <a:ext cx="439374" cy="347721"/>
              </a:xfrm>
              <a:custGeom>
                <a:avLst/>
                <a:gdLst/>
                <a:ahLst/>
                <a:cxnLst>
                  <a:cxn ang="0">
                    <a:pos x="wd2" y="hd2"/>
                  </a:cxn>
                  <a:cxn ang="5400000">
                    <a:pos x="wd2" y="hd2"/>
                  </a:cxn>
                  <a:cxn ang="10800000">
                    <a:pos x="wd2" y="hd2"/>
                  </a:cxn>
                  <a:cxn ang="16200000">
                    <a:pos x="wd2" y="hd2"/>
                  </a:cxn>
                </a:cxnLst>
                <a:rect l="0" t="0" r="r" b="b"/>
                <a:pathLst>
                  <a:path w="21556" h="21412" extrusionOk="0">
                    <a:moveTo>
                      <a:pt x="7957" y="21412"/>
                    </a:moveTo>
                    <a:cubicBezTo>
                      <a:pt x="7928" y="19938"/>
                      <a:pt x="7888" y="18483"/>
                      <a:pt x="7917" y="18341"/>
                    </a:cubicBezTo>
                    <a:cubicBezTo>
                      <a:pt x="7975" y="18047"/>
                      <a:pt x="10372" y="16286"/>
                      <a:pt x="10782" y="15992"/>
                    </a:cubicBezTo>
                    <a:cubicBezTo>
                      <a:pt x="11191" y="15699"/>
                      <a:pt x="11951" y="16138"/>
                      <a:pt x="11951" y="15552"/>
                    </a:cubicBezTo>
                    <a:cubicBezTo>
                      <a:pt x="11951" y="14964"/>
                      <a:pt x="12945" y="15259"/>
                      <a:pt x="13531" y="15111"/>
                    </a:cubicBezTo>
                    <a:cubicBezTo>
                      <a:pt x="14115" y="14964"/>
                      <a:pt x="14466" y="14451"/>
                      <a:pt x="14466" y="13790"/>
                    </a:cubicBezTo>
                    <a:cubicBezTo>
                      <a:pt x="14466" y="13129"/>
                      <a:pt x="15285" y="13276"/>
                      <a:pt x="15811" y="13202"/>
                    </a:cubicBezTo>
                    <a:cubicBezTo>
                      <a:pt x="16338" y="13129"/>
                      <a:pt x="16278" y="12543"/>
                      <a:pt x="16630" y="12543"/>
                    </a:cubicBezTo>
                    <a:cubicBezTo>
                      <a:pt x="16981" y="12543"/>
                      <a:pt x="16805" y="11883"/>
                      <a:pt x="16864" y="11147"/>
                    </a:cubicBezTo>
                    <a:cubicBezTo>
                      <a:pt x="16922" y="10415"/>
                      <a:pt x="16922" y="10561"/>
                      <a:pt x="17448" y="10561"/>
                    </a:cubicBezTo>
                    <a:cubicBezTo>
                      <a:pt x="17974" y="10561"/>
                      <a:pt x="18501" y="10194"/>
                      <a:pt x="18501" y="9754"/>
                    </a:cubicBezTo>
                    <a:cubicBezTo>
                      <a:pt x="18501" y="9312"/>
                      <a:pt x="20781" y="9607"/>
                      <a:pt x="21133" y="9607"/>
                    </a:cubicBezTo>
                    <a:cubicBezTo>
                      <a:pt x="21483" y="9607"/>
                      <a:pt x="21600" y="9093"/>
                      <a:pt x="21542" y="8726"/>
                    </a:cubicBezTo>
                    <a:cubicBezTo>
                      <a:pt x="21483" y="8359"/>
                      <a:pt x="21191" y="7258"/>
                      <a:pt x="20839" y="7185"/>
                    </a:cubicBezTo>
                    <a:cubicBezTo>
                      <a:pt x="20489" y="7111"/>
                      <a:pt x="20723" y="6010"/>
                      <a:pt x="20723" y="5130"/>
                    </a:cubicBezTo>
                    <a:cubicBezTo>
                      <a:pt x="20723" y="4250"/>
                      <a:pt x="20606" y="3441"/>
                      <a:pt x="20197" y="2782"/>
                    </a:cubicBezTo>
                    <a:cubicBezTo>
                      <a:pt x="20111" y="2642"/>
                      <a:pt x="20009" y="2390"/>
                      <a:pt x="19902" y="2089"/>
                    </a:cubicBezTo>
                    <a:cubicBezTo>
                      <a:pt x="19262" y="2104"/>
                      <a:pt x="18487" y="1501"/>
                      <a:pt x="17821" y="1476"/>
                    </a:cubicBezTo>
                    <a:cubicBezTo>
                      <a:pt x="16892" y="1444"/>
                      <a:pt x="15460" y="2044"/>
                      <a:pt x="14771" y="1077"/>
                    </a:cubicBezTo>
                    <a:cubicBezTo>
                      <a:pt x="14081" y="110"/>
                      <a:pt x="13604" y="-188"/>
                      <a:pt x="13101" y="110"/>
                    </a:cubicBezTo>
                    <a:cubicBezTo>
                      <a:pt x="12597" y="411"/>
                      <a:pt x="11669" y="3741"/>
                      <a:pt x="11138" y="4705"/>
                    </a:cubicBezTo>
                    <a:cubicBezTo>
                      <a:pt x="10607" y="5672"/>
                      <a:pt x="9123" y="6338"/>
                      <a:pt x="8407" y="6338"/>
                    </a:cubicBezTo>
                    <a:cubicBezTo>
                      <a:pt x="7690" y="6338"/>
                      <a:pt x="7611" y="7701"/>
                      <a:pt x="7054" y="8268"/>
                    </a:cubicBezTo>
                    <a:cubicBezTo>
                      <a:pt x="6497" y="8832"/>
                      <a:pt x="6710" y="9732"/>
                      <a:pt x="6046" y="10397"/>
                    </a:cubicBezTo>
                    <a:cubicBezTo>
                      <a:pt x="5383" y="11063"/>
                      <a:pt x="5701" y="13093"/>
                      <a:pt x="6046" y="13827"/>
                    </a:cubicBezTo>
                    <a:cubicBezTo>
                      <a:pt x="6390" y="14558"/>
                      <a:pt x="4826" y="16856"/>
                      <a:pt x="3925" y="17522"/>
                    </a:cubicBezTo>
                    <a:cubicBezTo>
                      <a:pt x="3023" y="18187"/>
                      <a:pt x="2732" y="19451"/>
                      <a:pt x="1299" y="19751"/>
                    </a:cubicBezTo>
                    <a:cubicBezTo>
                      <a:pt x="742" y="19869"/>
                      <a:pt x="324" y="20169"/>
                      <a:pt x="0" y="20550"/>
                    </a:cubicBezTo>
                    <a:cubicBezTo>
                      <a:pt x="2230" y="20550"/>
                      <a:pt x="5537" y="20550"/>
                      <a:pt x="6670" y="20550"/>
                    </a:cubicBezTo>
                    <a:cubicBezTo>
                      <a:pt x="8053" y="20550"/>
                      <a:pt x="7735" y="20940"/>
                      <a:pt x="7957" y="2141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4" name="Shape 1691"/>
              <p:cNvSpPr/>
              <p:nvPr/>
            </p:nvSpPr>
            <p:spPr>
              <a:xfrm>
                <a:off x="6463331" y="2761424"/>
                <a:ext cx="152103" cy="292479"/>
              </a:xfrm>
              <a:custGeom>
                <a:avLst/>
                <a:gdLst/>
                <a:ahLst/>
                <a:cxnLst>
                  <a:cxn ang="0">
                    <a:pos x="wd2" y="hd2"/>
                  </a:cxn>
                  <a:cxn ang="5400000">
                    <a:pos x="wd2" y="hd2"/>
                  </a:cxn>
                  <a:cxn ang="10800000">
                    <a:pos x="wd2" y="hd2"/>
                  </a:cxn>
                  <a:cxn ang="16200000">
                    <a:pos x="wd2" y="hd2"/>
                  </a:cxn>
                </a:cxnLst>
                <a:rect l="0" t="0" r="r" b="b"/>
                <a:pathLst>
                  <a:path w="20885" h="21297" extrusionOk="0">
                    <a:moveTo>
                      <a:pt x="5220" y="5167"/>
                    </a:moveTo>
                    <a:cubicBezTo>
                      <a:pt x="6406" y="6113"/>
                      <a:pt x="4925" y="7685"/>
                      <a:pt x="3734" y="8001"/>
                    </a:cubicBezTo>
                    <a:cubicBezTo>
                      <a:pt x="2548" y="8317"/>
                      <a:pt x="1657" y="9733"/>
                      <a:pt x="471" y="9733"/>
                    </a:cubicBezTo>
                    <a:cubicBezTo>
                      <a:pt x="-715" y="9733"/>
                      <a:pt x="471" y="12095"/>
                      <a:pt x="2548" y="12569"/>
                    </a:cubicBezTo>
                    <a:cubicBezTo>
                      <a:pt x="4625" y="13041"/>
                      <a:pt x="4625" y="13825"/>
                      <a:pt x="4625" y="14299"/>
                    </a:cubicBezTo>
                    <a:cubicBezTo>
                      <a:pt x="4625" y="14770"/>
                      <a:pt x="7598" y="15242"/>
                      <a:pt x="8488" y="15874"/>
                    </a:cubicBezTo>
                    <a:cubicBezTo>
                      <a:pt x="9379" y="16503"/>
                      <a:pt x="10860" y="19494"/>
                      <a:pt x="10860" y="20598"/>
                    </a:cubicBezTo>
                    <a:cubicBezTo>
                      <a:pt x="10860" y="20880"/>
                      <a:pt x="11043" y="21109"/>
                      <a:pt x="11306" y="21297"/>
                    </a:cubicBezTo>
                    <a:cubicBezTo>
                      <a:pt x="12068" y="21022"/>
                      <a:pt x="13004" y="20705"/>
                      <a:pt x="13388" y="20322"/>
                    </a:cubicBezTo>
                    <a:cubicBezTo>
                      <a:pt x="14053" y="19652"/>
                      <a:pt x="14574" y="18511"/>
                      <a:pt x="14279" y="18195"/>
                    </a:cubicBezTo>
                    <a:cubicBezTo>
                      <a:pt x="13978" y="17881"/>
                      <a:pt x="14053" y="17330"/>
                      <a:pt x="14724" y="17014"/>
                    </a:cubicBezTo>
                    <a:cubicBezTo>
                      <a:pt x="15390" y="16701"/>
                      <a:pt x="18062" y="15204"/>
                      <a:pt x="18580" y="15086"/>
                    </a:cubicBezTo>
                    <a:cubicBezTo>
                      <a:pt x="19098" y="14968"/>
                      <a:pt x="20805" y="15127"/>
                      <a:pt x="20732" y="14259"/>
                    </a:cubicBezTo>
                    <a:cubicBezTo>
                      <a:pt x="20703" y="13915"/>
                      <a:pt x="20783" y="13386"/>
                      <a:pt x="20885" y="12872"/>
                    </a:cubicBezTo>
                    <a:cubicBezTo>
                      <a:pt x="19680" y="12462"/>
                      <a:pt x="18953" y="11978"/>
                      <a:pt x="18953" y="11741"/>
                    </a:cubicBezTo>
                    <a:cubicBezTo>
                      <a:pt x="18953" y="11230"/>
                      <a:pt x="17617" y="10362"/>
                      <a:pt x="16876" y="10836"/>
                    </a:cubicBezTo>
                    <a:cubicBezTo>
                      <a:pt x="16130" y="11308"/>
                      <a:pt x="13313" y="10914"/>
                      <a:pt x="12940" y="9931"/>
                    </a:cubicBezTo>
                    <a:cubicBezTo>
                      <a:pt x="12570" y="8946"/>
                      <a:pt x="14794" y="8984"/>
                      <a:pt x="16876" y="8081"/>
                    </a:cubicBezTo>
                    <a:cubicBezTo>
                      <a:pt x="18953" y="7174"/>
                      <a:pt x="19248" y="5441"/>
                      <a:pt x="17021" y="4498"/>
                    </a:cubicBezTo>
                    <a:cubicBezTo>
                      <a:pt x="14794" y="3552"/>
                      <a:pt x="16353" y="3041"/>
                      <a:pt x="17912" y="2176"/>
                    </a:cubicBezTo>
                    <a:cubicBezTo>
                      <a:pt x="19471" y="1311"/>
                      <a:pt x="18062" y="837"/>
                      <a:pt x="17247" y="1231"/>
                    </a:cubicBezTo>
                    <a:cubicBezTo>
                      <a:pt x="16425" y="1624"/>
                      <a:pt x="15095" y="1743"/>
                      <a:pt x="14869" y="797"/>
                    </a:cubicBezTo>
                    <a:cubicBezTo>
                      <a:pt x="14649" y="-146"/>
                      <a:pt x="9822" y="-303"/>
                      <a:pt x="7968" y="601"/>
                    </a:cubicBezTo>
                    <a:cubicBezTo>
                      <a:pt x="7319" y="918"/>
                      <a:pt x="6323" y="1015"/>
                      <a:pt x="5269" y="1012"/>
                    </a:cubicBezTo>
                    <a:cubicBezTo>
                      <a:pt x="4829" y="2576"/>
                      <a:pt x="4426" y="4536"/>
                      <a:pt x="5220" y="516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5" name="Shape 1692"/>
              <p:cNvSpPr/>
              <p:nvPr/>
            </p:nvSpPr>
            <p:spPr>
              <a:xfrm>
                <a:off x="5863023" y="2781434"/>
                <a:ext cx="761805" cy="730499"/>
              </a:xfrm>
              <a:custGeom>
                <a:avLst/>
                <a:gdLst/>
                <a:ahLst/>
                <a:cxnLst>
                  <a:cxn ang="0">
                    <a:pos x="wd2" y="hd2"/>
                  </a:cxn>
                  <a:cxn ang="5400000">
                    <a:pos x="wd2" y="hd2"/>
                  </a:cxn>
                  <a:cxn ang="10800000">
                    <a:pos x="wd2" y="hd2"/>
                  </a:cxn>
                  <a:cxn ang="16200000">
                    <a:pos x="wd2" y="hd2"/>
                  </a:cxn>
                </a:cxnLst>
                <a:rect l="0" t="0" r="r" b="b"/>
                <a:pathLst>
                  <a:path w="21589" h="21551" extrusionOk="0">
                    <a:moveTo>
                      <a:pt x="7403" y="4077"/>
                    </a:moveTo>
                    <a:cubicBezTo>
                      <a:pt x="7403" y="4499"/>
                      <a:pt x="7267" y="5026"/>
                      <a:pt x="7470" y="5061"/>
                    </a:cubicBezTo>
                    <a:cubicBezTo>
                      <a:pt x="7673" y="5096"/>
                      <a:pt x="7842" y="5624"/>
                      <a:pt x="7876" y="5800"/>
                    </a:cubicBezTo>
                    <a:cubicBezTo>
                      <a:pt x="7909" y="5976"/>
                      <a:pt x="7842" y="6222"/>
                      <a:pt x="7640" y="6222"/>
                    </a:cubicBezTo>
                    <a:cubicBezTo>
                      <a:pt x="7436" y="6222"/>
                      <a:pt x="6119" y="6081"/>
                      <a:pt x="6119" y="6292"/>
                    </a:cubicBezTo>
                    <a:cubicBezTo>
                      <a:pt x="6119" y="6503"/>
                      <a:pt x="5815" y="6679"/>
                      <a:pt x="5511" y="6679"/>
                    </a:cubicBezTo>
                    <a:cubicBezTo>
                      <a:pt x="5207" y="6679"/>
                      <a:pt x="5207" y="6609"/>
                      <a:pt x="5174" y="6960"/>
                    </a:cubicBezTo>
                    <a:cubicBezTo>
                      <a:pt x="5140" y="7312"/>
                      <a:pt x="5241" y="7628"/>
                      <a:pt x="5039" y="7628"/>
                    </a:cubicBezTo>
                    <a:cubicBezTo>
                      <a:pt x="4835" y="7628"/>
                      <a:pt x="4870" y="7910"/>
                      <a:pt x="4565" y="7944"/>
                    </a:cubicBezTo>
                    <a:cubicBezTo>
                      <a:pt x="4262" y="7980"/>
                      <a:pt x="3788" y="7910"/>
                      <a:pt x="3788" y="8226"/>
                    </a:cubicBezTo>
                    <a:cubicBezTo>
                      <a:pt x="3788" y="8543"/>
                      <a:pt x="3586" y="8789"/>
                      <a:pt x="3248" y="8859"/>
                    </a:cubicBezTo>
                    <a:cubicBezTo>
                      <a:pt x="2910" y="8930"/>
                      <a:pt x="2336" y="8789"/>
                      <a:pt x="2336" y="9070"/>
                    </a:cubicBezTo>
                    <a:cubicBezTo>
                      <a:pt x="2336" y="9351"/>
                      <a:pt x="1897" y="9140"/>
                      <a:pt x="1661" y="9281"/>
                    </a:cubicBezTo>
                    <a:cubicBezTo>
                      <a:pt x="1424" y="9422"/>
                      <a:pt x="39" y="10265"/>
                      <a:pt x="6" y="10406"/>
                    </a:cubicBezTo>
                    <a:cubicBezTo>
                      <a:pt x="-11" y="10474"/>
                      <a:pt x="12" y="11171"/>
                      <a:pt x="29" y="11878"/>
                    </a:cubicBezTo>
                    <a:cubicBezTo>
                      <a:pt x="64" y="11940"/>
                      <a:pt x="122" y="12005"/>
                      <a:pt x="232" y="12071"/>
                    </a:cubicBezTo>
                    <a:cubicBezTo>
                      <a:pt x="742" y="12374"/>
                      <a:pt x="9994" y="18745"/>
                      <a:pt x="10286" y="19049"/>
                    </a:cubicBezTo>
                    <a:cubicBezTo>
                      <a:pt x="10577" y="19352"/>
                      <a:pt x="10941" y="20034"/>
                      <a:pt x="10941" y="20034"/>
                    </a:cubicBezTo>
                    <a:cubicBezTo>
                      <a:pt x="10941" y="20034"/>
                      <a:pt x="11597" y="20110"/>
                      <a:pt x="12107" y="20414"/>
                    </a:cubicBezTo>
                    <a:cubicBezTo>
                      <a:pt x="12617" y="20717"/>
                      <a:pt x="12617" y="21551"/>
                      <a:pt x="12617" y="21551"/>
                    </a:cubicBezTo>
                    <a:cubicBezTo>
                      <a:pt x="12617" y="21551"/>
                      <a:pt x="13272" y="21401"/>
                      <a:pt x="13637" y="21324"/>
                    </a:cubicBezTo>
                    <a:cubicBezTo>
                      <a:pt x="14001" y="21248"/>
                      <a:pt x="15240" y="20792"/>
                      <a:pt x="15240" y="20792"/>
                    </a:cubicBezTo>
                    <a:lnTo>
                      <a:pt x="17133" y="19201"/>
                    </a:lnTo>
                    <a:lnTo>
                      <a:pt x="21578" y="16318"/>
                    </a:lnTo>
                    <a:cubicBezTo>
                      <a:pt x="21578" y="16318"/>
                      <a:pt x="21582" y="16318"/>
                      <a:pt x="21589" y="16318"/>
                    </a:cubicBezTo>
                    <a:cubicBezTo>
                      <a:pt x="21452" y="15808"/>
                      <a:pt x="21305" y="15398"/>
                      <a:pt x="21067" y="15398"/>
                    </a:cubicBezTo>
                    <a:cubicBezTo>
                      <a:pt x="20799" y="15398"/>
                      <a:pt x="20608" y="15160"/>
                      <a:pt x="20302" y="15160"/>
                    </a:cubicBezTo>
                    <a:cubicBezTo>
                      <a:pt x="19997" y="15160"/>
                      <a:pt x="19614" y="15001"/>
                      <a:pt x="19576" y="14722"/>
                    </a:cubicBezTo>
                    <a:cubicBezTo>
                      <a:pt x="19538" y="14444"/>
                      <a:pt x="19691" y="14244"/>
                      <a:pt x="19461" y="13887"/>
                    </a:cubicBezTo>
                    <a:cubicBezTo>
                      <a:pt x="19232" y="13528"/>
                      <a:pt x="19003" y="13369"/>
                      <a:pt x="19003" y="13210"/>
                    </a:cubicBezTo>
                    <a:cubicBezTo>
                      <a:pt x="19003" y="13051"/>
                      <a:pt x="19392" y="12741"/>
                      <a:pt x="19453" y="12676"/>
                    </a:cubicBezTo>
                    <a:cubicBezTo>
                      <a:pt x="19514" y="12613"/>
                      <a:pt x="19299" y="12358"/>
                      <a:pt x="19299" y="12182"/>
                    </a:cubicBezTo>
                    <a:cubicBezTo>
                      <a:pt x="19299" y="12007"/>
                      <a:pt x="19146" y="11704"/>
                      <a:pt x="19299" y="11513"/>
                    </a:cubicBezTo>
                    <a:cubicBezTo>
                      <a:pt x="19453" y="11321"/>
                      <a:pt x="19545" y="11130"/>
                      <a:pt x="19376" y="10779"/>
                    </a:cubicBezTo>
                    <a:cubicBezTo>
                      <a:pt x="19207" y="10428"/>
                      <a:pt x="19606" y="10109"/>
                      <a:pt x="19407" y="9647"/>
                    </a:cubicBezTo>
                    <a:cubicBezTo>
                      <a:pt x="19207" y="9184"/>
                      <a:pt x="18902" y="8818"/>
                      <a:pt x="18931" y="8658"/>
                    </a:cubicBezTo>
                    <a:cubicBezTo>
                      <a:pt x="18945" y="8590"/>
                      <a:pt x="19044" y="8515"/>
                      <a:pt x="19161" y="8432"/>
                    </a:cubicBezTo>
                    <a:cubicBezTo>
                      <a:pt x="19107" y="8356"/>
                      <a:pt x="19069" y="8262"/>
                      <a:pt x="19069" y="8148"/>
                    </a:cubicBezTo>
                    <a:cubicBezTo>
                      <a:pt x="19069" y="7701"/>
                      <a:pt x="18764" y="6489"/>
                      <a:pt x="18580" y="6234"/>
                    </a:cubicBezTo>
                    <a:cubicBezTo>
                      <a:pt x="18396" y="5978"/>
                      <a:pt x="17783" y="5787"/>
                      <a:pt x="17783" y="5596"/>
                    </a:cubicBezTo>
                    <a:cubicBezTo>
                      <a:pt x="17783" y="5404"/>
                      <a:pt x="17783" y="5086"/>
                      <a:pt x="17354" y="4895"/>
                    </a:cubicBezTo>
                    <a:cubicBezTo>
                      <a:pt x="16925" y="4703"/>
                      <a:pt x="16680" y="3746"/>
                      <a:pt x="16925" y="3746"/>
                    </a:cubicBezTo>
                    <a:cubicBezTo>
                      <a:pt x="17170" y="3746"/>
                      <a:pt x="17354" y="3172"/>
                      <a:pt x="17599" y="3044"/>
                    </a:cubicBezTo>
                    <a:cubicBezTo>
                      <a:pt x="17844" y="2917"/>
                      <a:pt x="18150" y="2279"/>
                      <a:pt x="17905" y="1896"/>
                    </a:cubicBezTo>
                    <a:cubicBezTo>
                      <a:pt x="17742" y="1641"/>
                      <a:pt x="17824" y="846"/>
                      <a:pt x="17916" y="212"/>
                    </a:cubicBezTo>
                    <a:cubicBezTo>
                      <a:pt x="17510" y="209"/>
                      <a:pt x="17060" y="56"/>
                      <a:pt x="16940" y="15"/>
                    </a:cubicBezTo>
                    <a:cubicBezTo>
                      <a:pt x="16756" y="-49"/>
                      <a:pt x="16221" y="110"/>
                      <a:pt x="15883" y="126"/>
                    </a:cubicBezTo>
                    <a:cubicBezTo>
                      <a:pt x="15546" y="142"/>
                      <a:pt x="14719" y="700"/>
                      <a:pt x="14444" y="429"/>
                    </a:cubicBezTo>
                    <a:cubicBezTo>
                      <a:pt x="14168" y="158"/>
                      <a:pt x="11349" y="636"/>
                      <a:pt x="10552" y="668"/>
                    </a:cubicBezTo>
                    <a:cubicBezTo>
                      <a:pt x="9756" y="700"/>
                      <a:pt x="9418" y="1562"/>
                      <a:pt x="8944" y="1562"/>
                    </a:cubicBezTo>
                    <a:cubicBezTo>
                      <a:pt x="8469" y="1562"/>
                      <a:pt x="7718" y="1976"/>
                      <a:pt x="7320" y="2438"/>
                    </a:cubicBezTo>
                    <a:cubicBezTo>
                      <a:pt x="7207" y="2569"/>
                      <a:pt x="7074" y="2617"/>
                      <a:pt x="6928" y="2620"/>
                    </a:cubicBezTo>
                    <a:cubicBezTo>
                      <a:pt x="6990" y="2764"/>
                      <a:pt x="7049" y="2885"/>
                      <a:pt x="7099" y="2952"/>
                    </a:cubicBezTo>
                    <a:cubicBezTo>
                      <a:pt x="7335" y="3268"/>
                      <a:pt x="7403" y="3655"/>
                      <a:pt x="7403" y="407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6" name="Shape 1693"/>
              <p:cNvSpPr/>
              <p:nvPr/>
            </p:nvSpPr>
            <p:spPr>
              <a:xfrm>
                <a:off x="6523363" y="2941517"/>
                <a:ext cx="553034" cy="533128"/>
              </a:xfrm>
              <a:custGeom>
                <a:avLst/>
                <a:gdLst/>
                <a:ahLst/>
                <a:cxnLst>
                  <a:cxn ang="0">
                    <a:pos x="wd2" y="hd2"/>
                  </a:cxn>
                  <a:cxn ang="5400000">
                    <a:pos x="wd2" y="hd2"/>
                  </a:cxn>
                  <a:cxn ang="10800000">
                    <a:pos x="wd2" y="hd2"/>
                  </a:cxn>
                  <a:cxn ang="16200000">
                    <a:pos x="wd2" y="hd2"/>
                  </a:cxn>
                </a:cxnLst>
                <a:rect l="0" t="0" r="r" b="b"/>
                <a:pathLst>
                  <a:path w="21429" h="21600" extrusionOk="0">
                    <a:moveTo>
                      <a:pt x="2370" y="1232"/>
                    </a:moveTo>
                    <a:cubicBezTo>
                      <a:pt x="2225" y="1297"/>
                      <a:pt x="1470" y="2130"/>
                      <a:pt x="1283" y="2305"/>
                    </a:cubicBezTo>
                    <a:cubicBezTo>
                      <a:pt x="1093" y="2480"/>
                      <a:pt x="1071" y="2787"/>
                      <a:pt x="1156" y="2962"/>
                    </a:cubicBezTo>
                    <a:cubicBezTo>
                      <a:pt x="1239" y="3137"/>
                      <a:pt x="1093" y="3773"/>
                      <a:pt x="904" y="4145"/>
                    </a:cubicBezTo>
                    <a:cubicBezTo>
                      <a:pt x="716" y="4517"/>
                      <a:pt x="45" y="4780"/>
                      <a:pt x="3" y="4999"/>
                    </a:cubicBezTo>
                    <a:cubicBezTo>
                      <a:pt x="-38" y="5218"/>
                      <a:pt x="380" y="5720"/>
                      <a:pt x="653" y="6355"/>
                    </a:cubicBezTo>
                    <a:cubicBezTo>
                      <a:pt x="925" y="6992"/>
                      <a:pt x="380" y="7430"/>
                      <a:pt x="611" y="7912"/>
                    </a:cubicBezTo>
                    <a:cubicBezTo>
                      <a:pt x="841" y="8392"/>
                      <a:pt x="716" y="8656"/>
                      <a:pt x="506" y="8920"/>
                    </a:cubicBezTo>
                    <a:cubicBezTo>
                      <a:pt x="296" y="9182"/>
                      <a:pt x="506" y="9597"/>
                      <a:pt x="506" y="9839"/>
                    </a:cubicBezTo>
                    <a:cubicBezTo>
                      <a:pt x="506" y="10080"/>
                      <a:pt x="799" y="10429"/>
                      <a:pt x="716" y="10517"/>
                    </a:cubicBezTo>
                    <a:cubicBezTo>
                      <a:pt x="632" y="10605"/>
                      <a:pt x="101" y="11032"/>
                      <a:pt x="101" y="11250"/>
                    </a:cubicBezTo>
                    <a:cubicBezTo>
                      <a:pt x="101" y="11469"/>
                      <a:pt x="414" y="11688"/>
                      <a:pt x="728" y="12180"/>
                    </a:cubicBezTo>
                    <a:cubicBezTo>
                      <a:pt x="1041" y="12670"/>
                      <a:pt x="832" y="12945"/>
                      <a:pt x="885" y="13326"/>
                    </a:cubicBezTo>
                    <a:cubicBezTo>
                      <a:pt x="937" y="13710"/>
                      <a:pt x="1459" y="13927"/>
                      <a:pt x="1877" y="13927"/>
                    </a:cubicBezTo>
                    <a:cubicBezTo>
                      <a:pt x="2296" y="13927"/>
                      <a:pt x="2557" y="14254"/>
                      <a:pt x="2922" y="14254"/>
                    </a:cubicBezTo>
                    <a:cubicBezTo>
                      <a:pt x="3248" y="14254"/>
                      <a:pt x="3449" y="14817"/>
                      <a:pt x="3636" y="15518"/>
                    </a:cubicBezTo>
                    <a:cubicBezTo>
                      <a:pt x="3793" y="15520"/>
                      <a:pt x="5150" y="15542"/>
                      <a:pt x="5712" y="15934"/>
                    </a:cubicBezTo>
                    <a:cubicBezTo>
                      <a:pt x="6310" y="16352"/>
                      <a:pt x="6609" y="16873"/>
                      <a:pt x="6609" y="16873"/>
                    </a:cubicBezTo>
                    <a:lnTo>
                      <a:pt x="8999" y="15518"/>
                    </a:lnTo>
                    <a:lnTo>
                      <a:pt x="19814" y="21600"/>
                    </a:lnTo>
                    <a:lnTo>
                      <a:pt x="19814" y="20815"/>
                    </a:lnTo>
                    <a:lnTo>
                      <a:pt x="21126" y="20815"/>
                    </a:lnTo>
                    <a:cubicBezTo>
                      <a:pt x="21126" y="20815"/>
                      <a:pt x="21126" y="7294"/>
                      <a:pt x="21126" y="6290"/>
                    </a:cubicBezTo>
                    <a:cubicBezTo>
                      <a:pt x="21126" y="5286"/>
                      <a:pt x="20688" y="4646"/>
                      <a:pt x="21126" y="4098"/>
                    </a:cubicBezTo>
                    <a:cubicBezTo>
                      <a:pt x="21562" y="3549"/>
                      <a:pt x="20950" y="3275"/>
                      <a:pt x="21301" y="2271"/>
                    </a:cubicBezTo>
                    <a:cubicBezTo>
                      <a:pt x="21342" y="2153"/>
                      <a:pt x="21385" y="2028"/>
                      <a:pt x="21429" y="1902"/>
                    </a:cubicBezTo>
                    <a:cubicBezTo>
                      <a:pt x="21417" y="1884"/>
                      <a:pt x="21397" y="1865"/>
                      <a:pt x="21389" y="1845"/>
                    </a:cubicBezTo>
                    <a:cubicBezTo>
                      <a:pt x="21285" y="1538"/>
                      <a:pt x="20718" y="1515"/>
                      <a:pt x="19483" y="1318"/>
                    </a:cubicBezTo>
                    <a:cubicBezTo>
                      <a:pt x="18247" y="1123"/>
                      <a:pt x="18707" y="245"/>
                      <a:pt x="17325" y="158"/>
                    </a:cubicBezTo>
                    <a:cubicBezTo>
                      <a:pt x="15942" y="70"/>
                      <a:pt x="14184" y="1232"/>
                      <a:pt x="14163" y="1845"/>
                    </a:cubicBezTo>
                    <a:cubicBezTo>
                      <a:pt x="14143" y="2458"/>
                      <a:pt x="14812" y="3137"/>
                      <a:pt x="14352" y="3773"/>
                    </a:cubicBezTo>
                    <a:cubicBezTo>
                      <a:pt x="13890" y="4407"/>
                      <a:pt x="12885" y="4472"/>
                      <a:pt x="12173" y="3794"/>
                    </a:cubicBezTo>
                    <a:cubicBezTo>
                      <a:pt x="11461" y="3115"/>
                      <a:pt x="10413" y="2807"/>
                      <a:pt x="9556" y="2807"/>
                    </a:cubicBezTo>
                    <a:cubicBezTo>
                      <a:pt x="8696" y="2807"/>
                      <a:pt x="8088" y="2239"/>
                      <a:pt x="8150" y="1758"/>
                    </a:cubicBezTo>
                    <a:cubicBezTo>
                      <a:pt x="8213" y="1275"/>
                      <a:pt x="7942" y="1055"/>
                      <a:pt x="7230" y="903"/>
                    </a:cubicBezTo>
                    <a:cubicBezTo>
                      <a:pt x="6518" y="750"/>
                      <a:pt x="5911" y="137"/>
                      <a:pt x="4655" y="355"/>
                    </a:cubicBezTo>
                    <a:cubicBezTo>
                      <a:pt x="3981" y="473"/>
                      <a:pt x="3411" y="263"/>
                      <a:pt x="3020" y="0"/>
                    </a:cubicBezTo>
                    <a:cubicBezTo>
                      <a:pt x="2991" y="286"/>
                      <a:pt x="2970" y="580"/>
                      <a:pt x="2977" y="772"/>
                    </a:cubicBezTo>
                    <a:cubicBezTo>
                      <a:pt x="2998" y="1255"/>
                      <a:pt x="2517" y="1165"/>
                      <a:pt x="2370" y="123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7" name="Shape 1694"/>
              <p:cNvSpPr/>
              <p:nvPr/>
            </p:nvSpPr>
            <p:spPr>
              <a:xfrm>
                <a:off x="5562868" y="3681898"/>
                <a:ext cx="105749" cy="31203"/>
              </a:xfrm>
              <a:custGeom>
                <a:avLst/>
                <a:gdLst/>
                <a:ahLst/>
                <a:cxnLst>
                  <a:cxn ang="0">
                    <a:pos x="wd2" y="hd2"/>
                  </a:cxn>
                  <a:cxn ang="5400000">
                    <a:pos x="wd2" y="hd2"/>
                  </a:cxn>
                  <a:cxn ang="10800000">
                    <a:pos x="wd2" y="hd2"/>
                  </a:cxn>
                  <a:cxn ang="16200000">
                    <a:pos x="wd2" y="hd2"/>
                  </a:cxn>
                </a:cxnLst>
                <a:rect l="0" t="0" r="r" b="b"/>
                <a:pathLst>
                  <a:path w="21600" h="18152" extrusionOk="0">
                    <a:moveTo>
                      <a:pt x="10703" y="10092"/>
                    </a:moveTo>
                    <a:cubicBezTo>
                      <a:pt x="12240" y="6113"/>
                      <a:pt x="14757" y="14071"/>
                      <a:pt x="16988" y="14867"/>
                    </a:cubicBezTo>
                    <a:cubicBezTo>
                      <a:pt x="19223" y="15651"/>
                      <a:pt x="21600" y="11297"/>
                      <a:pt x="21600" y="11297"/>
                    </a:cubicBezTo>
                    <a:cubicBezTo>
                      <a:pt x="21600" y="11297"/>
                      <a:pt x="21179" y="10490"/>
                      <a:pt x="17545" y="9694"/>
                    </a:cubicBezTo>
                    <a:cubicBezTo>
                      <a:pt x="13918" y="8898"/>
                      <a:pt x="13637" y="-3448"/>
                      <a:pt x="10424" y="940"/>
                    </a:cubicBezTo>
                    <a:cubicBezTo>
                      <a:pt x="7225" y="5306"/>
                      <a:pt x="4987" y="6488"/>
                      <a:pt x="968" y="5328"/>
                    </a:cubicBezTo>
                    <a:cubicBezTo>
                      <a:pt x="910" y="8830"/>
                      <a:pt x="218" y="13514"/>
                      <a:pt x="0" y="18152"/>
                    </a:cubicBezTo>
                    <a:cubicBezTo>
                      <a:pt x="1030" y="17402"/>
                      <a:pt x="1818" y="16913"/>
                      <a:pt x="2183" y="16845"/>
                    </a:cubicBezTo>
                    <a:cubicBezTo>
                      <a:pt x="4419" y="16447"/>
                      <a:pt x="9166" y="14048"/>
                      <a:pt x="10703" y="1009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8" name="Shape 1695"/>
              <p:cNvSpPr/>
              <p:nvPr/>
            </p:nvSpPr>
            <p:spPr>
              <a:xfrm>
                <a:off x="5562868" y="3601857"/>
                <a:ext cx="208394" cy="163258"/>
              </a:xfrm>
              <a:custGeom>
                <a:avLst/>
                <a:gdLst/>
                <a:ahLst/>
                <a:cxnLst>
                  <a:cxn ang="0">
                    <a:pos x="wd2" y="hd2"/>
                  </a:cxn>
                  <a:cxn ang="5400000">
                    <a:pos x="wd2" y="hd2"/>
                  </a:cxn>
                  <a:cxn ang="10800000">
                    <a:pos x="wd2" y="hd2"/>
                  </a:cxn>
                  <a:cxn ang="16200000">
                    <a:pos x="wd2" y="hd2"/>
                  </a:cxn>
                </a:cxnLst>
                <a:rect l="0" t="0" r="r" b="b"/>
                <a:pathLst>
                  <a:path w="20800" h="20768" extrusionOk="0">
                    <a:moveTo>
                      <a:pt x="4139" y="20276"/>
                    </a:moveTo>
                    <a:cubicBezTo>
                      <a:pt x="4821" y="20363"/>
                      <a:pt x="6188" y="19232"/>
                      <a:pt x="6188" y="19232"/>
                    </a:cubicBezTo>
                    <a:cubicBezTo>
                      <a:pt x="6188" y="19232"/>
                      <a:pt x="10761" y="18797"/>
                      <a:pt x="11512" y="18712"/>
                    </a:cubicBezTo>
                    <a:cubicBezTo>
                      <a:pt x="11778" y="18680"/>
                      <a:pt x="12111" y="18829"/>
                      <a:pt x="12432" y="19021"/>
                    </a:cubicBezTo>
                    <a:cubicBezTo>
                      <a:pt x="12446" y="18777"/>
                      <a:pt x="12443" y="18593"/>
                      <a:pt x="12443" y="18593"/>
                    </a:cubicBezTo>
                    <a:cubicBezTo>
                      <a:pt x="12443" y="18593"/>
                      <a:pt x="14870" y="19210"/>
                      <a:pt x="15033" y="19933"/>
                    </a:cubicBezTo>
                    <a:cubicBezTo>
                      <a:pt x="15194" y="20654"/>
                      <a:pt x="18512" y="21171"/>
                      <a:pt x="20374" y="20346"/>
                    </a:cubicBezTo>
                    <a:cubicBezTo>
                      <a:pt x="20510" y="20284"/>
                      <a:pt x="20642" y="20224"/>
                      <a:pt x="20776" y="20164"/>
                    </a:cubicBezTo>
                    <a:cubicBezTo>
                      <a:pt x="20798" y="19217"/>
                      <a:pt x="20826" y="17683"/>
                      <a:pt x="20753" y="17216"/>
                    </a:cubicBezTo>
                    <a:cubicBezTo>
                      <a:pt x="20645" y="16530"/>
                      <a:pt x="19458" y="15018"/>
                      <a:pt x="18811" y="14191"/>
                    </a:cubicBezTo>
                    <a:cubicBezTo>
                      <a:pt x="18164" y="13365"/>
                      <a:pt x="18269" y="11304"/>
                      <a:pt x="18269" y="11304"/>
                    </a:cubicBezTo>
                    <a:lnTo>
                      <a:pt x="17599" y="10034"/>
                    </a:lnTo>
                    <a:cubicBezTo>
                      <a:pt x="17599" y="10034"/>
                      <a:pt x="17085" y="7419"/>
                      <a:pt x="15545" y="6765"/>
                    </a:cubicBezTo>
                    <a:cubicBezTo>
                      <a:pt x="14005" y="6111"/>
                      <a:pt x="12977" y="2512"/>
                      <a:pt x="12977" y="2512"/>
                    </a:cubicBezTo>
                    <a:lnTo>
                      <a:pt x="11696" y="2512"/>
                    </a:lnTo>
                    <a:cubicBezTo>
                      <a:pt x="11696" y="2512"/>
                      <a:pt x="10669" y="879"/>
                      <a:pt x="9645" y="225"/>
                    </a:cubicBezTo>
                    <a:cubicBezTo>
                      <a:pt x="8618" y="-429"/>
                      <a:pt x="6823" y="550"/>
                      <a:pt x="6823" y="550"/>
                    </a:cubicBezTo>
                    <a:cubicBezTo>
                      <a:pt x="6823" y="550"/>
                      <a:pt x="4769" y="879"/>
                      <a:pt x="3487" y="550"/>
                    </a:cubicBezTo>
                    <a:cubicBezTo>
                      <a:pt x="2203" y="225"/>
                      <a:pt x="2460" y="2512"/>
                      <a:pt x="1433" y="2840"/>
                    </a:cubicBezTo>
                    <a:cubicBezTo>
                      <a:pt x="1393" y="2852"/>
                      <a:pt x="1315" y="2882"/>
                      <a:pt x="1247" y="2902"/>
                    </a:cubicBezTo>
                    <a:cubicBezTo>
                      <a:pt x="1130" y="4232"/>
                      <a:pt x="953" y="5594"/>
                      <a:pt x="411" y="6624"/>
                    </a:cubicBezTo>
                    <a:cubicBezTo>
                      <a:pt x="-774" y="8896"/>
                      <a:pt x="897" y="12197"/>
                      <a:pt x="1760" y="13226"/>
                    </a:cubicBezTo>
                    <a:cubicBezTo>
                      <a:pt x="1938" y="13440"/>
                      <a:pt x="1992" y="13748"/>
                      <a:pt x="1977" y="14104"/>
                    </a:cubicBezTo>
                    <a:cubicBezTo>
                      <a:pt x="3941" y="14357"/>
                      <a:pt x="5035" y="14099"/>
                      <a:pt x="6598" y="13144"/>
                    </a:cubicBezTo>
                    <a:cubicBezTo>
                      <a:pt x="8168" y="12184"/>
                      <a:pt x="8305" y="14884"/>
                      <a:pt x="10077" y="15058"/>
                    </a:cubicBezTo>
                    <a:cubicBezTo>
                      <a:pt x="11853" y="15232"/>
                      <a:pt x="12058" y="15406"/>
                      <a:pt x="12058" y="15406"/>
                    </a:cubicBezTo>
                    <a:cubicBezTo>
                      <a:pt x="12058" y="15406"/>
                      <a:pt x="10898" y="16361"/>
                      <a:pt x="9804" y="16189"/>
                    </a:cubicBezTo>
                    <a:cubicBezTo>
                      <a:pt x="8715" y="16015"/>
                      <a:pt x="7485" y="14275"/>
                      <a:pt x="6734" y="15145"/>
                    </a:cubicBezTo>
                    <a:cubicBezTo>
                      <a:pt x="5983" y="16010"/>
                      <a:pt x="3664" y="16537"/>
                      <a:pt x="2571" y="16622"/>
                    </a:cubicBezTo>
                    <a:cubicBezTo>
                      <a:pt x="2393" y="16639"/>
                      <a:pt x="2007" y="16746"/>
                      <a:pt x="1505" y="16908"/>
                    </a:cubicBezTo>
                    <a:cubicBezTo>
                      <a:pt x="1425" y="17681"/>
                      <a:pt x="1479" y="18439"/>
                      <a:pt x="1921" y="19075"/>
                    </a:cubicBezTo>
                    <a:cubicBezTo>
                      <a:pt x="2060" y="19274"/>
                      <a:pt x="2176" y="19453"/>
                      <a:pt x="2288" y="19632"/>
                    </a:cubicBezTo>
                    <a:cubicBezTo>
                      <a:pt x="4136" y="19036"/>
                      <a:pt x="3568" y="20204"/>
                      <a:pt x="4139" y="2027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19" name="Shape 1696"/>
              <p:cNvSpPr/>
              <p:nvPr/>
            </p:nvSpPr>
            <p:spPr>
              <a:xfrm>
                <a:off x="5582878" y="3741929"/>
                <a:ext cx="101635" cy="60550"/>
              </a:xfrm>
              <a:custGeom>
                <a:avLst/>
                <a:gdLst/>
                <a:ahLst/>
                <a:cxnLst>
                  <a:cxn ang="0">
                    <a:pos x="wd2" y="hd2"/>
                  </a:cxn>
                  <a:cxn ang="5400000">
                    <a:pos x="wd2" y="hd2"/>
                  </a:cxn>
                  <a:cxn ang="10800000">
                    <a:pos x="wd2" y="hd2"/>
                  </a:cxn>
                  <a:cxn ang="16200000">
                    <a:pos x="wd2" y="hd2"/>
                  </a:cxn>
                </a:cxnLst>
                <a:rect l="0" t="0" r="r" b="b"/>
                <a:pathLst>
                  <a:path w="21600" h="21527" extrusionOk="0">
                    <a:moveTo>
                      <a:pt x="11282" y="20137"/>
                    </a:moveTo>
                    <a:cubicBezTo>
                      <a:pt x="13005" y="18123"/>
                      <a:pt x="16452" y="12933"/>
                      <a:pt x="17657" y="13794"/>
                    </a:cubicBezTo>
                    <a:cubicBezTo>
                      <a:pt x="18863" y="14670"/>
                      <a:pt x="20416" y="12933"/>
                      <a:pt x="20416" y="11780"/>
                    </a:cubicBezTo>
                    <a:cubicBezTo>
                      <a:pt x="20416" y="10633"/>
                      <a:pt x="18003" y="6882"/>
                      <a:pt x="19897" y="5728"/>
                    </a:cubicBezTo>
                    <a:cubicBezTo>
                      <a:pt x="21201" y="4943"/>
                      <a:pt x="21519" y="2414"/>
                      <a:pt x="21600" y="872"/>
                    </a:cubicBezTo>
                    <a:cubicBezTo>
                      <a:pt x="20917" y="337"/>
                      <a:pt x="20207" y="-73"/>
                      <a:pt x="19640" y="10"/>
                    </a:cubicBezTo>
                    <a:cubicBezTo>
                      <a:pt x="18041" y="254"/>
                      <a:pt x="8304" y="1462"/>
                      <a:pt x="8304" y="1462"/>
                    </a:cubicBezTo>
                    <a:cubicBezTo>
                      <a:pt x="8304" y="1462"/>
                      <a:pt x="5393" y="4624"/>
                      <a:pt x="3941" y="4387"/>
                    </a:cubicBezTo>
                    <a:cubicBezTo>
                      <a:pt x="2724" y="4179"/>
                      <a:pt x="3935" y="914"/>
                      <a:pt x="0" y="2581"/>
                    </a:cubicBezTo>
                    <a:cubicBezTo>
                      <a:pt x="1971" y="6687"/>
                      <a:pt x="2230" y="8743"/>
                      <a:pt x="6230" y="10633"/>
                    </a:cubicBezTo>
                    <a:cubicBezTo>
                      <a:pt x="10711" y="12745"/>
                      <a:pt x="5887" y="16594"/>
                      <a:pt x="9558" y="20429"/>
                    </a:cubicBezTo>
                    <a:cubicBezTo>
                      <a:pt x="9903" y="20791"/>
                      <a:pt x="10173" y="21166"/>
                      <a:pt x="10447" y="21527"/>
                    </a:cubicBezTo>
                    <a:cubicBezTo>
                      <a:pt x="10792" y="20881"/>
                      <a:pt x="11089" y="20374"/>
                      <a:pt x="11282" y="2013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0" name="Shape 1697"/>
              <p:cNvSpPr/>
              <p:nvPr/>
            </p:nvSpPr>
            <p:spPr>
              <a:xfrm>
                <a:off x="6703455" y="3801960"/>
                <a:ext cx="449061" cy="313531"/>
              </a:xfrm>
              <a:custGeom>
                <a:avLst/>
                <a:gdLst/>
                <a:ahLst/>
                <a:cxnLst>
                  <a:cxn ang="0">
                    <a:pos x="wd2" y="hd2"/>
                  </a:cxn>
                  <a:cxn ang="5400000">
                    <a:pos x="wd2" y="hd2"/>
                  </a:cxn>
                  <a:cxn ang="10800000">
                    <a:pos x="wd2" y="hd2"/>
                  </a:cxn>
                  <a:cxn ang="16200000">
                    <a:pos x="wd2" y="hd2"/>
                  </a:cxn>
                </a:cxnLst>
                <a:rect l="0" t="0" r="r" b="b"/>
                <a:pathLst>
                  <a:path w="21600" h="21383" extrusionOk="0">
                    <a:moveTo>
                      <a:pt x="19973" y="12076"/>
                    </a:moveTo>
                    <a:cubicBezTo>
                      <a:pt x="19973" y="11615"/>
                      <a:pt x="19973" y="11153"/>
                      <a:pt x="19323" y="10384"/>
                    </a:cubicBezTo>
                    <a:cubicBezTo>
                      <a:pt x="18672" y="9615"/>
                      <a:pt x="18238" y="9461"/>
                      <a:pt x="18238" y="8999"/>
                    </a:cubicBezTo>
                    <a:cubicBezTo>
                      <a:pt x="18238" y="8538"/>
                      <a:pt x="18021" y="8385"/>
                      <a:pt x="17479" y="7462"/>
                    </a:cubicBezTo>
                    <a:cubicBezTo>
                      <a:pt x="16937" y="6540"/>
                      <a:pt x="16069" y="6540"/>
                      <a:pt x="16069" y="6540"/>
                    </a:cubicBezTo>
                    <a:lnTo>
                      <a:pt x="15851" y="5771"/>
                    </a:lnTo>
                    <a:lnTo>
                      <a:pt x="15092" y="5618"/>
                    </a:lnTo>
                    <a:cubicBezTo>
                      <a:pt x="15092" y="5618"/>
                      <a:pt x="14658" y="5157"/>
                      <a:pt x="15310" y="4696"/>
                    </a:cubicBezTo>
                    <a:cubicBezTo>
                      <a:pt x="15960" y="4233"/>
                      <a:pt x="15310" y="3003"/>
                      <a:pt x="15201" y="2542"/>
                    </a:cubicBezTo>
                    <a:cubicBezTo>
                      <a:pt x="15107" y="2139"/>
                      <a:pt x="14189" y="572"/>
                      <a:pt x="13954" y="176"/>
                    </a:cubicBezTo>
                    <a:cubicBezTo>
                      <a:pt x="13839" y="168"/>
                      <a:pt x="13731" y="146"/>
                      <a:pt x="13650" y="79"/>
                    </a:cubicBezTo>
                    <a:cubicBezTo>
                      <a:pt x="13287" y="-217"/>
                      <a:pt x="12558" y="375"/>
                      <a:pt x="12195" y="889"/>
                    </a:cubicBezTo>
                    <a:cubicBezTo>
                      <a:pt x="11831" y="1406"/>
                      <a:pt x="12090" y="1702"/>
                      <a:pt x="11831" y="2070"/>
                    </a:cubicBezTo>
                    <a:cubicBezTo>
                      <a:pt x="11571" y="2439"/>
                      <a:pt x="10686" y="3544"/>
                      <a:pt x="10116" y="4577"/>
                    </a:cubicBezTo>
                    <a:cubicBezTo>
                      <a:pt x="9543" y="5610"/>
                      <a:pt x="8086" y="4946"/>
                      <a:pt x="7618" y="5314"/>
                    </a:cubicBezTo>
                    <a:cubicBezTo>
                      <a:pt x="7151" y="5683"/>
                      <a:pt x="7826" y="6274"/>
                      <a:pt x="7514" y="6641"/>
                    </a:cubicBezTo>
                    <a:cubicBezTo>
                      <a:pt x="7204" y="7009"/>
                      <a:pt x="6268" y="7600"/>
                      <a:pt x="5956" y="7821"/>
                    </a:cubicBezTo>
                    <a:cubicBezTo>
                      <a:pt x="5643" y="8043"/>
                      <a:pt x="4394" y="7967"/>
                      <a:pt x="4030" y="8633"/>
                    </a:cubicBezTo>
                    <a:cubicBezTo>
                      <a:pt x="3667" y="9295"/>
                      <a:pt x="3250" y="7895"/>
                      <a:pt x="2886" y="8633"/>
                    </a:cubicBezTo>
                    <a:cubicBezTo>
                      <a:pt x="2523" y="9371"/>
                      <a:pt x="2105" y="9443"/>
                      <a:pt x="1899" y="9223"/>
                    </a:cubicBezTo>
                    <a:cubicBezTo>
                      <a:pt x="1848" y="9171"/>
                      <a:pt x="1799" y="9079"/>
                      <a:pt x="1744" y="8960"/>
                    </a:cubicBezTo>
                    <a:cubicBezTo>
                      <a:pt x="1406" y="9403"/>
                      <a:pt x="994" y="9900"/>
                      <a:pt x="859" y="10512"/>
                    </a:cubicBezTo>
                    <a:cubicBezTo>
                      <a:pt x="624" y="11562"/>
                      <a:pt x="0" y="12503"/>
                      <a:pt x="0" y="13000"/>
                    </a:cubicBezTo>
                    <a:cubicBezTo>
                      <a:pt x="0" y="13498"/>
                      <a:pt x="235" y="14161"/>
                      <a:pt x="235" y="15046"/>
                    </a:cubicBezTo>
                    <a:cubicBezTo>
                      <a:pt x="235" y="15931"/>
                      <a:pt x="391" y="16373"/>
                      <a:pt x="742" y="17037"/>
                    </a:cubicBezTo>
                    <a:cubicBezTo>
                      <a:pt x="1092" y="17701"/>
                      <a:pt x="1015" y="18531"/>
                      <a:pt x="1015" y="18531"/>
                    </a:cubicBezTo>
                    <a:cubicBezTo>
                      <a:pt x="1015" y="18531"/>
                      <a:pt x="1131" y="18863"/>
                      <a:pt x="1404" y="19360"/>
                    </a:cubicBezTo>
                    <a:cubicBezTo>
                      <a:pt x="1677" y="19857"/>
                      <a:pt x="2457" y="20577"/>
                      <a:pt x="2534" y="20965"/>
                    </a:cubicBezTo>
                    <a:cubicBezTo>
                      <a:pt x="2572" y="21142"/>
                      <a:pt x="2704" y="21282"/>
                      <a:pt x="2839" y="21383"/>
                    </a:cubicBezTo>
                    <a:cubicBezTo>
                      <a:pt x="2872" y="21303"/>
                      <a:pt x="2906" y="21218"/>
                      <a:pt x="2946" y="21148"/>
                    </a:cubicBezTo>
                    <a:cubicBezTo>
                      <a:pt x="3380" y="20379"/>
                      <a:pt x="3271" y="19303"/>
                      <a:pt x="3271" y="19303"/>
                    </a:cubicBezTo>
                    <a:lnTo>
                      <a:pt x="4247" y="18995"/>
                    </a:lnTo>
                    <a:lnTo>
                      <a:pt x="5005" y="18689"/>
                    </a:lnTo>
                    <a:lnTo>
                      <a:pt x="6524" y="18995"/>
                    </a:lnTo>
                    <a:lnTo>
                      <a:pt x="6524" y="17306"/>
                    </a:lnTo>
                    <a:cubicBezTo>
                      <a:pt x="6524" y="17306"/>
                      <a:pt x="7608" y="15306"/>
                      <a:pt x="8368" y="15306"/>
                    </a:cubicBezTo>
                    <a:cubicBezTo>
                      <a:pt x="9127" y="15306"/>
                      <a:pt x="9778" y="16690"/>
                      <a:pt x="9778" y="16690"/>
                    </a:cubicBezTo>
                    <a:lnTo>
                      <a:pt x="13140" y="17613"/>
                    </a:lnTo>
                    <a:cubicBezTo>
                      <a:pt x="13140" y="17613"/>
                      <a:pt x="13359" y="16229"/>
                      <a:pt x="13682" y="15920"/>
                    </a:cubicBezTo>
                    <a:cubicBezTo>
                      <a:pt x="14008" y="15615"/>
                      <a:pt x="14658" y="16229"/>
                      <a:pt x="15092" y="15920"/>
                    </a:cubicBezTo>
                    <a:cubicBezTo>
                      <a:pt x="15526" y="15615"/>
                      <a:pt x="16177" y="15152"/>
                      <a:pt x="16937" y="15152"/>
                    </a:cubicBezTo>
                    <a:cubicBezTo>
                      <a:pt x="17695" y="15152"/>
                      <a:pt x="18021" y="15767"/>
                      <a:pt x="18347" y="14843"/>
                    </a:cubicBezTo>
                    <a:cubicBezTo>
                      <a:pt x="18672" y="13922"/>
                      <a:pt x="20297" y="15152"/>
                      <a:pt x="20297" y="15152"/>
                    </a:cubicBezTo>
                    <a:lnTo>
                      <a:pt x="21600" y="14843"/>
                    </a:lnTo>
                    <a:lnTo>
                      <a:pt x="21166" y="13308"/>
                    </a:lnTo>
                    <a:cubicBezTo>
                      <a:pt x="21166" y="13308"/>
                      <a:pt x="19973" y="12536"/>
                      <a:pt x="19973" y="1207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1" name="Shape 1698"/>
              <p:cNvSpPr/>
              <p:nvPr/>
            </p:nvSpPr>
            <p:spPr>
              <a:xfrm>
                <a:off x="6283238" y="3681898"/>
                <a:ext cx="431359" cy="352129"/>
              </a:xfrm>
              <a:custGeom>
                <a:avLst/>
                <a:gdLst/>
                <a:ahLst/>
                <a:cxnLst>
                  <a:cxn ang="0">
                    <a:pos x="wd2" y="hd2"/>
                  </a:cxn>
                  <a:cxn ang="5400000">
                    <a:pos x="wd2" y="hd2"/>
                  </a:cxn>
                  <a:cxn ang="10800000">
                    <a:pos x="wd2" y="hd2"/>
                  </a:cxn>
                  <a:cxn ang="16200000">
                    <a:pos x="wd2" y="hd2"/>
                  </a:cxn>
                </a:cxnLst>
                <a:rect l="0" t="0" r="r" b="b"/>
                <a:pathLst>
                  <a:path w="21398" h="21063" extrusionOk="0">
                    <a:moveTo>
                      <a:pt x="13212" y="15447"/>
                    </a:moveTo>
                    <a:cubicBezTo>
                      <a:pt x="13428" y="15383"/>
                      <a:pt x="13909" y="15578"/>
                      <a:pt x="14285" y="15254"/>
                    </a:cubicBezTo>
                    <a:cubicBezTo>
                      <a:pt x="14661" y="14931"/>
                      <a:pt x="15466" y="15708"/>
                      <a:pt x="15571" y="16354"/>
                    </a:cubicBezTo>
                    <a:cubicBezTo>
                      <a:pt x="15680" y="17000"/>
                      <a:pt x="16002" y="16096"/>
                      <a:pt x="16323" y="15383"/>
                    </a:cubicBezTo>
                    <a:cubicBezTo>
                      <a:pt x="16645" y="14672"/>
                      <a:pt x="17663" y="12539"/>
                      <a:pt x="17663" y="12021"/>
                    </a:cubicBezTo>
                    <a:cubicBezTo>
                      <a:pt x="17663" y="11502"/>
                      <a:pt x="18523" y="11052"/>
                      <a:pt x="18523" y="10727"/>
                    </a:cubicBezTo>
                    <a:cubicBezTo>
                      <a:pt x="18523" y="10404"/>
                      <a:pt x="18468" y="9694"/>
                      <a:pt x="18737" y="9564"/>
                    </a:cubicBezTo>
                    <a:cubicBezTo>
                      <a:pt x="19005" y="9434"/>
                      <a:pt x="19220" y="8464"/>
                      <a:pt x="19166" y="8140"/>
                    </a:cubicBezTo>
                    <a:cubicBezTo>
                      <a:pt x="19111" y="7818"/>
                      <a:pt x="20077" y="6007"/>
                      <a:pt x="20238" y="5747"/>
                    </a:cubicBezTo>
                    <a:cubicBezTo>
                      <a:pt x="20399" y="5487"/>
                      <a:pt x="21257" y="5619"/>
                      <a:pt x="21312" y="5037"/>
                    </a:cubicBezTo>
                    <a:cubicBezTo>
                      <a:pt x="21364" y="4455"/>
                      <a:pt x="21525" y="3807"/>
                      <a:pt x="21203" y="3680"/>
                    </a:cubicBezTo>
                    <a:cubicBezTo>
                      <a:pt x="20881" y="3549"/>
                      <a:pt x="20453" y="3096"/>
                      <a:pt x="20453" y="2773"/>
                    </a:cubicBezTo>
                    <a:cubicBezTo>
                      <a:pt x="20453" y="2591"/>
                      <a:pt x="20472" y="2058"/>
                      <a:pt x="20565" y="1594"/>
                    </a:cubicBezTo>
                    <a:cubicBezTo>
                      <a:pt x="20135" y="1521"/>
                      <a:pt x="20113" y="1003"/>
                      <a:pt x="19862" y="702"/>
                    </a:cubicBezTo>
                    <a:cubicBezTo>
                      <a:pt x="19594" y="381"/>
                      <a:pt x="19594" y="122"/>
                      <a:pt x="19220" y="251"/>
                    </a:cubicBezTo>
                    <a:cubicBezTo>
                      <a:pt x="18843" y="381"/>
                      <a:pt x="18415" y="1480"/>
                      <a:pt x="17932" y="1673"/>
                    </a:cubicBezTo>
                    <a:cubicBezTo>
                      <a:pt x="17449" y="1867"/>
                      <a:pt x="16753" y="1413"/>
                      <a:pt x="16430" y="1220"/>
                    </a:cubicBezTo>
                    <a:cubicBezTo>
                      <a:pt x="16108" y="1025"/>
                      <a:pt x="14606" y="1220"/>
                      <a:pt x="14124" y="1156"/>
                    </a:cubicBezTo>
                    <a:cubicBezTo>
                      <a:pt x="13640" y="1092"/>
                      <a:pt x="13159" y="1932"/>
                      <a:pt x="12783" y="2190"/>
                    </a:cubicBezTo>
                    <a:cubicBezTo>
                      <a:pt x="12408" y="2449"/>
                      <a:pt x="11336" y="2320"/>
                      <a:pt x="11013" y="2190"/>
                    </a:cubicBezTo>
                    <a:cubicBezTo>
                      <a:pt x="10691" y="2062"/>
                      <a:pt x="9941" y="1286"/>
                      <a:pt x="9619" y="1286"/>
                    </a:cubicBezTo>
                    <a:cubicBezTo>
                      <a:pt x="9297" y="1286"/>
                      <a:pt x="8654" y="1413"/>
                      <a:pt x="8118" y="1804"/>
                    </a:cubicBezTo>
                    <a:cubicBezTo>
                      <a:pt x="7581" y="2190"/>
                      <a:pt x="7420" y="1092"/>
                      <a:pt x="7099" y="639"/>
                    </a:cubicBezTo>
                    <a:cubicBezTo>
                      <a:pt x="6777" y="186"/>
                      <a:pt x="6079" y="574"/>
                      <a:pt x="5651" y="122"/>
                    </a:cubicBezTo>
                    <a:cubicBezTo>
                      <a:pt x="5222" y="-332"/>
                      <a:pt x="4953" y="639"/>
                      <a:pt x="4578" y="574"/>
                    </a:cubicBezTo>
                    <a:cubicBezTo>
                      <a:pt x="4203" y="510"/>
                      <a:pt x="3237" y="251"/>
                      <a:pt x="2916" y="574"/>
                    </a:cubicBezTo>
                    <a:cubicBezTo>
                      <a:pt x="2594" y="898"/>
                      <a:pt x="2647" y="2126"/>
                      <a:pt x="2487" y="2320"/>
                    </a:cubicBezTo>
                    <a:cubicBezTo>
                      <a:pt x="2326" y="2515"/>
                      <a:pt x="1682" y="3419"/>
                      <a:pt x="1682" y="3873"/>
                    </a:cubicBezTo>
                    <a:cubicBezTo>
                      <a:pt x="1682" y="4082"/>
                      <a:pt x="1618" y="4228"/>
                      <a:pt x="1510" y="4307"/>
                    </a:cubicBezTo>
                    <a:cubicBezTo>
                      <a:pt x="1582" y="4843"/>
                      <a:pt x="1672" y="5528"/>
                      <a:pt x="1695" y="5779"/>
                    </a:cubicBezTo>
                    <a:cubicBezTo>
                      <a:pt x="1735" y="6216"/>
                      <a:pt x="1896" y="8398"/>
                      <a:pt x="1494" y="8884"/>
                    </a:cubicBezTo>
                    <a:cubicBezTo>
                      <a:pt x="1091" y="9369"/>
                      <a:pt x="810" y="10145"/>
                      <a:pt x="810" y="10145"/>
                    </a:cubicBezTo>
                    <a:cubicBezTo>
                      <a:pt x="810" y="10145"/>
                      <a:pt x="167" y="10678"/>
                      <a:pt x="45" y="11745"/>
                    </a:cubicBezTo>
                    <a:cubicBezTo>
                      <a:pt x="-75" y="12812"/>
                      <a:pt x="86" y="13493"/>
                      <a:pt x="86" y="14317"/>
                    </a:cubicBezTo>
                    <a:cubicBezTo>
                      <a:pt x="86" y="14899"/>
                      <a:pt x="444" y="15318"/>
                      <a:pt x="641" y="16041"/>
                    </a:cubicBezTo>
                    <a:cubicBezTo>
                      <a:pt x="649" y="16050"/>
                      <a:pt x="657" y="16051"/>
                      <a:pt x="663" y="16063"/>
                    </a:cubicBezTo>
                    <a:cubicBezTo>
                      <a:pt x="984" y="16581"/>
                      <a:pt x="2514" y="16678"/>
                      <a:pt x="3370" y="16903"/>
                    </a:cubicBezTo>
                    <a:cubicBezTo>
                      <a:pt x="4229" y="17130"/>
                      <a:pt x="5114" y="18583"/>
                      <a:pt x="5088" y="19134"/>
                    </a:cubicBezTo>
                    <a:cubicBezTo>
                      <a:pt x="5061" y="19684"/>
                      <a:pt x="5651" y="20750"/>
                      <a:pt x="6053" y="21009"/>
                    </a:cubicBezTo>
                    <a:cubicBezTo>
                      <a:pt x="6455" y="21268"/>
                      <a:pt x="7447" y="20525"/>
                      <a:pt x="7903" y="20525"/>
                    </a:cubicBezTo>
                    <a:cubicBezTo>
                      <a:pt x="8359" y="20525"/>
                      <a:pt x="9993" y="20557"/>
                      <a:pt x="10315" y="20201"/>
                    </a:cubicBezTo>
                    <a:cubicBezTo>
                      <a:pt x="10410" y="20097"/>
                      <a:pt x="10507" y="20110"/>
                      <a:pt x="10607" y="20183"/>
                    </a:cubicBezTo>
                    <a:cubicBezTo>
                      <a:pt x="10994" y="18940"/>
                      <a:pt x="11135" y="17838"/>
                      <a:pt x="11135" y="17838"/>
                    </a:cubicBezTo>
                    <a:cubicBezTo>
                      <a:pt x="11135" y="17838"/>
                      <a:pt x="12998" y="15514"/>
                      <a:pt x="13212" y="1544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2" name="Shape 1699"/>
              <p:cNvSpPr/>
              <p:nvPr/>
            </p:nvSpPr>
            <p:spPr>
              <a:xfrm>
                <a:off x="6203198" y="3741929"/>
                <a:ext cx="107936" cy="224921"/>
              </a:xfrm>
              <a:custGeom>
                <a:avLst/>
                <a:gdLst/>
                <a:ahLst/>
                <a:cxnLst>
                  <a:cxn ang="0">
                    <a:pos x="wd2" y="hd2"/>
                  </a:cxn>
                  <a:cxn ang="5400000">
                    <a:pos x="wd2" y="hd2"/>
                  </a:cxn>
                  <a:cxn ang="10800000">
                    <a:pos x="wd2" y="hd2"/>
                  </a:cxn>
                  <a:cxn ang="16200000">
                    <a:pos x="wd2" y="hd2"/>
                  </a:cxn>
                </a:cxnLst>
                <a:rect l="0" t="0" r="r" b="b"/>
                <a:pathLst>
                  <a:path w="21068" h="21344" extrusionOk="0">
                    <a:moveTo>
                      <a:pt x="14319" y="13569"/>
                    </a:moveTo>
                    <a:cubicBezTo>
                      <a:pt x="14795" y="11875"/>
                      <a:pt x="17328" y="11030"/>
                      <a:pt x="17328" y="11030"/>
                    </a:cubicBezTo>
                    <a:cubicBezTo>
                      <a:pt x="17328" y="11030"/>
                      <a:pt x="18436" y="9797"/>
                      <a:pt x="20019" y="9027"/>
                    </a:cubicBezTo>
                    <a:cubicBezTo>
                      <a:pt x="21600" y="8259"/>
                      <a:pt x="20967" y="4797"/>
                      <a:pt x="20810" y="4104"/>
                    </a:cubicBezTo>
                    <a:cubicBezTo>
                      <a:pt x="20721" y="3705"/>
                      <a:pt x="20364" y="2618"/>
                      <a:pt x="20084" y="1767"/>
                    </a:cubicBezTo>
                    <a:cubicBezTo>
                      <a:pt x="19582" y="1912"/>
                      <a:pt x="18825" y="1915"/>
                      <a:pt x="17803" y="1697"/>
                    </a:cubicBezTo>
                    <a:cubicBezTo>
                      <a:pt x="15902" y="1285"/>
                      <a:pt x="17595" y="358"/>
                      <a:pt x="15482" y="52"/>
                    </a:cubicBezTo>
                    <a:cubicBezTo>
                      <a:pt x="13371" y="-256"/>
                      <a:pt x="12530" y="871"/>
                      <a:pt x="12951" y="1697"/>
                    </a:cubicBezTo>
                    <a:cubicBezTo>
                      <a:pt x="13371" y="2513"/>
                      <a:pt x="11897" y="2513"/>
                      <a:pt x="11052" y="3028"/>
                    </a:cubicBezTo>
                    <a:cubicBezTo>
                      <a:pt x="10207" y="3540"/>
                      <a:pt x="6408" y="3640"/>
                      <a:pt x="5142" y="3640"/>
                    </a:cubicBezTo>
                    <a:cubicBezTo>
                      <a:pt x="3875" y="3640"/>
                      <a:pt x="2401" y="4771"/>
                      <a:pt x="1135" y="4977"/>
                    </a:cubicBezTo>
                    <a:cubicBezTo>
                      <a:pt x="849" y="5023"/>
                      <a:pt x="452" y="5029"/>
                      <a:pt x="0" y="5014"/>
                    </a:cubicBezTo>
                    <a:cubicBezTo>
                      <a:pt x="294" y="7720"/>
                      <a:pt x="1219" y="7512"/>
                      <a:pt x="3875" y="8259"/>
                    </a:cubicBezTo>
                    <a:cubicBezTo>
                      <a:pt x="6881" y="9105"/>
                      <a:pt x="4034" y="10258"/>
                      <a:pt x="5298" y="10874"/>
                    </a:cubicBezTo>
                    <a:cubicBezTo>
                      <a:pt x="6564" y="11492"/>
                      <a:pt x="6089" y="13029"/>
                      <a:pt x="6408" y="14952"/>
                    </a:cubicBezTo>
                    <a:cubicBezTo>
                      <a:pt x="6599" y="16116"/>
                      <a:pt x="6847" y="19137"/>
                      <a:pt x="7014" y="21344"/>
                    </a:cubicBezTo>
                    <a:cubicBezTo>
                      <a:pt x="8752" y="21181"/>
                      <a:pt x="10564" y="21136"/>
                      <a:pt x="11788" y="21136"/>
                    </a:cubicBezTo>
                    <a:cubicBezTo>
                      <a:pt x="14057" y="21136"/>
                      <a:pt x="15425" y="19677"/>
                      <a:pt x="16662" y="20382"/>
                    </a:cubicBezTo>
                    <a:cubicBezTo>
                      <a:pt x="15890" y="19237"/>
                      <a:pt x="14479" y="18570"/>
                      <a:pt x="14479" y="17648"/>
                    </a:cubicBezTo>
                    <a:cubicBezTo>
                      <a:pt x="14479" y="16339"/>
                      <a:pt x="13846" y="15262"/>
                      <a:pt x="14319" y="1356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3" name="Shape 1700"/>
              <p:cNvSpPr/>
              <p:nvPr/>
            </p:nvSpPr>
            <p:spPr>
              <a:xfrm>
                <a:off x="6183187" y="3801960"/>
                <a:ext cx="68034" cy="189718"/>
              </a:xfrm>
              <a:custGeom>
                <a:avLst/>
                <a:gdLst/>
                <a:ahLst/>
                <a:cxnLst>
                  <a:cxn ang="0">
                    <a:pos x="wd2" y="hd2"/>
                  </a:cxn>
                  <a:cxn ang="5400000">
                    <a:pos x="wd2" y="hd2"/>
                  </a:cxn>
                  <a:cxn ang="10800000">
                    <a:pos x="wd2" y="hd2"/>
                  </a:cxn>
                  <a:cxn ang="16200000">
                    <a:pos x="wd2" y="hd2"/>
                  </a:cxn>
                </a:cxnLst>
                <a:rect l="0" t="0" r="r" b="b"/>
                <a:pathLst>
                  <a:path w="21600" h="21583" extrusionOk="0">
                    <a:moveTo>
                      <a:pt x="18808" y="7568"/>
                    </a:moveTo>
                    <a:cubicBezTo>
                      <a:pt x="16751" y="6830"/>
                      <a:pt x="21383" y="5447"/>
                      <a:pt x="16494" y="4431"/>
                    </a:cubicBezTo>
                    <a:cubicBezTo>
                      <a:pt x="12173" y="3538"/>
                      <a:pt x="10668" y="3787"/>
                      <a:pt x="10194" y="543"/>
                    </a:cubicBezTo>
                    <a:cubicBezTo>
                      <a:pt x="7709" y="488"/>
                      <a:pt x="4048" y="101"/>
                      <a:pt x="1393" y="5"/>
                    </a:cubicBezTo>
                    <a:cubicBezTo>
                      <a:pt x="834" y="-17"/>
                      <a:pt x="394" y="30"/>
                      <a:pt x="0" y="94"/>
                    </a:cubicBezTo>
                    <a:cubicBezTo>
                      <a:pt x="558" y="1270"/>
                      <a:pt x="1371" y="2577"/>
                      <a:pt x="2336" y="2773"/>
                    </a:cubicBezTo>
                    <a:cubicBezTo>
                      <a:pt x="4138" y="3142"/>
                      <a:pt x="5426" y="3880"/>
                      <a:pt x="5168" y="5263"/>
                    </a:cubicBezTo>
                    <a:cubicBezTo>
                      <a:pt x="4908" y="6648"/>
                      <a:pt x="3878" y="9689"/>
                      <a:pt x="5426" y="11076"/>
                    </a:cubicBezTo>
                    <a:cubicBezTo>
                      <a:pt x="6967" y="12457"/>
                      <a:pt x="8515" y="14671"/>
                      <a:pt x="8515" y="16792"/>
                    </a:cubicBezTo>
                    <a:cubicBezTo>
                      <a:pt x="8515" y="18117"/>
                      <a:pt x="10612" y="20087"/>
                      <a:pt x="12762" y="21583"/>
                    </a:cubicBezTo>
                    <a:cubicBezTo>
                      <a:pt x="13652" y="21412"/>
                      <a:pt x="14465" y="21236"/>
                      <a:pt x="15117" y="21036"/>
                    </a:cubicBezTo>
                    <a:cubicBezTo>
                      <a:pt x="16655" y="20574"/>
                      <a:pt x="19084" y="20296"/>
                      <a:pt x="21600" y="20120"/>
                    </a:cubicBezTo>
                    <a:cubicBezTo>
                      <a:pt x="21327" y="17475"/>
                      <a:pt x="20924" y="13853"/>
                      <a:pt x="20614" y="12457"/>
                    </a:cubicBezTo>
                    <a:cubicBezTo>
                      <a:pt x="20095" y="10152"/>
                      <a:pt x="20868" y="8309"/>
                      <a:pt x="18808" y="756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4" name="Shape 1701"/>
              <p:cNvSpPr/>
              <p:nvPr/>
            </p:nvSpPr>
            <p:spPr>
              <a:xfrm>
                <a:off x="6503353" y="3721918"/>
                <a:ext cx="271001" cy="420940"/>
              </a:xfrm>
              <a:custGeom>
                <a:avLst/>
                <a:gdLst/>
                <a:ahLst/>
                <a:cxnLst>
                  <a:cxn ang="0">
                    <a:pos x="wd2" y="hd2"/>
                  </a:cxn>
                  <a:cxn ang="5400000">
                    <a:pos x="wd2" y="hd2"/>
                  </a:cxn>
                  <a:cxn ang="10800000">
                    <a:pos x="wd2" y="hd2"/>
                  </a:cxn>
                  <a:cxn ang="16200000">
                    <a:pos x="wd2" y="hd2"/>
                  </a:cxn>
                </a:cxnLst>
                <a:rect l="0" t="0" r="r" b="b"/>
                <a:pathLst>
                  <a:path w="21600" h="21600" extrusionOk="0">
                    <a:moveTo>
                      <a:pt x="9017" y="20558"/>
                    </a:moveTo>
                    <a:cubicBezTo>
                      <a:pt x="9017" y="20558"/>
                      <a:pt x="15848" y="20790"/>
                      <a:pt x="16747" y="20674"/>
                    </a:cubicBezTo>
                    <a:cubicBezTo>
                      <a:pt x="17644" y="20558"/>
                      <a:pt x="20880" y="21600"/>
                      <a:pt x="20880" y="21600"/>
                    </a:cubicBezTo>
                    <a:cubicBezTo>
                      <a:pt x="20880" y="21600"/>
                      <a:pt x="21033" y="20551"/>
                      <a:pt x="21600" y="19925"/>
                    </a:cubicBezTo>
                    <a:cubicBezTo>
                      <a:pt x="21379" y="19848"/>
                      <a:pt x="21158" y="19744"/>
                      <a:pt x="21097" y="19610"/>
                    </a:cubicBezTo>
                    <a:cubicBezTo>
                      <a:pt x="20968" y="19318"/>
                      <a:pt x="19675" y="18776"/>
                      <a:pt x="19225" y="18402"/>
                    </a:cubicBezTo>
                    <a:cubicBezTo>
                      <a:pt x="18772" y="18028"/>
                      <a:pt x="18578" y="17779"/>
                      <a:pt x="18578" y="17779"/>
                    </a:cubicBezTo>
                    <a:cubicBezTo>
                      <a:pt x="18578" y="17779"/>
                      <a:pt x="18708" y="17154"/>
                      <a:pt x="18127" y="16654"/>
                    </a:cubicBezTo>
                    <a:cubicBezTo>
                      <a:pt x="17544" y="16156"/>
                      <a:pt x="17286" y="15823"/>
                      <a:pt x="17286" y="15157"/>
                    </a:cubicBezTo>
                    <a:cubicBezTo>
                      <a:pt x="17286" y="14491"/>
                      <a:pt x="16899" y="13992"/>
                      <a:pt x="16899" y="13618"/>
                    </a:cubicBezTo>
                    <a:cubicBezTo>
                      <a:pt x="16899" y="13243"/>
                      <a:pt x="17934" y="12536"/>
                      <a:pt x="18320" y="11746"/>
                    </a:cubicBezTo>
                    <a:cubicBezTo>
                      <a:pt x="18547" y="11285"/>
                      <a:pt x="19229" y="10911"/>
                      <a:pt x="19787" y="10578"/>
                    </a:cubicBezTo>
                    <a:cubicBezTo>
                      <a:pt x="19500" y="10290"/>
                      <a:pt x="19187" y="9773"/>
                      <a:pt x="18923" y="9222"/>
                    </a:cubicBezTo>
                    <a:cubicBezTo>
                      <a:pt x="18578" y="8500"/>
                      <a:pt x="17631" y="8279"/>
                      <a:pt x="16510" y="7614"/>
                    </a:cubicBezTo>
                    <a:cubicBezTo>
                      <a:pt x="15389" y="6948"/>
                      <a:pt x="15822" y="6559"/>
                      <a:pt x="15822" y="6282"/>
                    </a:cubicBezTo>
                    <a:cubicBezTo>
                      <a:pt x="15822" y="6004"/>
                      <a:pt x="17286" y="6002"/>
                      <a:pt x="18320" y="6059"/>
                    </a:cubicBezTo>
                    <a:cubicBezTo>
                      <a:pt x="19351" y="6116"/>
                      <a:pt x="19957" y="5949"/>
                      <a:pt x="19527" y="5783"/>
                    </a:cubicBezTo>
                    <a:cubicBezTo>
                      <a:pt x="19095" y="5615"/>
                      <a:pt x="18233" y="4340"/>
                      <a:pt x="18320" y="3452"/>
                    </a:cubicBezTo>
                    <a:cubicBezTo>
                      <a:pt x="18405" y="2564"/>
                      <a:pt x="17888" y="2288"/>
                      <a:pt x="17974" y="1788"/>
                    </a:cubicBezTo>
                    <a:cubicBezTo>
                      <a:pt x="18061" y="1288"/>
                      <a:pt x="17025" y="13"/>
                      <a:pt x="16164" y="13"/>
                    </a:cubicBezTo>
                    <a:cubicBezTo>
                      <a:pt x="16103" y="13"/>
                      <a:pt x="16055" y="4"/>
                      <a:pt x="16002" y="0"/>
                    </a:cubicBezTo>
                    <a:cubicBezTo>
                      <a:pt x="15853" y="397"/>
                      <a:pt x="15822" y="854"/>
                      <a:pt x="15822" y="1011"/>
                    </a:cubicBezTo>
                    <a:cubicBezTo>
                      <a:pt x="15822" y="1288"/>
                      <a:pt x="16510" y="1677"/>
                      <a:pt x="17025" y="1788"/>
                    </a:cubicBezTo>
                    <a:cubicBezTo>
                      <a:pt x="17544" y="1897"/>
                      <a:pt x="17286" y="2454"/>
                      <a:pt x="17202" y="2953"/>
                    </a:cubicBezTo>
                    <a:cubicBezTo>
                      <a:pt x="17114" y="3452"/>
                      <a:pt x="15736" y="3340"/>
                      <a:pt x="15476" y="3562"/>
                    </a:cubicBezTo>
                    <a:cubicBezTo>
                      <a:pt x="15217" y="3785"/>
                      <a:pt x="13666" y="5339"/>
                      <a:pt x="13753" y="5615"/>
                    </a:cubicBezTo>
                    <a:cubicBezTo>
                      <a:pt x="13840" y="5893"/>
                      <a:pt x="13495" y="6724"/>
                      <a:pt x="13065" y="6836"/>
                    </a:cubicBezTo>
                    <a:cubicBezTo>
                      <a:pt x="12632" y="6948"/>
                      <a:pt x="12719" y="7558"/>
                      <a:pt x="12719" y="7834"/>
                    </a:cubicBezTo>
                    <a:cubicBezTo>
                      <a:pt x="12719" y="8112"/>
                      <a:pt x="11339" y="8500"/>
                      <a:pt x="11339" y="8944"/>
                    </a:cubicBezTo>
                    <a:cubicBezTo>
                      <a:pt x="11339" y="9388"/>
                      <a:pt x="9703" y="11218"/>
                      <a:pt x="9186" y="11828"/>
                    </a:cubicBezTo>
                    <a:cubicBezTo>
                      <a:pt x="8669" y="12440"/>
                      <a:pt x="8152" y="13216"/>
                      <a:pt x="7978" y="12661"/>
                    </a:cubicBezTo>
                    <a:cubicBezTo>
                      <a:pt x="7808" y="12107"/>
                      <a:pt x="6515" y="11441"/>
                      <a:pt x="5911" y="11718"/>
                    </a:cubicBezTo>
                    <a:cubicBezTo>
                      <a:pt x="5305" y="11995"/>
                      <a:pt x="4534" y="11828"/>
                      <a:pt x="4187" y="11883"/>
                    </a:cubicBezTo>
                    <a:cubicBezTo>
                      <a:pt x="3841" y="11940"/>
                      <a:pt x="850" y="13935"/>
                      <a:pt x="850" y="13935"/>
                    </a:cubicBezTo>
                    <a:cubicBezTo>
                      <a:pt x="850" y="13935"/>
                      <a:pt x="623" y="14880"/>
                      <a:pt x="0" y="15947"/>
                    </a:cubicBezTo>
                    <a:cubicBezTo>
                      <a:pt x="383" y="16100"/>
                      <a:pt x="788" y="16597"/>
                      <a:pt x="1215" y="16987"/>
                    </a:cubicBezTo>
                    <a:cubicBezTo>
                      <a:pt x="1818" y="17544"/>
                      <a:pt x="2981" y="17127"/>
                      <a:pt x="3455" y="17294"/>
                    </a:cubicBezTo>
                    <a:cubicBezTo>
                      <a:pt x="3930" y="17459"/>
                      <a:pt x="4447" y="18764"/>
                      <a:pt x="4274" y="19125"/>
                    </a:cubicBezTo>
                    <a:cubicBezTo>
                      <a:pt x="4107" y="19472"/>
                      <a:pt x="3394" y="20353"/>
                      <a:pt x="3724" y="20790"/>
                    </a:cubicBezTo>
                    <a:lnTo>
                      <a:pt x="7760" y="20790"/>
                    </a:lnTo>
                    <a:cubicBezTo>
                      <a:pt x="7760" y="20790"/>
                      <a:pt x="9017" y="20558"/>
                      <a:pt x="9017" y="2055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5" name="Shape 1702"/>
              <p:cNvSpPr/>
              <p:nvPr/>
            </p:nvSpPr>
            <p:spPr>
              <a:xfrm>
                <a:off x="5883033" y="3821970"/>
                <a:ext cx="223120" cy="227920"/>
              </a:xfrm>
              <a:custGeom>
                <a:avLst/>
                <a:gdLst/>
                <a:ahLst/>
                <a:cxnLst>
                  <a:cxn ang="0">
                    <a:pos x="wd2" y="hd2"/>
                  </a:cxn>
                  <a:cxn ang="5400000">
                    <a:pos x="wd2" y="hd2"/>
                  </a:cxn>
                  <a:cxn ang="10800000">
                    <a:pos x="wd2" y="hd2"/>
                  </a:cxn>
                  <a:cxn ang="16200000">
                    <a:pos x="wd2" y="hd2"/>
                  </a:cxn>
                </a:cxnLst>
                <a:rect l="0" t="0" r="r" b="b"/>
                <a:pathLst>
                  <a:path w="21302" h="21206" extrusionOk="0">
                    <a:moveTo>
                      <a:pt x="20141" y="17731"/>
                    </a:moveTo>
                    <a:cubicBezTo>
                      <a:pt x="19675" y="17127"/>
                      <a:pt x="18592" y="14562"/>
                      <a:pt x="18669" y="13958"/>
                    </a:cubicBezTo>
                    <a:cubicBezTo>
                      <a:pt x="18746" y="13354"/>
                      <a:pt x="20062" y="11544"/>
                      <a:pt x="19985" y="10640"/>
                    </a:cubicBezTo>
                    <a:cubicBezTo>
                      <a:pt x="19908" y="9733"/>
                      <a:pt x="21302" y="9131"/>
                      <a:pt x="21302" y="8374"/>
                    </a:cubicBezTo>
                    <a:cubicBezTo>
                      <a:pt x="21302" y="7802"/>
                      <a:pt x="20941" y="4951"/>
                      <a:pt x="20084" y="3093"/>
                    </a:cubicBezTo>
                    <a:cubicBezTo>
                      <a:pt x="19908" y="3102"/>
                      <a:pt x="19692" y="3014"/>
                      <a:pt x="19444" y="2769"/>
                    </a:cubicBezTo>
                    <a:cubicBezTo>
                      <a:pt x="18824" y="2165"/>
                      <a:pt x="16245" y="2264"/>
                      <a:pt x="15316" y="3271"/>
                    </a:cubicBezTo>
                    <a:cubicBezTo>
                      <a:pt x="14387" y="4278"/>
                      <a:pt x="12528" y="2365"/>
                      <a:pt x="12219" y="1865"/>
                    </a:cubicBezTo>
                    <a:cubicBezTo>
                      <a:pt x="11909" y="1360"/>
                      <a:pt x="10568" y="254"/>
                      <a:pt x="9534" y="958"/>
                    </a:cubicBezTo>
                    <a:cubicBezTo>
                      <a:pt x="8502" y="1662"/>
                      <a:pt x="8195" y="1462"/>
                      <a:pt x="8296" y="554"/>
                    </a:cubicBezTo>
                    <a:cubicBezTo>
                      <a:pt x="8400" y="-351"/>
                      <a:pt x="6747" y="-49"/>
                      <a:pt x="6541" y="756"/>
                    </a:cubicBezTo>
                    <a:cubicBezTo>
                      <a:pt x="6336" y="1562"/>
                      <a:pt x="4993" y="2264"/>
                      <a:pt x="4579" y="1662"/>
                    </a:cubicBezTo>
                    <a:cubicBezTo>
                      <a:pt x="4166" y="1060"/>
                      <a:pt x="3239" y="254"/>
                      <a:pt x="2825" y="1160"/>
                    </a:cubicBezTo>
                    <a:cubicBezTo>
                      <a:pt x="2538" y="1787"/>
                      <a:pt x="2051" y="1733"/>
                      <a:pt x="1643" y="1438"/>
                    </a:cubicBezTo>
                    <a:cubicBezTo>
                      <a:pt x="1383" y="2558"/>
                      <a:pt x="1064" y="3840"/>
                      <a:pt x="1638" y="4151"/>
                    </a:cubicBezTo>
                    <a:cubicBezTo>
                      <a:pt x="2334" y="4527"/>
                      <a:pt x="2411" y="5282"/>
                      <a:pt x="2257" y="5734"/>
                    </a:cubicBezTo>
                    <a:cubicBezTo>
                      <a:pt x="2102" y="6189"/>
                      <a:pt x="3418" y="7320"/>
                      <a:pt x="2876" y="7849"/>
                    </a:cubicBezTo>
                    <a:cubicBezTo>
                      <a:pt x="2334" y="8374"/>
                      <a:pt x="1638" y="7320"/>
                      <a:pt x="1251" y="8074"/>
                    </a:cubicBezTo>
                    <a:cubicBezTo>
                      <a:pt x="864" y="8827"/>
                      <a:pt x="2024" y="9507"/>
                      <a:pt x="1560" y="10113"/>
                    </a:cubicBezTo>
                    <a:cubicBezTo>
                      <a:pt x="1097" y="10714"/>
                      <a:pt x="399" y="10791"/>
                      <a:pt x="555" y="11998"/>
                    </a:cubicBezTo>
                    <a:cubicBezTo>
                      <a:pt x="709" y="13204"/>
                      <a:pt x="631" y="14033"/>
                      <a:pt x="167" y="14413"/>
                    </a:cubicBezTo>
                    <a:cubicBezTo>
                      <a:pt x="-298" y="14789"/>
                      <a:pt x="244" y="14789"/>
                      <a:pt x="1328" y="15467"/>
                    </a:cubicBezTo>
                    <a:cubicBezTo>
                      <a:pt x="2411" y="16145"/>
                      <a:pt x="4192" y="16900"/>
                      <a:pt x="4038" y="18033"/>
                    </a:cubicBezTo>
                    <a:cubicBezTo>
                      <a:pt x="3897" y="19064"/>
                      <a:pt x="3435" y="19300"/>
                      <a:pt x="3004" y="21205"/>
                    </a:cubicBezTo>
                    <a:cubicBezTo>
                      <a:pt x="5104" y="21249"/>
                      <a:pt x="8871" y="19756"/>
                      <a:pt x="13303" y="19014"/>
                    </a:cubicBezTo>
                    <a:cubicBezTo>
                      <a:pt x="16073" y="18553"/>
                      <a:pt x="18415" y="18931"/>
                      <a:pt x="20079" y="19400"/>
                    </a:cubicBezTo>
                    <a:cubicBezTo>
                      <a:pt x="20256" y="18758"/>
                      <a:pt x="20374" y="18036"/>
                      <a:pt x="20141" y="1773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6" name="Shape 1703"/>
              <p:cNvSpPr/>
              <p:nvPr/>
            </p:nvSpPr>
            <p:spPr>
              <a:xfrm>
                <a:off x="6063126" y="3801960"/>
                <a:ext cx="155327" cy="235523"/>
              </a:xfrm>
              <a:custGeom>
                <a:avLst/>
                <a:gdLst/>
                <a:ahLst/>
                <a:cxnLst>
                  <a:cxn ang="0">
                    <a:pos x="wd2" y="hd2"/>
                  </a:cxn>
                  <a:cxn ang="5400000">
                    <a:pos x="wd2" y="hd2"/>
                  </a:cxn>
                  <a:cxn ang="10800000">
                    <a:pos x="wd2" y="hd2"/>
                  </a:cxn>
                  <a:cxn ang="16200000">
                    <a:pos x="wd2" y="hd2"/>
                  </a:cxn>
                </a:cxnLst>
                <a:rect l="0" t="0" r="r" b="b"/>
                <a:pathLst>
                  <a:path w="21495" h="21460" extrusionOk="0">
                    <a:moveTo>
                      <a:pt x="18297" y="8794"/>
                    </a:moveTo>
                    <a:cubicBezTo>
                      <a:pt x="17623" y="7685"/>
                      <a:pt x="18071" y="5247"/>
                      <a:pt x="18185" y="4138"/>
                    </a:cubicBezTo>
                    <a:cubicBezTo>
                      <a:pt x="18297" y="3031"/>
                      <a:pt x="17736" y="2439"/>
                      <a:pt x="16949" y="2144"/>
                    </a:cubicBezTo>
                    <a:cubicBezTo>
                      <a:pt x="16530" y="1989"/>
                      <a:pt x="16174" y="940"/>
                      <a:pt x="15932" y="0"/>
                    </a:cubicBezTo>
                    <a:cubicBezTo>
                      <a:pt x="15041" y="265"/>
                      <a:pt x="14968" y="1227"/>
                      <a:pt x="14595" y="815"/>
                    </a:cubicBezTo>
                    <a:cubicBezTo>
                      <a:pt x="14145" y="322"/>
                      <a:pt x="2473" y="27"/>
                      <a:pt x="1880" y="618"/>
                    </a:cubicBezTo>
                    <a:cubicBezTo>
                      <a:pt x="1280" y="1209"/>
                      <a:pt x="2925" y="3378"/>
                      <a:pt x="2775" y="3969"/>
                    </a:cubicBezTo>
                    <a:cubicBezTo>
                      <a:pt x="2686" y="4321"/>
                      <a:pt x="2434" y="4562"/>
                      <a:pt x="2057" y="4580"/>
                    </a:cubicBezTo>
                    <a:cubicBezTo>
                      <a:pt x="3298" y="6399"/>
                      <a:pt x="3823" y="9191"/>
                      <a:pt x="3823" y="9754"/>
                    </a:cubicBezTo>
                    <a:cubicBezTo>
                      <a:pt x="3823" y="10493"/>
                      <a:pt x="1801" y="11084"/>
                      <a:pt x="1914" y="11971"/>
                    </a:cubicBezTo>
                    <a:cubicBezTo>
                      <a:pt x="2026" y="12856"/>
                      <a:pt x="118" y="14629"/>
                      <a:pt x="6" y="15220"/>
                    </a:cubicBezTo>
                    <a:cubicBezTo>
                      <a:pt x="-105" y="15811"/>
                      <a:pt x="1465" y="18324"/>
                      <a:pt x="2138" y="18917"/>
                    </a:cubicBezTo>
                    <a:cubicBezTo>
                      <a:pt x="2478" y="19212"/>
                      <a:pt x="2307" y="19919"/>
                      <a:pt x="2050" y="20551"/>
                    </a:cubicBezTo>
                    <a:cubicBezTo>
                      <a:pt x="4089" y="20938"/>
                      <a:pt x="5431" y="21385"/>
                      <a:pt x="5842" y="21452"/>
                    </a:cubicBezTo>
                    <a:cubicBezTo>
                      <a:pt x="6739" y="21600"/>
                      <a:pt x="13097" y="19679"/>
                      <a:pt x="15643" y="18840"/>
                    </a:cubicBezTo>
                    <a:cubicBezTo>
                      <a:pt x="17675" y="18172"/>
                      <a:pt x="19937" y="17750"/>
                      <a:pt x="21495" y="17209"/>
                    </a:cubicBezTo>
                    <a:cubicBezTo>
                      <a:pt x="20558" y="16011"/>
                      <a:pt x="19644" y="14433"/>
                      <a:pt x="19644" y="13374"/>
                    </a:cubicBezTo>
                    <a:cubicBezTo>
                      <a:pt x="19644" y="11673"/>
                      <a:pt x="18969" y="9900"/>
                      <a:pt x="18297" y="879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7" name="Shape 1704"/>
              <p:cNvSpPr/>
              <p:nvPr/>
            </p:nvSpPr>
            <p:spPr>
              <a:xfrm>
                <a:off x="5622898" y="3741929"/>
                <a:ext cx="272896" cy="204648"/>
              </a:xfrm>
              <a:custGeom>
                <a:avLst/>
                <a:gdLst/>
                <a:ahLst/>
                <a:cxnLst>
                  <a:cxn ang="0">
                    <a:pos x="wd2" y="hd2"/>
                  </a:cxn>
                  <a:cxn ang="5400000">
                    <a:pos x="wd2" y="hd2"/>
                  </a:cxn>
                  <a:cxn ang="10800000">
                    <a:pos x="wd2" y="hd2"/>
                  </a:cxn>
                  <a:cxn ang="16200000">
                    <a:pos x="wd2" y="hd2"/>
                  </a:cxn>
                </a:cxnLst>
                <a:rect l="0" t="0" r="r" b="b"/>
                <a:pathLst>
                  <a:path w="21265" h="21094" extrusionOk="0">
                    <a:moveTo>
                      <a:pt x="7193" y="11449"/>
                    </a:moveTo>
                    <a:cubicBezTo>
                      <a:pt x="7257" y="10530"/>
                      <a:pt x="7825" y="10862"/>
                      <a:pt x="8520" y="11032"/>
                    </a:cubicBezTo>
                    <a:cubicBezTo>
                      <a:pt x="9216" y="11201"/>
                      <a:pt x="10037" y="10448"/>
                      <a:pt x="10669" y="10448"/>
                    </a:cubicBezTo>
                    <a:cubicBezTo>
                      <a:pt x="11299" y="10448"/>
                      <a:pt x="12944" y="13370"/>
                      <a:pt x="12944" y="14208"/>
                    </a:cubicBezTo>
                    <a:cubicBezTo>
                      <a:pt x="12944" y="15042"/>
                      <a:pt x="13006" y="15795"/>
                      <a:pt x="13322" y="16464"/>
                    </a:cubicBezTo>
                    <a:cubicBezTo>
                      <a:pt x="13364" y="16550"/>
                      <a:pt x="13392" y="16639"/>
                      <a:pt x="13411" y="16730"/>
                    </a:cubicBezTo>
                    <a:cubicBezTo>
                      <a:pt x="14429" y="16420"/>
                      <a:pt x="15274" y="16254"/>
                      <a:pt x="15471" y="16254"/>
                    </a:cubicBezTo>
                    <a:cubicBezTo>
                      <a:pt x="15781" y="16254"/>
                      <a:pt x="16403" y="18226"/>
                      <a:pt x="16278" y="19459"/>
                    </a:cubicBezTo>
                    <a:cubicBezTo>
                      <a:pt x="16154" y="20694"/>
                      <a:pt x="17210" y="21600"/>
                      <a:pt x="17647" y="20778"/>
                    </a:cubicBezTo>
                    <a:cubicBezTo>
                      <a:pt x="18081" y="19954"/>
                      <a:pt x="18640" y="18885"/>
                      <a:pt x="18765" y="19624"/>
                    </a:cubicBezTo>
                    <a:cubicBezTo>
                      <a:pt x="18802" y="19844"/>
                      <a:pt x="19035" y="20033"/>
                      <a:pt x="19331" y="20190"/>
                    </a:cubicBezTo>
                    <a:cubicBezTo>
                      <a:pt x="19486" y="19703"/>
                      <a:pt x="19826" y="19509"/>
                      <a:pt x="20084" y="19056"/>
                    </a:cubicBezTo>
                    <a:cubicBezTo>
                      <a:pt x="20462" y="18387"/>
                      <a:pt x="19515" y="17634"/>
                      <a:pt x="19831" y="16798"/>
                    </a:cubicBezTo>
                    <a:cubicBezTo>
                      <a:pt x="20147" y="15964"/>
                      <a:pt x="20715" y="17133"/>
                      <a:pt x="21158" y="16550"/>
                    </a:cubicBezTo>
                    <a:cubicBezTo>
                      <a:pt x="21600" y="15964"/>
                      <a:pt x="20526" y="14710"/>
                      <a:pt x="20652" y="14208"/>
                    </a:cubicBezTo>
                    <a:cubicBezTo>
                      <a:pt x="20778" y="13706"/>
                      <a:pt x="20715" y="12869"/>
                      <a:pt x="20147" y="12452"/>
                    </a:cubicBezTo>
                    <a:cubicBezTo>
                      <a:pt x="19678" y="12107"/>
                      <a:pt x="19939" y="10687"/>
                      <a:pt x="20150" y="9446"/>
                    </a:cubicBezTo>
                    <a:cubicBezTo>
                      <a:pt x="20006" y="9305"/>
                      <a:pt x="19869" y="9118"/>
                      <a:pt x="19768" y="8915"/>
                    </a:cubicBezTo>
                    <a:cubicBezTo>
                      <a:pt x="19430" y="8248"/>
                      <a:pt x="19684" y="6798"/>
                      <a:pt x="19094" y="6798"/>
                    </a:cubicBezTo>
                    <a:cubicBezTo>
                      <a:pt x="18504" y="6798"/>
                      <a:pt x="18589" y="5682"/>
                      <a:pt x="19094" y="5460"/>
                    </a:cubicBezTo>
                    <a:cubicBezTo>
                      <a:pt x="19600" y="5239"/>
                      <a:pt x="18082" y="4459"/>
                      <a:pt x="18082" y="3678"/>
                    </a:cubicBezTo>
                    <a:cubicBezTo>
                      <a:pt x="18082" y="2900"/>
                      <a:pt x="17325" y="1001"/>
                      <a:pt x="16987" y="892"/>
                    </a:cubicBezTo>
                    <a:cubicBezTo>
                      <a:pt x="16650" y="779"/>
                      <a:pt x="15471" y="2786"/>
                      <a:pt x="14965" y="2786"/>
                    </a:cubicBezTo>
                    <a:cubicBezTo>
                      <a:pt x="14458" y="2786"/>
                      <a:pt x="13366" y="1448"/>
                      <a:pt x="13028" y="2564"/>
                    </a:cubicBezTo>
                    <a:cubicBezTo>
                      <a:pt x="12690" y="3678"/>
                      <a:pt x="11933" y="2004"/>
                      <a:pt x="11427" y="2900"/>
                    </a:cubicBezTo>
                    <a:cubicBezTo>
                      <a:pt x="10922" y="3789"/>
                      <a:pt x="10586" y="1895"/>
                      <a:pt x="10586" y="1895"/>
                    </a:cubicBezTo>
                    <a:cubicBezTo>
                      <a:pt x="10586" y="1895"/>
                      <a:pt x="10594" y="1631"/>
                      <a:pt x="10604" y="1273"/>
                    </a:cubicBezTo>
                    <a:cubicBezTo>
                      <a:pt x="10498" y="1321"/>
                      <a:pt x="10396" y="1372"/>
                      <a:pt x="10289" y="1422"/>
                    </a:cubicBezTo>
                    <a:cubicBezTo>
                      <a:pt x="8836" y="2091"/>
                      <a:pt x="6245" y="1672"/>
                      <a:pt x="6120" y="1086"/>
                    </a:cubicBezTo>
                    <a:cubicBezTo>
                      <a:pt x="5993" y="500"/>
                      <a:pt x="4098" y="0"/>
                      <a:pt x="4098" y="0"/>
                    </a:cubicBezTo>
                    <a:cubicBezTo>
                      <a:pt x="4098" y="0"/>
                      <a:pt x="4160" y="1422"/>
                      <a:pt x="3465" y="1754"/>
                    </a:cubicBezTo>
                    <a:cubicBezTo>
                      <a:pt x="2771" y="2091"/>
                      <a:pt x="3656" y="3176"/>
                      <a:pt x="3656" y="3511"/>
                    </a:cubicBezTo>
                    <a:cubicBezTo>
                      <a:pt x="3656" y="3843"/>
                      <a:pt x="3086" y="4347"/>
                      <a:pt x="2643" y="4093"/>
                    </a:cubicBezTo>
                    <a:cubicBezTo>
                      <a:pt x="2202" y="3843"/>
                      <a:pt x="939" y="5348"/>
                      <a:pt x="307" y="5934"/>
                    </a:cubicBezTo>
                    <a:cubicBezTo>
                      <a:pt x="235" y="6000"/>
                      <a:pt x="126" y="6147"/>
                      <a:pt x="0" y="6335"/>
                    </a:cubicBezTo>
                    <a:cubicBezTo>
                      <a:pt x="976" y="7372"/>
                      <a:pt x="889" y="8530"/>
                      <a:pt x="2034" y="9638"/>
                    </a:cubicBezTo>
                    <a:cubicBezTo>
                      <a:pt x="3091" y="10667"/>
                      <a:pt x="4436" y="12053"/>
                      <a:pt x="5242" y="14268"/>
                    </a:cubicBezTo>
                    <a:cubicBezTo>
                      <a:pt x="6057" y="13356"/>
                      <a:pt x="7150" y="12077"/>
                      <a:pt x="7193" y="1144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8" name="Shape 1705"/>
              <p:cNvSpPr/>
              <p:nvPr/>
            </p:nvSpPr>
            <p:spPr>
              <a:xfrm>
                <a:off x="5762971" y="3902011"/>
                <a:ext cx="152745" cy="146405"/>
              </a:xfrm>
              <a:custGeom>
                <a:avLst/>
                <a:gdLst/>
                <a:ahLst/>
                <a:cxnLst>
                  <a:cxn ang="0">
                    <a:pos x="wd2" y="hd2"/>
                  </a:cxn>
                  <a:cxn ang="5400000">
                    <a:pos x="wd2" y="hd2"/>
                  </a:cxn>
                  <a:cxn ang="10800000">
                    <a:pos x="wd2" y="hd2"/>
                  </a:cxn>
                  <a:cxn ang="16200000">
                    <a:pos x="wd2" y="hd2"/>
                  </a:cxn>
                </a:cxnLst>
                <a:rect l="0" t="0" r="r" b="b"/>
                <a:pathLst>
                  <a:path w="21388" h="21600" extrusionOk="0">
                    <a:moveTo>
                      <a:pt x="17400" y="12504"/>
                    </a:moveTo>
                    <a:cubicBezTo>
                      <a:pt x="15810" y="11429"/>
                      <a:pt x="15015" y="11429"/>
                      <a:pt x="15697" y="10829"/>
                    </a:cubicBezTo>
                    <a:cubicBezTo>
                      <a:pt x="16376" y="10229"/>
                      <a:pt x="16491" y="8914"/>
                      <a:pt x="16264" y="7000"/>
                    </a:cubicBezTo>
                    <a:cubicBezTo>
                      <a:pt x="16195" y="6389"/>
                      <a:pt x="16257" y="5968"/>
                      <a:pt x="16387" y="5634"/>
                    </a:cubicBezTo>
                    <a:cubicBezTo>
                      <a:pt x="15857" y="5409"/>
                      <a:pt x="15438" y="5138"/>
                      <a:pt x="15370" y="4823"/>
                    </a:cubicBezTo>
                    <a:cubicBezTo>
                      <a:pt x="15147" y="3765"/>
                      <a:pt x="14142" y="5296"/>
                      <a:pt x="13363" y="6475"/>
                    </a:cubicBezTo>
                    <a:cubicBezTo>
                      <a:pt x="12576" y="7652"/>
                      <a:pt x="10680" y="6354"/>
                      <a:pt x="10903" y="4587"/>
                    </a:cubicBezTo>
                    <a:cubicBezTo>
                      <a:pt x="11127" y="2823"/>
                      <a:pt x="10008" y="0"/>
                      <a:pt x="9452" y="0"/>
                    </a:cubicBezTo>
                    <a:cubicBezTo>
                      <a:pt x="9098" y="0"/>
                      <a:pt x="7582" y="236"/>
                      <a:pt x="5750" y="678"/>
                    </a:cubicBezTo>
                    <a:cubicBezTo>
                      <a:pt x="5992" y="1537"/>
                      <a:pt x="5451" y="2471"/>
                      <a:pt x="5251" y="3411"/>
                    </a:cubicBezTo>
                    <a:cubicBezTo>
                      <a:pt x="5025" y="4489"/>
                      <a:pt x="2298" y="6043"/>
                      <a:pt x="1164" y="7000"/>
                    </a:cubicBezTo>
                    <a:cubicBezTo>
                      <a:pt x="848" y="7268"/>
                      <a:pt x="432" y="7954"/>
                      <a:pt x="0" y="8816"/>
                    </a:cubicBezTo>
                    <a:cubicBezTo>
                      <a:pt x="2134" y="10238"/>
                      <a:pt x="4627" y="11887"/>
                      <a:pt x="6652" y="13501"/>
                    </a:cubicBezTo>
                    <a:cubicBezTo>
                      <a:pt x="10359" y="16454"/>
                      <a:pt x="15963" y="20360"/>
                      <a:pt x="18612" y="21395"/>
                    </a:cubicBezTo>
                    <a:cubicBezTo>
                      <a:pt x="18964" y="21537"/>
                      <a:pt x="19385" y="21594"/>
                      <a:pt x="19858" y="21600"/>
                    </a:cubicBezTo>
                    <a:cubicBezTo>
                      <a:pt x="20490" y="18579"/>
                      <a:pt x="21168" y="18207"/>
                      <a:pt x="21374" y="16572"/>
                    </a:cubicBezTo>
                    <a:cubicBezTo>
                      <a:pt x="21600" y="14776"/>
                      <a:pt x="18988" y="13576"/>
                      <a:pt x="17400" y="1250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29" name="Shape 1706"/>
              <p:cNvSpPr/>
              <p:nvPr/>
            </p:nvSpPr>
            <p:spPr>
              <a:xfrm>
                <a:off x="5702939" y="3841980"/>
                <a:ext cx="105270" cy="116077"/>
              </a:xfrm>
              <a:custGeom>
                <a:avLst/>
                <a:gdLst/>
                <a:ahLst/>
                <a:cxnLst>
                  <a:cxn ang="0">
                    <a:pos x="wd2" y="hd2"/>
                  </a:cxn>
                  <a:cxn ang="5400000">
                    <a:pos x="wd2" y="hd2"/>
                  </a:cxn>
                  <a:cxn ang="10800000">
                    <a:pos x="wd2" y="hd2"/>
                  </a:cxn>
                  <a:cxn ang="16200000">
                    <a:pos x="wd2" y="hd2"/>
                  </a:cxn>
                </a:cxnLst>
                <a:rect l="0" t="0" r="r" b="b"/>
                <a:pathLst>
                  <a:path w="21103" h="21600" extrusionOk="0">
                    <a:moveTo>
                      <a:pt x="20299" y="14785"/>
                    </a:moveTo>
                    <a:cubicBezTo>
                      <a:pt x="20623" y="13425"/>
                      <a:pt x="21600" y="12069"/>
                      <a:pt x="20787" y="10862"/>
                    </a:cubicBezTo>
                    <a:cubicBezTo>
                      <a:pt x="19974" y="9655"/>
                      <a:pt x="19812" y="8295"/>
                      <a:pt x="19812" y="6785"/>
                    </a:cubicBezTo>
                    <a:cubicBezTo>
                      <a:pt x="19812" y="5276"/>
                      <a:pt x="15585" y="0"/>
                      <a:pt x="13959" y="0"/>
                    </a:cubicBezTo>
                    <a:cubicBezTo>
                      <a:pt x="12334" y="0"/>
                      <a:pt x="10220" y="1356"/>
                      <a:pt x="8434" y="1051"/>
                    </a:cubicBezTo>
                    <a:cubicBezTo>
                      <a:pt x="6646" y="749"/>
                      <a:pt x="5183" y="149"/>
                      <a:pt x="5020" y="1807"/>
                    </a:cubicBezTo>
                    <a:cubicBezTo>
                      <a:pt x="4908" y="2938"/>
                      <a:pt x="2100" y="5247"/>
                      <a:pt x="0" y="6895"/>
                    </a:cubicBezTo>
                    <a:cubicBezTo>
                      <a:pt x="407" y="7676"/>
                      <a:pt x="783" y="8498"/>
                      <a:pt x="1069" y="9404"/>
                    </a:cubicBezTo>
                    <a:cubicBezTo>
                      <a:pt x="2799" y="14935"/>
                      <a:pt x="4423" y="16044"/>
                      <a:pt x="6920" y="17953"/>
                    </a:cubicBezTo>
                    <a:cubicBezTo>
                      <a:pt x="8046" y="18822"/>
                      <a:pt x="10248" y="20113"/>
                      <a:pt x="12782" y="21600"/>
                    </a:cubicBezTo>
                    <a:cubicBezTo>
                      <a:pt x="13401" y="20516"/>
                      <a:pt x="13997" y="19651"/>
                      <a:pt x="14447" y="19313"/>
                    </a:cubicBezTo>
                    <a:cubicBezTo>
                      <a:pt x="16073" y="18105"/>
                      <a:pt x="19974" y="16145"/>
                      <a:pt x="20299" y="1478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0" name="Shape 1707"/>
              <p:cNvSpPr/>
              <p:nvPr/>
            </p:nvSpPr>
            <p:spPr>
              <a:xfrm>
                <a:off x="5562868" y="3161630"/>
                <a:ext cx="306478" cy="249015"/>
              </a:xfrm>
              <a:custGeom>
                <a:avLst/>
                <a:gdLst/>
                <a:ahLst/>
                <a:cxnLst>
                  <a:cxn ang="0">
                    <a:pos x="wd2" y="hd2"/>
                  </a:cxn>
                  <a:cxn ang="5400000">
                    <a:pos x="wd2" y="hd2"/>
                  </a:cxn>
                  <a:cxn ang="10800000">
                    <a:pos x="wd2" y="hd2"/>
                  </a:cxn>
                  <a:cxn ang="16200000">
                    <a:pos x="wd2" y="hd2"/>
                  </a:cxn>
                </a:cxnLst>
                <a:rect l="0" t="0" r="r" b="b"/>
                <a:pathLst>
                  <a:path w="21499" h="21600" extrusionOk="0">
                    <a:moveTo>
                      <a:pt x="10115" y="16637"/>
                    </a:moveTo>
                    <a:cubicBezTo>
                      <a:pt x="10115" y="15911"/>
                      <a:pt x="12792" y="14983"/>
                      <a:pt x="12792" y="14259"/>
                    </a:cubicBezTo>
                    <a:cubicBezTo>
                      <a:pt x="12792" y="13537"/>
                      <a:pt x="12792" y="5782"/>
                      <a:pt x="12792" y="5782"/>
                    </a:cubicBezTo>
                    <a:cubicBezTo>
                      <a:pt x="12792" y="5782"/>
                      <a:pt x="21154" y="5989"/>
                      <a:pt x="21405" y="5782"/>
                    </a:cubicBezTo>
                    <a:cubicBezTo>
                      <a:pt x="21534" y="5675"/>
                      <a:pt x="21507" y="3426"/>
                      <a:pt x="21463" y="1215"/>
                    </a:cubicBezTo>
                    <a:cubicBezTo>
                      <a:pt x="21145" y="549"/>
                      <a:pt x="21600" y="0"/>
                      <a:pt x="19622" y="0"/>
                    </a:cubicBezTo>
                    <a:cubicBezTo>
                      <a:pt x="18003" y="0"/>
                      <a:pt x="13274" y="0"/>
                      <a:pt x="10084" y="0"/>
                    </a:cubicBezTo>
                    <a:cubicBezTo>
                      <a:pt x="9354" y="848"/>
                      <a:pt x="8960" y="1990"/>
                      <a:pt x="8681" y="2909"/>
                    </a:cubicBezTo>
                    <a:cubicBezTo>
                      <a:pt x="8226" y="4407"/>
                      <a:pt x="5382" y="6612"/>
                      <a:pt x="5268" y="8723"/>
                    </a:cubicBezTo>
                    <a:cubicBezTo>
                      <a:pt x="5155" y="10833"/>
                      <a:pt x="2499" y="14115"/>
                      <a:pt x="755" y="18617"/>
                    </a:cubicBezTo>
                    <a:cubicBezTo>
                      <a:pt x="275" y="19857"/>
                      <a:pt x="56" y="20822"/>
                      <a:pt x="0" y="21600"/>
                    </a:cubicBezTo>
                    <a:lnTo>
                      <a:pt x="10115" y="21600"/>
                    </a:lnTo>
                    <a:cubicBezTo>
                      <a:pt x="10115" y="21600"/>
                      <a:pt x="10115" y="17361"/>
                      <a:pt x="10115" y="1663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1" name="Shape 1708"/>
              <p:cNvSpPr/>
              <p:nvPr/>
            </p:nvSpPr>
            <p:spPr>
              <a:xfrm>
                <a:off x="5562868" y="3181640"/>
                <a:ext cx="442620" cy="486542"/>
              </a:xfrm>
              <a:custGeom>
                <a:avLst/>
                <a:gdLst/>
                <a:ahLst/>
                <a:cxnLst>
                  <a:cxn ang="0">
                    <a:pos x="wd2" y="hd2"/>
                  </a:cxn>
                  <a:cxn ang="5400000">
                    <a:pos x="wd2" y="hd2"/>
                  </a:cxn>
                  <a:cxn ang="10800000">
                    <a:pos x="wd2" y="hd2"/>
                  </a:cxn>
                  <a:cxn ang="16200000">
                    <a:pos x="wd2" y="hd2"/>
                  </a:cxn>
                </a:cxnLst>
                <a:rect l="0" t="0" r="r" b="b"/>
                <a:pathLst>
                  <a:path w="21509" h="21600" extrusionOk="0">
                    <a:moveTo>
                      <a:pt x="1611" y="18666"/>
                    </a:moveTo>
                    <a:cubicBezTo>
                      <a:pt x="2235" y="18780"/>
                      <a:pt x="3235" y="18666"/>
                      <a:pt x="3235" y="18666"/>
                    </a:cubicBezTo>
                    <a:cubicBezTo>
                      <a:pt x="3235" y="18666"/>
                      <a:pt x="4109" y="18323"/>
                      <a:pt x="4609" y="18551"/>
                    </a:cubicBezTo>
                    <a:cubicBezTo>
                      <a:pt x="5108" y="18780"/>
                      <a:pt x="5607" y="19350"/>
                      <a:pt x="5607" y="19350"/>
                    </a:cubicBezTo>
                    <a:lnTo>
                      <a:pt x="6232" y="19350"/>
                    </a:lnTo>
                    <a:cubicBezTo>
                      <a:pt x="6232" y="19350"/>
                      <a:pt x="6732" y="20607"/>
                      <a:pt x="7481" y="20835"/>
                    </a:cubicBezTo>
                    <a:cubicBezTo>
                      <a:pt x="7912" y="20966"/>
                      <a:pt x="8175" y="21322"/>
                      <a:pt x="8323" y="21600"/>
                    </a:cubicBezTo>
                    <a:cubicBezTo>
                      <a:pt x="8857" y="21590"/>
                      <a:pt x="9271" y="21427"/>
                      <a:pt x="9271" y="21078"/>
                    </a:cubicBezTo>
                    <a:cubicBezTo>
                      <a:pt x="9271" y="20641"/>
                      <a:pt x="9511" y="20058"/>
                      <a:pt x="10307" y="20713"/>
                    </a:cubicBezTo>
                    <a:cubicBezTo>
                      <a:pt x="11104" y="21368"/>
                      <a:pt x="11104" y="20785"/>
                      <a:pt x="11263" y="20568"/>
                    </a:cubicBezTo>
                    <a:cubicBezTo>
                      <a:pt x="11423" y="20349"/>
                      <a:pt x="11981" y="20641"/>
                      <a:pt x="12459" y="20641"/>
                    </a:cubicBezTo>
                    <a:cubicBezTo>
                      <a:pt x="12936" y="20641"/>
                      <a:pt x="13574" y="20349"/>
                      <a:pt x="13574" y="20349"/>
                    </a:cubicBezTo>
                    <a:cubicBezTo>
                      <a:pt x="13574" y="20349"/>
                      <a:pt x="20189" y="20423"/>
                      <a:pt x="20508" y="20276"/>
                    </a:cubicBezTo>
                    <a:cubicBezTo>
                      <a:pt x="20825" y="20131"/>
                      <a:pt x="20747" y="18893"/>
                      <a:pt x="20747" y="18893"/>
                    </a:cubicBezTo>
                    <a:lnTo>
                      <a:pt x="20189" y="18384"/>
                    </a:lnTo>
                    <a:lnTo>
                      <a:pt x="18515" y="4041"/>
                    </a:lnTo>
                    <a:lnTo>
                      <a:pt x="21509" y="4041"/>
                    </a:lnTo>
                    <a:cubicBezTo>
                      <a:pt x="18314" y="2112"/>
                      <a:pt x="15575" y="473"/>
                      <a:pt x="15227" y="292"/>
                    </a:cubicBezTo>
                    <a:cubicBezTo>
                      <a:pt x="15037" y="193"/>
                      <a:pt x="14939" y="95"/>
                      <a:pt x="14878" y="0"/>
                    </a:cubicBezTo>
                    <a:cubicBezTo>
                      <a:pt x="14909" y="1132"/>
                      <a:pt x="14927" y="2283"/>
                      <a:pt x="14838" y="2338"/>
                    </a:cubicBezTo>
                    <a:cubicBezTo>
                      <a:pt x="14664" y="2443"/>
                      <a:pt x="8872" y="2338"/>
                      <a:pt x="8872" y="2338"/>
                    </a:cubicBezTo>
                    <a:cubicBezTo>
                      <a:pt x="8872" y="2338"/>
                      <a:pt x="8872" y="6307"/>
                      <a:pt x="8872" y="6677"/>
                    </a:cubicBezTo>
                    <a:cubicBezTo>
                      <a:pt x="8872" y="7047"/>
                      <a:pt x="7017" y="7523"/>
                      <a:pt x="7017" y="7893"/>
                    </a:cubicBezTo>
                    <a:cubicBezTo>
                      <a:pt x="7017" y="8264"/>
                      <a:pt x="7017" y="10434"/>
                      <a:pt x="7017" y="10434"/>
                    </a:cubicBezTo>
                    <a:lnTo>
                      <a:pt x="10" y="10434"/>
                    </a:lnTo>
                    <a:cubicBezTo>
                      <a:pt x="-91" y="11479"/>
                      <a:pt x="607" y="11850"/>
                      <a:pt x="1006" y="12267"/>
                    </a:cubicBezTo>
                    <a:cubicBezTo>
                      <a:pt x="1558" y="12842"/>
                      <a:pt x="586" y="13850"/>
                      <a:pt x="1400" y="14883"/>
                    </a:cubicBezTo>
                    <a:cubicBezTo>
                      <a:pt x="2214" y="15914"/>
                      <a:pt x="1217" y="17498"/>
                      <a:pt x="822" y="18074"/>
                    </a:cubicBezTo>
                    <a:cubicBezTo>
                      <a:pt x="608" y="18388"/>
                      <a:pt x="586" y="18931"/>
                      <a:pt x="520" y="19487"/>
                    </a:cubicBezTo>
                    <a:cubicBezTo>
                      <a:pt x="553" y="19478"/>
                      <a:pt x="591" y="19469"/>
                      <a:pt x="611" y="19464"/>
                    </a:cubicBezTo>
                    <a:cubicBezTo>
                      <a:pt x="1111" y="19350"/>
                      <a:pt x="986" y="18551"/>
                      <a:pt x="1611" y="1866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2" name="Shape 1709"/>
              <p:cNvSpPr/>
              <p:nvPr/>
            </p:nvSpPr>
            <p:spPr>
              <a:xfrm>
                <a:off x="5722949" y="3261682"/>
                <a:ext cx="610557" cy="567751"/>
              </a:xfrm>
              <a:custGeom>
                <a:avLst/>
                <a:gdLst/>
                <a:ahLst/>
                <a:cxnLst>
                  <a:cxn ang="0">
                    <a:pos x="wd2" y="hd2"/>
                  </a:cxn>
                  <a:cxn ang="5400000">
                    <a:pos x="wd2" y="hd2"/>
                  </a:cxn>
                  <a:cxn ang="10800000">
                    <a:pos x="wd2" y="hd2"/>
                  </a:cxn>
                  <a:cxn ang="16200000">
                    <a:pos x="wd2" y="hd2"/>
                  </a:cxn>
                </a:cxnLst>
                <a:rect l="0" t="0" r="r" b="b"/>
                <a:pathLst>
                  <a:path w="21573" h="21448" extrusionOk="0">
                    <a:moveTo>
                      <a:pt x="20461" y="8949"/>
                    </a:moveTo>
                    <a:cubicBezTo>
                      <a:pt x="20461" y="8949"/>
                      <a:pt x="20461" y="7881"/>
                      <a:pt x="19825" y="7492"/>
                    </a:cubicBezTo>
                    <a:cubicBezTo>
                      <a:pt x="19189" y="7104"/>
                      <a:pt x="18371" y="7006"/>
                      <a:pt x="18371" y="7006"/>
                    </a:cubicBezTo>
                    <a:cubicBezTo>
                      <a:pt x="18371" y="7006"/>
                      <a:pt x="17918" y="6132"/>
                      <a:pt x="17554" y="5744"/>
                    </a:cubicBezTo>
                    <a:cubicBezTo>
                      <a:pt x="17336" y="5511"/>
                      <a:pt x="13085" y="2472"/>
                      <a:pt x="9588" y="0"/>
                    </a:cubicBezTo>
                    <a:lnTo>
                      <a:pt x="7411" y="0"/>
                    </a:lnTo>
                    <a:lnTo>
                      <a:pt x="8628" y="12206"/>
                    </a:lnTo>
                    <a:lnTo>
                      <a:pt x="9034" y="12638"/>
                    </a:lnTo>
                    <a:cubicBezTo>
                      <a:pt x="9034" y="12638"/>
                      <a:pt x="9091" y="13692"/>
                      <a:pt x="8860" y="13815"/>
                    </a:cubicBezTo>
                    <a:cubicBezTo>
                      <a:pt x="8628" y="13939"/>
                      <a:pt x="3818" y="13877"/>
                      <a:pt x="3818" y="13877"/>
                    </a:cubicBezTo>
                    <a:cubicBezTo>
                      <a:pt x="3818" y="13877"/>
                      <a:pt x="3355" y="14125"/>
                      <a:pt x="3007" y="14125"/>
                    </a:cubicBezTo>
                    <a:cubicBezTo>
                      <a:pt x="2660" y="14125"/>
                      <a:pt x="2254" y="13877"/>
                      <a:pt x="2138" y="14063"/>
                    </a:cubicBezTo>
                    <a:cubicBezTo>
                      <a:pt x="2022" y="14248"/>
                      <a:pt x="2022" y="14744"/>
                      <a:pt x="1443" y="14187"/>
                    </a:cubicBezTo>
                    <a:cubicBezTo>
                      <a:pt x="864" y="13629"/>
                      <a:pt x="689" y="14125"/>
                      <a:pt x="689" y="14497"/>
                    </a:cubicBezTo>
                    <a:cubicBezTo>
                      <a:pt x="689" y="14795"/>
                      <a:pt x="388" y="14932"/>
                      <a:pt x="0" y="14942"/>
                    </a:cubicBezTo>
                    <a:cubicBezTo>
                      <a:pt x="80" y="15119"/>
                      <a:pt x="116" y="15261"/>
                      <a:pt x="116" y="15261"/>
                    </a:cubicBezTo>
                    <a:lnTo>
                      <a:pt x="353" y="15638"/>
                    </a:lnTo>
                    <a:cubicBezTo>
                      <a:pt x="353" y="15638"/>
                      <a:pt x="315" y="16250"/>
                      <a:pt x="544" y="16495"/>
                    </a:cubicBezTo>
                    <a:cubicBezTo>
                      <a:pt x="774" y="16741"/>
                      <a:pt x="1194" y="17190"/>
                      <a:pt x="1232" y="17393"/>
                    </a:cubicBezTo>
                    <a:cubicBezTo>
                      <a:pt x="1270" y="17598"/>
                      <a:pt x="1232" y="18497"/>
                      <a:pt x="1232" y="18497"/>
                    </a:cubicBezTo>
                    <a:cubicBezTo>
                      <a:pt x="1232" y="18497"/>
                      <a:pt x="1384" y="19191"/>
                      <a:pt x="1613" y="18865"/>
                    </a:cubicBezTo>
                    <a:cubicBezTo>
                      <a:pt x="1843" y="18537"/>
                      <a:pt x="2186" y="19150"/>
                      <a:pt x="2339" y="18742"/>
                    </a:cubicBezTo>
                    <a:cubicBezTo>
                      <a:pt x="2493" y="18333"/>
                      <a:pt x="2988" y="18823"/>
                      <a:pt x="3218" y="18823"/>
                    </a:cubicBezTo>
                    <a:cubicBezTo>
                      <a:pt x="3447" y="18823"/>
                      <a:pt x="3982" y="18088"/>
                      <a:pt x="4134" y="18129"/>
                    </a:cubicBezTo>
                    <a:cubicBezTo>
                      <a:pt x="4288" y="18169"/>
                      <a:pt x="4631" y="18865"/>
                      <a:pt x="4631" y="19150"/>
                    </a:cubicBezTo>
                    <a:cubicBezTo>
                      <a:pt x="4631" y="19436"/>
                      <a:pt x="5319" y="19722"/>
                      <a:pt x="5090" y="19803"/>
                    </a:cubicBezTo>
                    <a:cubicBezTo>
                      <a:pt x="4861" y="19885"/>
                      <a:pt x="4822" y="20293"/>
                      <a:pt x="5090" y="20293"/>
                    </a:cubicBezTo>
                    <a:cubicBezTo>
                      <a:pt x="5357" y="20293"/>
                      <a:pt x="5242" y="20825"/>
                      <a:pt x="5395" y="21070"/>
                    </a:cubicBezTo>
                    <a:cubicBezTo>
                      <a:pt x="5548" y="21315"/>
                      <a:pt x="5853" y="21520"/>
                      <a:pt x="6006" y="21152"/>
                    </a:cubicBezTo>
                    <a:cubicBezTo>
                      <a:pt x="6160" y="20784"/>
                      <a:pt x="6503" y="21111"/>
                      <a:pt x="6656" y="21356"/>
                    </a:cubicBezTo>
                    <a:cubicBezTo>
                      <a:pt x="6809" y="21600"/>
                      <a:pt x="7306" y="21315"/>
                      <a:pt x="7382" y="20988"/>
                    </a:cubicBezTo>
                    <a:cubicBezTo>
                      <a:pt x="7458" y="20661"/>
                      <a:pt x="8069" y="20538"/>
                      <a:pt x="8031" y="20906"/>
                    </a:cubicBezTo>
                    <a:cubicBezTo>
                      <a:pt x="7993" y="21274"/>
                      <a:pt x="8107" y="21356"/>
                      <a:pt x="8489" y="21070"/>
                    </a:cubicBezTo>
                    <a:cubicBezTo>
                      <a:pt x="8606" y="20983"/>
                      <a:pt x="8731" y="20969"/>
                      <a:pt x="8855" y="20989"/>
                    </a:cubicBezTo>
                    <a:cubicBezTo>
                      <a:pt x="8990" y="20514"/>
                      <a:pt x="9146" y="20075"/>
                      <a:pt x="9215" y="19926"/>
                    </a:cubicBezTo>
                    <a:cubicBezTo>
                      <a:pt x="9330" y="19681"/>
                      <a:pt x="8948" y="19110"/>
                      <a:pt x="9138" y="19027"/>
                    </a:cubicBezTo>
                    <a:cubicBezTo>
                      <a:pt x="9330" y="18946"/>
                      <a:pt x="9979" y="19110"/>
                      <a:pt x="10170" y="18537"/>
                    </a:cubicBezTo>
                    <a:cubicBezTo>
                      <a:pt x="10361" y="17966"/>
                      <a:pt x="10590" y="17679"/>
                      <a:pt x="10590" y="17679"/>
                    </a:cubicBezTo>
                    <a:cubicBezTo>
                      <a:pt x="10590" y="17679"/>
                      <a:pt x="10666" y="16455"/>
                      <a:pt x="11010" y="16659"/>
                    </a:cubicBezTo>
                    <a:cubicBezTo>
                      <a:pt x="11354" y="16863"/>
                      <a:pt x="11774" y="17190"/>
                      <a:pt x="11813" y="16699"/>
                    </a:cubicBezTo>
                    <a:cubicBezTo>
                      <a:pt x="11851" y="16209"/>
                      <a:pt x="12271" y="16495"/>
                      <a:pt x="12385" y="16046"/>
                    </a:cubicBezTo>
                    <a:cubicBezTo>
                      <a:pt x="12500" y="15596"/>
                      <a:pt x="12729" y="15638"/>
                      <a:pt x="12997" y="15719"/>
                    </a:cubicBezTo>
                    <a:cubicBezTo>
                      <a:pt x="13264" y="15801"/>
                      <a:pt x="13493" y="15679"/>
                      <a:pt x="13493" y="15433"/>
                    </a:cubicBezTo>
                    <a:cubicBezTo>
                      <a:pt x="13493" y="15189"/>
                      <a:pt x="14104" y="15311"/>
                      <a:pt x="14601" y="14944"/>
                    </a:cubicBezTo>
                    <a:cubicBezTo>
                      <a:pt x="15097" y="14576"/>
                      <a:pt x="15365" y="14290"/>
                      <a:pt x="15556" y="14493"/>
                    </a:cubicBezTo>
                    <a:cubicBezTo>
                      <a:pt x="15748" y="14699"/>
                      <a:pt x="17008" y="14657"/>
                      <a:pt x="17199" y="14576"/>
                    </a:cubicBezTo>
                    <a:cubicBezTo>
                      <a:pt x="17389" y="14493"/>
                      <a:pt x="17772" y="14127"/>
                      <a:pt x="18230" y="14208"/>
                    </a:cubicBezTo>
                    <a:cubicBezTo>
                      <a:pt x="18688" y="14290"/>
                      <a:pt x="19796" y="14003"/>
                      <a:pt x="20254" y="14003"/>
                    </a:cubicBezTo>
                    <a:cubicBezTo>
                      <a:pt x="20713" y="14003"/>
                      <a:pt x="20904" y="13555"/>
                      <a:pt x="21057" y="13391"/>
                    </a:cubicBezTo>
                    <a:cubicBezTo>
                      <a:pt x="21210" y="13228"/>
                      <a:pt x="21324" y="12493"/>
                      <a:pt x="21477" y="12371"/>
                    </a:cubicBezTo>
                    <a:cubicBezTo>
                      <a:pt x="21600" y="12272"/>
                      <a:pt x="21575" y="9707"/>
                      <a:pt x="21560" y="8695"/>
                    </a:cubicBezTo>
                    <a:cubicBezTo>
                      <a:pt x="21099" y="8797"/>
                      <a:pt x="20461" y="8949"/>
                      <a:pt x="20461" y="894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3" name="Shape 1710"/>
              <p:cNvSpPr/>
              <p:nvPr/>
            </p:nvSpPr>
            <p:spPr>
              <a:xfrm>
                <a:off x="5963074" y="3641878"/>
                <a:ext cx="299253" cy="203832"/>
              </a:xfrm>
              <a:custGeom>
                <a:avLst/>
                <a:gdLst/>
                <a:ahLst/>
                <a:cxnLst>
                  <a:cxn ang="0">
                    <a:pos x="wd2" y="hd2"/>
                  </a:cxn>
                  <a:cxn ang="5400000">
                    <a:pos x="wd2" y="hd2"/>
                  </a:cxn>
                  <a:cxn ang="10800000">
                    <a:pos x="wd2" y="hd2"/>
                  </a:cxn>
                  <a:cxn ang="16200000">
                    <a:pos x="wd2" y="hd2"/>
                  </a:cxn>
                </a:cxnLst>
                <a:rect l="0" t="0" r="r" b="b"/>
                <a:pathLst>
                  <a:path w="21473" h="20466" extrusionOk="0">
                    <a:moveTo>
                      <a:pt x="21442" y="11758"/>
                    </a:moveTo>
                    <a:cubicBezTo>
                      <a:pt x="21047" y="11247"/>
                      <a:pt x="20516" y="11088"/>
                      <a:pt x="20378" y="11088"/>
                    </a:cubicBezTo>
                    <a:cubicBezTo>
                      <a:pt x="20145" y="11088"/>
                      <a:pt x="20320" y="9299"/>
                      <a:pt x="20204" y="9056"/>
                    </a:cubicBezTo>
                    <a:cubicBezTo>
                      <a:pt x="20087" y="8811"/>
                      <a:pt x="19331" y="9542"/>
                      <a:pt x="18865" y="9299"/>
                    </a:cubicBezTo>
                    <a:cubicBezTo>
                      <a:pt x="18400" y="9056"/>
                      <a:pt x="18225" y="7998"/>
                      <a:pt x="17818" y="7998"/>
                    </a:cubicBezTo>
                    <a:cubicBezTo>
                      <a:pt x="17411" y="7998"/>
                      <a:pt x="17353" y="7347"/>
                      <a:pt x="17353" y="6613"/>
                    </a:cubicBezTo>
                    <a:cubicBezTo>
                      <a:pt x="17353" y="5879"/>
                      <a:pt x="16597" y="5147"/>
                      <a:pt x="16131" y="4659"/>
                    </a:cubicBezTo>
                    <a:cubicBezTo>
                      <a:pt x="15666" y="4170"/>
                      <a:pt x="15550" y="2787"/>
                      <a:pt x="15258" y="2542"/>
                    </a:cubicBezTo>
                    <a:cubicBezTo>
                      <a:pt x="15091" y="2403"/>
                      <a:pt x="15156" y="1402"/>
                      <a:pt x="15240" y="572"/>
                    </a:cubicBezTo>
                    <a:cubicBezTo>
                      <a:pt x="14516" y="558"/>
                      <a:pt x="13800" y="448"/>
                      <a:pt x="13609" y="180"/>
                    </a:cubicBezTo>
                    <a:cubicBezTo>
                      <a:pt x="13222" y="-360"/>
                      <a:pt x="12678" y="399"/>
                      <a:pt x="11671" y="1376"/>
                    </a:cubicBezTo>
                    <a:cubicBezTo>
                      <a:pt x="10662" y="2353"/>
                      <a:pt x="9421" y="2030"/>
                      <a:pt x="9421" y="2679"/>
                    </a:cubicBezTo>
                    <a:cubicBezTo>
                      <a:pt x="9421" y="3331"/>
                      <a:pt x="8954" y="3656"/>
                      <a:pt x="8412" y="3437"/>
                    </a:cubicBezTo>
                    <a:cubicBezTo>
                      <a:pt x="7869" y="3223"/>
                      <a:pt x="7403" y="3113"/>
                      <a:pt x="7170" y="4308"/>
                    </a:cubicBezTo>
                    <a:cubicBezTo>
                      <a:pt x="6938" y="5501"/>
                      <a:pt x="6085" y="4739"/>
                      <a:pt x="6007" y="6042"/>
                    </a:cubicBezTo>
                    <a:cubicBezTo>
                      <a:pt x="5929" y="7347"/>
                      <a:pt x="5076" y="6478"/>
                      <a:pt x="4378" y="5936"/>
                    </a:cubicBezTo>
                    <a:cubicBezTo>
                      <a:pt x="3679" y="5395"/>
                      <a:pt x="3525" y="8646"/>
                      <a:pt x="3525" y="8646"/>
                    </a:cubicBezTo>
                    <a:cubicBezTo>
                      <a:pt x="3525" y="8646"/>
                      <a:pt x="3060" y="9409"/>
                      <a:pt x="2670" y="10926"/>
                    </a:cubicBezTo>
                    <a:cubicBezTo>
                      <a:pt x="2283" y="12450"/>
                      <a:pt x="965" y="12013"/>
                      <a:pt x="576" y="12230"/>
                    </a:cubicBezTo>
                    <a:cubicBezTo>
                      <a:pt x="189" y="12450"/>
                      <a:pt x="965" y="13967"/>
                      <a:pt x="732" y="14620"/>
                    </a:cubicBezTo>
                    <a:cubicBezTo>
                      <a:pt x="591" y="15016"/>
                      <a:pt x="275" y="16182"/>
                      <a:pt x="0" y="17445"/>
                    </a:cubicBezTo>
                    <a:cubicBezTo>
                      <a:pt x="574" y="17577"/>
                      <a:pt x="1113" y="18258"/>
                      <a:pt x="1276" y="18638"/>
                    </a:cubicBezTo>
                    <a:cubicBezTo>
                      <a:pt x="1508" y="19178"/>
                      <a:pt x="2905" y="21240"/>
                      <a:pt x="3603" y="20155"/>
                    </a:cubicBezTo>
                    <a:cubicBezTo>
                      <a:pt x="4302" y="19068"/>
                      <a:pt x="6240" y="18962"/>
                      <a:pt x="6705" y="19613"/>
                    </a:cubicBezTo>
                    <a:cubicBezTo>
                      <a:pt x="7170" y="20265"/>
                      <a:pt x="7482" y="19937"/>
                      <a:pt x="7559" y="19288"/>
                    </a:cubicBezTo>
                    <a:cubicBezTo>
                      <a:pt x="7636" y="18638"/>
                      <a:pt x="6784" y="16247"/>
                      <a:pt x="7095" y="15595"/>
                    </a:cubicBezTo>
                    <a:cubicBezTo>
                      <a:pt x="7403" y="14944"/>
                      <a:pt x="13455" y="15271"/>
                      <a:pt x="13688" y="15813"/>
                    </a:cubicBezTo>
                    <a:cubicBezTo>
                      <a:pt x="13919" y="16357"/>
                      <a:pt x="13919" y="14730"/>
                      <a:pt x="14696" y="14836"/>
                    </a:cubicBezTo>
                    <a:cubicBezTo>
                      <a:pt x="15472" y="14944"/>
                      <a:pt x="16636" y="15487"/>
                      <a:pt x="17102" y="15271"/>
                    </a:cubicBezTo>
                    <a:cubicBezTo>
                      <a:pt x="17567" y="15054"/>
                      <a:pt x="18109" y="13857"/>
                      <a:pt x="18575" y="13857"/>
                    </a:cubicBezTo>
                    <a:cubicBezTo>
                      <a:pt x="19041" y="13857"/>
                      <a:pt x="20437" y="13751"/>
                      <a:pt x="20747" y="13207"/>
                    </a:cubicBezTo>
                    <a:cubicBezTo>
                      <a:pt x="21059" y="12664"/>
                      <a:pt x="21600" y="12664"/>
                      <a:pt x="21446" y="11799"/>
                    </a:cubicBezTo>
                    <a:cubicBezTo>
                      <a:pt x="21444" y="11785"/>
                      <a:pt x="21444" y="11773"/>
                      <a:pt x="21442" y="1175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4" name="Shape 1711"/>
              <p:cNvSpPr/>
              <p:nvPr/>
            </p:nvSpPr>
            <p:spPr>
              <a:xfrm>
                <a:off x="6203198" y="3321713"/>
                <a:ext cx="564313" cy="441794"/>
              </a:xfrm>
              <a:custGeom>
                <a:avLst/>
                <a:gdLst/>
                <a:ahLst/>
                <a:cxnLst>
                  <a:cxn ang="0">
                    <a:pos x="wd2" y="hd2"/>
                  </a:cxn>
                  <a:cxn ang="5400000">
                    <a:pos x="wd2" y="hd2"/>
                  </a:cxn>
                  <a:cxn ang="10800000">
                    <a:pos x="wd2" y="hd2"/>
                  </a:cxn>
                  <a:cxn ang="16200000">
                    <a:pos x="wd2" y="hd2"/>
                  </a:cxn>
                </a:cxnLst>
                <a:rect l="0" t="0" r="r" b="b"/>
                <a:pathLst>
                  <a:path w="21438" h="21485" extrusionOk="0">
                    <a:moveTo>
                      <a:pt x="20583" y="3147"/>
                    </a:moveTo>
                    <a:cubicBezTo>
                      <a:pt x="20583" y="2888"/>
                      <a:pt x="20537" y="1726"/>
                      <a:pt x="20500" y="862"/>
                    </a:cubicBezTo>
                    <a:lnTo>
                      <a:pt x="19398" y="1625"/>
                    </a:lnTo>
                    <a:cubicBezTo>
                      <a:pt x="19398" y="1625"/>
                      <a:pt x="19105" y="1001"/>
                      <a:pt x="18519" y="500"/>
                    </a:cubicBezTo>
                    <a:cubicBezTo>
                      <a:pt x="17934" y="0"/>
                      <a:pt x="16469" y="0"/>
                      <a:pt x="16469" y="0"/>
                    </a:cubicBezTo>
                    <a:lnTo>
                      <a:pt x="10511" y="4753"/>
                    </a:lnTo>
                    <a:lnTo>
                      <a:pt x="7972" y="7375"/>
                    </a:lnTo>
                    <a:cubicBezTo>
                      <a:pt x="7972" y="7375"/>
                      <a:pt x="6312" y="8126"/>
                      <a:pt x="5823" y="8252"/>
                    </a:cubicBezTo>
                    <a:cubicBezTo>
                      <a:pt x="5767" y="8266"/>
                      <a:pt x="5703" y="8282"/>
                      <a:pt x="5639" y="8300"/>
                    </a:cubicBezTo>
                    <a:cubicBezTo>
                      <a:pt x="5654" y="9602"/>
                      <a:pt x="5681" y="12905"/>
                      <a:pt x="5549" y="13031"/>
                    </a:cubicBezTo>
                    <a:cubicBezTo>
                      <a:pt x="5385" y="13190"/>
                      <a:pt x="5261" y="14135"/>
                      <a:pt x="5097" y="14345"/>
                    </a:cubicBezTo>
                    <a:cubicBezTo>
                      <a:pt x="4933" y="14556"/>
                      <a:pt x="4727" y="15133"/>
                      <a:pt x="4234" y="15133"/>
                    </a:cubicBezTo>
                    <a:cubicBezTo>
                      <a:pt x="3741" y="15133"/>
                      <a:pt x="2551" y="15503"/>
                      <a:pt x="2058" y="15397"/>
                    </a:cubicBezTo>
                    <a:cubicBezTo>
                      <a:pt x="1565" y="15293"/>
                      <a:pt x="1154" y="15763"/>
                      <a:pt x="949" y="15870"/>
                    </a:cubicBezTo>
                    <a:cubicBezTo>
                      <a:pt x="845" y="15923"/>
                      <a:pt x="442" y="15963"/>
                      <a:pt x="46" y="15953"/>
                    </a:cubicBezTo>
                    <a:cubicBezTo>
                      <a:pt x="2" y="16356"/>
                      <a:pt x="-33" y="16841"/>
                      <a:pt x="55" y="16908"/>
                    </a:cubicBezTo>
                    <a:cubicBezTo>
                      <a:pt x="210" y="17026"/>
                      <a:pt x="271" y="17696"/>
                      <a:pt x="518" y="17934"/>
                    </a:cubicBezTo>
                    <a:cubicBezTo>
                      <a:pt x="764" y="18170"/>
                      <a:pt x="1164" y="18525"/>
                      <a:pt x="1164" y="18879"/>
                    </a:cubicBezTo>
                    <a:cubicBezTo>
                      <a:pt x="1164" y="19236"/>
                      <a:pt x="1195" y="19550"/>
                      <a:pt x="1411" y="19550"/>
                    </a:cubicBezTo>
                    <a:cubicBezTo>
                      <a:pt x="1626" y="19550"/>
                      <a:pt x="1719" y="20062"/>
                      <a:pt x="1965" y="20180"/>
                    </a:cubicBezTo>
                    <a:cubicBezTo>
                      <a:pt x="2212" y="20299"/>
                      <a:pt x="2612" y="19945"/>
                      <a:pt x="2674" y="20062"/>
                    </a:cubicBezTo>
                    <a:cubicBezTo>
                      <a:pt x="2735" y="20180"/>
                      <a:pt x="2643" y="21048"/>
                      <a:pt x="2766" y="21048"/>
                    </a:cubicBezTo>
                    <a:cubicBezTo>
                      <a:pt x="2839" y="21048"/>
                      <a:pt x="3120" y="21125"/>
                      <a:pt x="3330" y="21371"/>
                    </a:cubicBezTo>
                    <a:cubicBezTo>
                      <a:pt x="3255" y="20953"/>
                      <a:pt x="3419" y="20394"/>
                      <a:pt x="3824" y="20549"/>
                    </a:cubicBezTo>
                    <a:cubicBezTo>
                      <a:pt x="4235" y="20707"/>
                      <a:pt x="3906" y="21180"/>
                      <a:pt x="4276" y="21393"/>
                    </a:cubicBezTo>
                    <a:cubicBezTo>
                      <a:pt x="4645" y="21600"/>
                      <a:pt x="4851" y="21443"/>
                      <a:pt x="4851" y="21075"/>
                    </a:cubicBezTo>
                    <a:cubicBezTo>
                      <a:pt x="4851" y="20707"/>
                      <a:pt x="5344" y="19971"/>
                      <a:pt x="5468" y="19813"/>
                    </a:cubicBezTo>
                    <a:cubicBezTo>
                      <a:pt x="5591" y="19656"/>
                      <a:pt x="5549" y="18658"/>
                      <a:pt x="5796" y="18394"/>
                    </a:cubicBezTo>
                    <a:cubicBezTo>
                      <a:pt x="6042" y="18130"/>
                      <a:pt x="6782" y="18341"/>
                      <a:pt x="7069" y="18394"/>
                    </a:cubicBezTo>
                    <a:cubicBezTo>
                      <a:pt x="7356" y="18447"/>
                      <a:pt x="7562" y="17657"/>
                      <a:pt x="7890" y="18026"/>
                    </a:cubicBezTo>
                    <a:cubicBezTo>
                      <a:pt x="8219" y="18394"/>
                      <a:pt x="8753" y="18078"/>
                      <a:pt x="9000" y="18447"/>
                    </a:cubicBezTo>
                    <a:cubicBezTo>
                      <a:pt x="9246" y="18815"/>
                      <a:pt x="9369" y="19707"/>
                      <a:pt x="9780" y="19392"/>
                    </a:cubicBezTo>
                    <a:cubicBezTo>
                      <a:pt x="10190" y="19076"/>
                      <a:pt x="10683" y="18972"/>
                      <a:pt x="10929" y="18972"/>
                    </a:cubicBezTo>
                    <a:cubicBezTo>
                      <a:pt x="11177" y="18972"/>
                      <a:pt x="11752" y="19603"/>
                      <a:pt x="11998" y="19707"/>
                    </a:cubicBezTo>
                    <a:cubicBezTo>
                      <a:pt x="12244" y="19813"/>
                      <a:pt x="13066" y="19919"/>
                      <a:pt x="13353" y="19707"/>
                    </a:cubicBezTo>
                    <a:cubicBezTo>
                      <a:pt x="13640" y="19497"/>
                      <a:pt x="14010" y="18815"/>
                      <a:pt x="14379" y="18866"/>
                    </a:cubicBezTo>
                    <a:cubicBezTo>
                      <a:pt x="14749" y="18919"/>
                      <a:pt x="15899" y="18760"/>
                      <a:pt x="16146" y="18919"/>
                    </a:cubicBezTo>
                    <a:cubicBezTo>
                      <a:pt x="16393" y="19076"/>
                      <a:pt x="16926" y="19445"/>
                      <a:pt x="17296" y="19287"/>
                    </a:cubicBezTo>
                    <a:cubicBezTo>
                      <a:pt x="17667" y="19130"/>
                      <a:pt x="17994" y="18237"/>
                      <a:pt x="18282" y="18130"/>
                    </a:cubicBezTo>
                    <a:cubicBezTo>
                      <a:pt x="18372" y="18097"/>
                      <a:pt x="18431" y="18105"/>
                      <a:pt x="18480" y="18126"/>
                    </a:cubicBezTo>
                    <a:cubicBezTo>
                      <a:pt x="18485" y="17921"/>
                      <a:pt x="18488" y="17726"/>
                      <a:pt x="18488" y="17553"/>
                    </a:cubicBezTo>
                    <a:cubicBezTo>
                      <a:pt x="18488" y="16606"/>
                      <a:pt x="18652" y="16975"/>
                      <a:pt x="18776" y="16028"/>
                    </a:cubicBezTo>
                    <a:cubicBezTo>
                      <a:pt x="18898" y="15082"/>
                      <a:pt x="20829" y="12610"/>
                      <a:pt x="20993" y="12451"/>
                    </a:cubicBezTo>
                    <a:cubicBezTo>
                      <a:pt x="21158" y="12294"/>
                      <a:pt x="21156" y="8562"/>
                      <a:pt x="21156" y="8036"/>
                    </a:cubicBezTo>
                    <a:cubicBezTo>
                      <a:pt x="21156" y="7511"/>
                      <a:pt x="21239" y="6880"/>
                      <a:pt x="21403" y="6143"/>
                    </a:cubicBezTo>
                    <a:cubicBezTo>
                      <a:pt x="21567" y="5406"/>
                      <a:pt x="21116" y="5461"/>
                      <a:pt x="21156" y="4776"/>
                    </a:cubicBezTo>
                    <a:cubicBezTo>
                      <a:pt x="21198" y="4094"/>
                      <a:pt x="20583" y="3568"/>
                      <a:pt x="20583" y="314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5" name="Shape 1712"/>
              <p:cNvSpPr/>
              <p:nvPr/>
            </p:nvSpPr>
            <p:spPr>
              <a:xfrm>
                <a:off x="6683446" y="3321713"/>
                <a:ext cx="365338" cy="606888"/>
              </a:xfrm>
              <a:custGeom>
                <a:avLst/>
                <a:gdLst/>
                <a:ahLst/>
                <a:cxnLst>
                  <a:cxn ang="0">
                    <a:pos x="wd2" y="hd2"/>
                  </a:cxn>
                  <a:cxn ang="5400000">
                    <a:pos x="wd2" y="hd2"/>
                  </a:cxn>
                  <a:cxn ang="10800000">
                    <a:pos x="wd2" y="hd2"/>
                  </a:cxn>
                  <a:cxn ang="16200000">
                    <a:pos x="wd2" y="hd2"/>
                  </a:cxn>
                </a:cxnLst>
                <a:rect l="0" t="0" r="r" b="b"/>
                <a:pathLst>
                  <a:path w="21488" h="21542" extrusionOk="0">
                    <a:moveTo>
                      <a:pt x="21467" y="5328"/>
                    </a:moveTo>
                    <a:lnTo>
                      <a:pt x="5049" y="0"/>
                    </a:lnTo>
                    <a:lnTo>
                      <a:pt x="3127" y="629"/>
                    </a:lnTo>
                    <a:cubicBezTo>
                      <a:pt x="3183" y="1260"/>
                      <a:pt x="3255" y="2108"/>
                      <a:pt x="3255" y="2296"/>
                    </a:cubicBezTo>
                    <a:cubicBezTo>
                      <a:pt x="3255" y="2604"/>
                      <a:pt x="4208" y="2988"/>
                      <a:pt x="4143" y="3486"/>
                    </a:cubicBezTo>
                    <a:cubicBezTo>
                      <a:pt x="4081" y="3985"/>
                      <a:pt x="4780" y="3946"/>
                      <a:pt x="4525" y="4484"/>
                    </a:cubicBezTo>
                    <a:cubicBezTo>
                      <a:pt x="4272" y="5022"/>
                      <a:pt x="4143" y="5482"/>
                      <a:pt x="4143" y="5865"/>
                    </a:cubicBezTo>
                    <a:cubicBezTo>
                      <a:pt x="4143" y="6249"/>
                      <a:pt x="4146" y="8974"/>
                      <a:pt x="3891" y="9089"/>
                    </a:cubicBezTo>
                    <a:cubicBezTo>
                      <a:pt x="3635" y="9204"/>
                      <a:pt x="648" y="11008"/>
                      <a:pt x="459" y="11699"/>
                    </a:cubicBezTo>
                    <a:cubicBezTo>
                      <a:pt x="266" y="12390"/>
                      <a:pt x="13" y="12121"/>
                      <a:pt x="13" y="12812"/>
                    </a:cubicBezTo>
                    <a:cubicBezTo>
                      <a:pt x="13" y="12938"/>
                      <a:pt x="7" y="13081"/>
                      <a:pt x="0" y="13230"/>
                    </a:cubicBezTo>
                    <a:cubicBezTo>
                      <a:pt x="164" y="13264"/>
                      <a:pt x="239" y="13371"/>
                      <a:pt x="456" y="13502"/>
                    </a:cubicBezTo>
                    <a:cubicBezTo>
                      <a:pt x="776" y="13693"/>
                      <a:pt x="776" y="14040"/>
                      <a:pt x="1409" y="14040"/>
                    </a:cubicBezTo>
                    <a:cubicBezTo>
                      <a:pt x="2046" y="14040"/>
                      <a:pt x="2809" y="14922"/>
                      <a:pt x="2746" y="15268"/>
                    </a:cubicBezTo>
                    <a:cubicBezTo>
                      <a:pt x="2681" y="15614"/>
                      <a:pt x="3064" y="15805"/>
                      <a:pt x="3001" y="16420"/>
                    </a:cubicBezTo>
                    <a:cubicBezTo>
                      <a:pt x="2937" y="17033"/>
                      <a:pt x="3572" y="17916"/>
                      <a:pt x="3891" y="18032"/>
                    </a:cubicBezTo>
                    <a:cubicBezTo>
                      <a:pt x="4208" y="18146"/>
                      <a:pt x="3762" y="18262"/>
                      <a:pt x="3001" y="18222"/>
                    </a:cubicBezTo>
                    <a:cubicBezTo>
                      <a:pt x="2238" y="18185"/>
                      <a:pt x="1157" y="18185"/>
                      <a:pt x="1157" y="18376"/>
                    </a:cubicBezTo>
                    <a:cubicBezTo>
                      <a:pt x="1157" y="18568"/>
                      <a:pt x="838" y="18837"/>
                      <a:pt x="1664" y="19298"/>
                    </a:cubicBezTo>
                    <a:cubicBezTo>
                      <a:pt x="2492" y="19758"/>
                      <a:pt x="3192" y="19911"/>
                      <a:pt x="3445" y="20410"/>
                    </a:cubicBezTo>
                    <a:cubicBezTo>
                      <a:pt x="3700" y="20911"/>
                      <a:pt x="4016" y="21369"/>
                      <a:pt x="4272" y="21485"/>
                    </a:cubicBezTo>
                    <a:cubicBezTo>
                      <a:pt x="4525" y="21600"/>
                      <a:pt x="5035" y="21563"/>
                      <a:pt x="5479" y="21178"/>
                    </a:cubicBezTo>
                    <a:cubicBezTo>
                      <a:pt x="5925" y="20794"/>
                      <a:pt x="6434" y="21522"/>
                      <a:pt x="6879" y="21178"/>
                    </a:cubicBezTo>
                    <a:cubicBezTo>
                      <a:pt x="7324" y="20832"/>
                      <a:pt x="8851" y="20871"/>
                      <a:pt x="9233" y="20755"/>
                    </a:cubicBezTo>
                    <a:cubicBezTo>
                      <a:pt x="9614" y="20640"/>
                      <a:pt x="10759" y="20333"/>
                      <a:pt x="11138" y="20142"/>
                    </a:cubicBezTo>
                    <a:cubicBezTo>
                      <a:pt x="11520" y="19950"/>
                      <a:pt x="10695" y="19643"/>
                      <a:pt x="11267" y="19451"/>
                    </a:cubicBezTo>
                    <a:cubicBezTo>
                      <a:pt x="11837" y="19259"/>
                      <a:pt x="13619" y="19604"/>
                      <a:pt x="14319" y="19068"/>
                    </a:cubicBezTo>
                    <a:cubicBezTo>
                      <a:pt x="15019" y="18530"/>
                      <a:pt x="16099" y="17954"/>
                      <a:pt x="16416" y="17763"/>
                    </a:cubicBezTo>
                    <a:cubicBezTo>
                      <a:pt x="16734" y="17571"/>
                      <a:pt x="16416" y="17417"/>
                      <a:pt x="16862" y="17148"/>
                    </a:cubicBezTo>
                    <a:cubicBezTo>
                      <a:pt x="17306" y="16880"/>
                      <a:pt x="18198" y="16572"/>
                      <a:pt x="18642" y="16726"/>
                    </a:cubicBezTo>
                    <a:cubicBezTo>
                      <a:pt x="18740" y="16761"/>
                      <a:pt x="18874" y="16773"/>
                      <a:pt x="19014" y="16776"/>
                    </a:cubicBezTo>
                    <a:cubicBezTo>
                      <a:pt x="18973" y="16746"/>
                      <a:pt x="18946" y="16727"/>
                      <a:pt x="18946" y="16727"/>
                    </a:cubicBezTo>
                    <a:lnTo>
                      <a:pt x="19212" y="16167"/>
                    </a:lnTo>
                    <a:cubicBezTo>
                      <a:pt x="19212" y="16167"/>
                      <a:pt x="18150" y="15847"/>
                      <a:pt x="18150" y="15366"/>
                    </a:cubicBezTo>
                    <a:cubicBezTo>
                      <a:pt x="18150" y="14886"/>
                      <a:pt x="18415" y="14407"/>
                      <a:pt x="17752" y="14407"/>
                    </a:cubicBezTo>
                    <a:cubicBezTo>
                      <a:pt x="17090" y="14407"/>
                      <a:pt x="16957" y="14005"/>
                      <a:pt x="17485" y="13686"/>
                    </a:cubicBezTo>
                    <a:cubicBezTo>
                      <a:pt x="18019" y="13365"/>
                      <a:pt x="16691" y="12725"/>
                      <a:pt x="17620" y="12725"/>
                    </a:cubicBezTo>
                    <a:cubicBezTo>
                      <a:pt x="18547" y="12725"/>
                      <a:pt x="17885" y="11845"/>
                      <a:pt x="18547" y="11765"/>
                    </a:cubicBezTo>
                    <a:cubicBezTo>
                      <a:pt x="19212" y="11685"/>
                      <a:pt x="19343" y="11365"/>
                      <a:pt x="19343" y="10964"/>
                    </a:cubicBezTo>
                    <a:cubicBezTo>
                      <a:pt x="19343" y="10564"/>
                      <a:pt x="20802" y="10324"/>
                      <a:pt x="21200" y="10244"/>
                    </a:cubicBezTo>
                    <a:cubicBezTo>
                      <a:pt x="21600" y="10164"/>
                      <a:pt x="21467" y="8884"/>
                      <a:pt x="21467" y="8884"/>
                    </a:cubicBezTo>
                    <a:cubicBezTo>
                      <a:pt x="21467" y="8884"/>
                      <a:pt x="21467" y="5328"/>
                      <a:pt x="21467" y="532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6" name="Shape 1713"/>
              <p:cNvSpPr/>
              <p:nvPr/>
            </p:nvSpPr>
            <p:spPr>
              <a:xfrm>
                <a:off x="7063641" y="2981537"/>
                <a:ext cx="391705" cy="398624"/>
              </a:xfrm>
              <a:custGeom>
                <a:avLst/>
                <a:gdLst/>
                <a:ahLst/>
                <a:cxnLst>
                  <a:cxn ang="0">
                    <a:pos x="wd2" y="hd2"/>
                  </a:cxn>
                  <a:cxn ang="5400000">
                    <a:pos x="wd2" y="hd2"/>
                  </a:cxn>
                  <a:cxn ang="10800000">
                    <a:pos x="wd2" y="hd2"/>
                  </a:cxn>
                  <a:cxn ang="16200000">
                    <a:pos x="wd2" y="hd2"/>
                  </a:cxn>
                </a:cxnLst>
                <a:rect l="0" t="0" r="r" b="b"/>
                <a:pathLst>
                  <a:path w="21136" h="21600" extrusionOk="0">
                    <a:moveTo>
                      <a:pt x="19836" y="4682"/>
                    </a:moveTo>
                    <a:lnTo>
                      <a:pt x="18421" y="1193"/>
                    </a:lnTo>
                    <a:cubicBezTo>
                      <a:pt x="18319" y="1352"/>
                      <a:pt x="18241" y="1464"/>
                      <a:pt x="18199" y="1505"/>
                    </a:cubicBezTo>
                    <a:cubicBezTo>
                      <a:pt x="17965" y="1740"/>
                      <a:pt x="17002" y="1154"/>
                      <a:pt x="16097" y="1388"/>
                    </a:cubicBezTo>
                    <a:cubicBezTo>
                      <a:pt x="15193" y="1623"/>
                      <a:pt x="14493" y="1300"/>
                      <a:pt x="13617" y="861"/>
                    </a:cubicBezTo>
                    <a:cubicBezTo>
                      <a:pt x="12744" y="421"/>
                      <a:pt x="9885" y="977"/>
                      <a:pt x="9505" y="1535"/>
                    </a:cubicBezTo>
                    <a:cubicBezTo>
                      <a:pt x="9126" y="2091"/>
                      <a:pt x="8163" y="2091"/>
                      <a:pt x="7289" y="1740"/>
                    </a:cubicBezTo>
                    <a:cubicBezTo>
                      <a:pt x="6414" y="1388"/>
                      <a:pt x="5277" y="861"/>
                      <a:pt x="3672" y="714"/>
                    </a:cubicBezTo>
                    <a:cubicBezTo>
                      <a:pt x="2173" y="578"/>
                      <a:pt x="966" y="362"/>
                      <a:pt x="694" y="0"/>
                    </a:cubicBezTo>
                    <a:cubicBezTo>
                      <a:pt x="631" y="169"/>
                      <a:pt x="571" y="335"/>
                      <a:pt x="514" y="493"/>
                    </a:cubicBezTo>
                    <a:cubicBezTo>
                      <a:pt x="28" y="1837"/>
                      <a:pt x="880" y="2204"/>
                      <a:pt x="270" y="2936"/>
                    </a:cubicBezTo>
                    <a:cubicBezTo>
                      <a:pt x="-338" y="3670"/>
                      <a:pt x="270" y="4526"/>
                      <a:pt x="270" y="5868"/>
                    </a:cubicBezTo>
                    <a:cubicBezTo>
                      <a:pt x="270" y="6796"/>
                      <a:pt x="270" y="15704"/>
                      <a:pt x="270" y="21132"/>
                    </a:cubicBezTo>
                    <a:lnTo>
                      <a:pt x="12306" y="21132"/>
                    </a:lnTo>
                    <a:cubicBezTo>
                      <a:pt x="12306" y="21132"/>
                      <a:pt x="12656" y="20897"/>
                      <a:pt x="13006" y="20662"/>
                    </a:cubicBezTo>
                    <a:cubicBezTo>
                      <a:pt x="13356" y="20428"/>
                      <a:pt x="13940" y="21012"/>
                      <a:pt x="13940" y="21012"/>
                    </a:cubicBezTo>
                    <a:lnTo>
                      <a:pt x="16507" y="21012"/>
                    </a:lnTo>
                    <a:cubicBezTo>
                      <a:pt x="16507" y="21012"/>
                      <a:pt x="16974" y="21600"/>
                      <a:pt x="17556" y="21600"/>
                    </a:cubicBezTo>
                    <a:cubicBezTo>
                      <a:pt x="18139" y="21600"/>
                      <a:pt x="17790" y="20662"/>
                      <a:pt x="18724" y="20662"/>
                    </a:cubicBezTo>
                    <a:cubicBezTo>
                      <a:pt x="19655" y="20662"/>
                      <a:pt x="19423" y="19255"/>
                      <a:pt x="20007" y="19255"/>
                    </a:cubicBezTo>
                    <a:cubicBezTo>
                      <a:pt x="20589" y="19255"/>
                      <a:pt x="20473" y="19373"/>
                      <a:pt x="21057" y="18553"/>
                    </a:cubicBezTo>
                    <a:cubicBezTo>
                      <a:pt x="21074" y="18527"/>
                      <a:pt x="21102" y="18496"/>
                      <a:pt x="21122" y="18471"/>
                    </a:cubicBezTo>
                    <a:cubicBezTo>
                      <a:pt x="21079" y="18217"/>
                      <a:pt x="21072" y="17950"/>
                      <a:pt x="21114" y="17675"/>
                    </a:cubicBezTo>
                    <a:cubicBezTo>
                      <a:pt x="21262" y="16738"/>
                      <a:pt x="20619" y="16795"/>
                      <a:pt x="20212" y="15478"/>
                    </a:cubicBezTo>
                    <a:cubicBezTo>
                      <a:pt x="19803" y="14158"/>
                      <a:pt x="18168" y="12196"/>
                      <a:pt x="18111" y="11435"/>
                    </a:cubicBezTo>
                    <a:cubicBezTo>
                      <a:pt x="18052" y="10673"/>
                      <a:pt x="17148" y="10235"/>
                      <a:pt x="17177" y="9413"/>
                    </a:cubicBezTo>
                    <a:cubicBezTo>
                      <a:pt x="17206" y="8594"/>
                      <a:pt x="16740" y="8507"/>
                      <a:pt x="15836" y="7217"/>
                    </a:cubicBezTo>
                    <a:cubicBezTo>
                      <a:pt x="14931" y="5929"/>
                      <a:pt x="14668" y="3673"/>
                      <a:pt x="14931" y="3585"/>
                    </a:cubicBezTo>
                    <a:cubicBezTo>
                      <a:pt x="15193" y="3496"/>
                      <a:pt x="15952" y="5490"/>
                      <a:pt x="16243" y="6133"/>
                    </a:cubicBezTo>
                    <a:cubicBezTo>
                      <a:pt x="16535" y="6779"/>
                      <a:pt x="17527" y="8741"/>
                      <a:pt x="18227" y="8741"/>
                    </a:cubicBezTo>
                    <a:cubicBezTo>
                      <a:pt x="18929" y="8741"/>
                      <a:pt x="19191" y="5781"/>
                      <a:pt x="19423" y="5929"/>
                    </a:cubicBezTo>
                    <a:cubicBezTo>
                      <a:pt x="19444" y="5941"/>
                      <a:pt x="19459" y="5974"/>
                      <a:pt x="19472" y="6014"/>
                    </a:cubicBezTo>
                    <a:lnTo>
                      <a:pt x="19547" y="5479"/>
                    </a:lnTo>
                    <a:cubicBezTo>
                      <a:pt x="19547" y="5479"/>
                      <a:pt x="19836" y="4682"/>
                      <a:pt x="19836" y="468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7" name="Shape 1714"/>
              <p:cNvSpPr/>
              <p:nvPr/>
            </p:nvSpPr>
            <p:spPr>
              <a:xfrm>
                <a:off x="6523363" y="4122125"/>
                <a:ext cx="200955" cy="229005"/>
              </a:xfrm>
              <a:custGeom>
                <a:avLst/>
                <a:gdLst/>
                <a:ahLst/>
                <a:cxnLst>
                  <a:cxn ang="0">
                    <a:pos x="wd2" y="hd2"/>
                  </a:cxn>
                  <a:cxn ang="5400000">
                    <a:pos x="wd2" y="hd2"/>
                  </a:cxn>
                  <a:cxn ang="10800000">
                    <a:pos x="wd2" y="hd2"/>
                  </a:cxn>
                  <a:cxn ang="16200000">
                    <a:pos x="wd2" y="hd2"/>
                  </a:cxn>
                </a:cxnLst>
                <a:rect l="0" t="0" r="r" b="b"/>
                <a:pathLst>
                  <a:path w="20830" h="21600" extrusionOk="0">
                    <a:moveTo>
                      <a:pt x="10268" y="20616"/>
                    </a:moveTo>
                    <a:cubicBezTo>
                      <a:pt x="12142" y="20616"/>
                      <a:pt x="11443" y="19550"/>
                      <a:pt x="10734" y="17844"/>
                    </a:cubicBezTo>
                    <a:cubicBezTo>
                      <a:pt x="10033" y="16141"/>
                      <a:pt x="11909" y="16353"/>
                      <a:pt x="13080" y="16353"/>
                    </a:cubicBezTo>
                    <a:cubicBezTo>
                      <a:pt x="14255" y="16353"/>
                      <a:pt x="13783" y="14434"/>
                      <a:pt x="14718" y="14434"/>
                    </a:cubicBezTo>
                    <a:cubicBezTo>
                      <a:pt x="15658" y="14434"/>
                      <a:pt x="15891" y="16778"/>
                      <a:pt x="16831" y="16566"/>
                    </a:cubicBezTo>
                    <a:cubicBezTo>
                      <a:pt x="17767" y="16353"/>
                      <a:pt x="18468" y="17206"/>
                      <a:pt x="19638" y="16992"/>
                    </a:cubicBezTo>
                    <a:cubicBezTo>
                      <a:pt x="20811" y="16778"/>
                      <a:pt x="20811" y="14646"/>
                      <a:pt x="20811" y="12943"/>
                    </a:cubicBezTo>
                    <a:cubicBezTo>
                      <a:pt x="20811" y="11234"/>
                      <a:pt x="21044" y="9957"/>
                      <a:pt x="19873" y="9317"/>
                    </a:cubicBezTo>
                    <a:cubicBezTo>
                      <a:pt x="18700" y="8676"/>
                      <a:pt x="17767" y="7185"/>
                      <a:pt x="19172" y="6543"/>
                    </a:cubicBezTo>
                    <a:cubicBezTo>
                      <a:pt x="20578" y="5907"/>
                      <a:pt x="20811" y="4624"/>
                      <a:pt x="19638" y="3773"/>
                    </a:cubicBezTo>
                    <a:cubicBezTo>
                      <a:pt x="18468" y="2920"/>
                      <a:pt x="15891" y="4624"/>
                      <a:pt x="15891" y="3773"/>
                    </a:cubicBezTo>
                    <a:cubicBezTo>
                      <a:pt x="15891" y="3308"/>
                      <a:pt x="16098" y="1642"/>
                      <a:pt x="16288" y="219"/>
                    </a:cubicBezTo>
                    <a:cubicBezTo>
                      <a:pt x="13578" y="138"/>
                      <a:pt x="10657" y="0"/>
                      <a:pt x="10657" y="0"/>
                    </a:cubicBezTo>
                    <a:lnTo>
                      <a:pt x="9956" y="184"/>
                    </a:lnTo>
                    <a:cubicBezTo>
                      <a:pt x="10122" y="2684"/>
                      <a:pt x="9800" y="4626"/>
                      <a:pt x="9800" y="4626"/>
                    </a:cubicBezTo>
                    <a:cubicBezTo>
                      <a:pt x="9800" y="4626"/>
                      <a:pt x="5581" y="4842"/>
                      <a:pt x="4645" y="4842"/>
                    </a:cubicBezTo>
                    <a:cubicBezTo>
                      <a:pt x="4441" y="4842"/>
                      <a:pt x="3799" y="4921"/>
                      <a:pt x="2891" y="5050"/>
                    </a:cubicBezTo>
                    <a:cubicBezTo>
                      <a:pt x="2701" y="5325"/>
                      <a:pt x="2442" y="5600"/>
                      <a:pt x="2247" y="5778"/>
                    </a:cubicBezTo>
                    <a:cubicBezTo>
                      <a:pt x="1745" y="6235"/>
                      <a:pt x="3424" y="6847"/>
                      <a:pt x="3706" y="7509"/>
                    </a:cubicBezTo>
                    <a:cubicBezTo>
                      <a:pt x="3985" y="8173"/>
                      <a:pt x="1575" y="7968"/>
                      <a:pt x="1627" y="8937"/>
                    </a:cubicBezTo>
                    <a:cubicBezTo>
                      <a:pt x="1688" y="9907"/>
                      <a:pt x="789" y="10672"/>
                      <a:pt x="116" y="11129"/>
                    </a:cubicBezTo>
                    <a:cubicBezTo>
                      <a:pt x="-556" y="11588"/>
                      <a:pt x="1911" y="13529"/>
                      <a:pt x="1968" y="14189"/>
                    </a:cubicBezTo>
                    <a:cubicBezTo>
                      <a:pt x="2024" y="14852"/>
                      <a:pt x="2584" y="15464"/>
                      <a:pt x="4714" y="17352"/>
                    </a:cubicBezTo>
                    <a:cubicBezTo>
                      <a:pt x="6746" y="19150"/>
                      <a:pt x="5776" y="19611"/>
                      <a:pt x="8462" y="21600"/>
                    </a:cubicBezTo>
                    <a:cubicBezTo>
                      <a:pt x="8818" y="21095"/>
                      <a:pt x="9383" y="20616"/>
                      <a:pt x="10268" y="2061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8" name="Shape 1715"/>
              <p:cNvSpPr/>
              <p:nvPr/>
            </p:nvSpPr>
            <p:spPr>
              <a:xfrm>
                <a:off x="6523363" y="4122125"/>
                <a:ext cx="76866" cy="51590"/>
              </a:xfrm>
              <a:custGeom>
                <a:avLst/>
                <a:gdLst/>
                <a:ahLst/>
                <a:cxnLst>
                  <a:cxn ang="0">
                    <a:pos x="wd2" y="hd2"/>
                  </a:cxn>
                  <a:cxn ang="5400000">
                    <a:pos x="wd2" y="hd2"/>
                  </a:cxn>
                  <a:cxn ang="10800000">
                    <a:pos x="wd2" y="hd2"/>
                  </a:cxn>
                  <a:cxn ang="16200000">
                    <a:pos x="wd2" y="hd2"/>
                  </a:cxn>
                </a:cxnLst>
                <a:rect l="0" t="0" r="r" b="b"/>
                <a:pathLst>
                  <a:path w="20543" h="21600" extrusionOk="0">
                    <a:moveTo>
                      <a:pt x="20023" y="19718"/>
                    </a:moveTo>
                    <a:cubicBezTo>
                      <a:pt x="20023" y="19718"/>
                      <a:pt x="20848" y="11095"/>
                      <a:pt x="20420" y="0"/>
                    </a:cubicBezTo>
                    <a:lnTo>
                      <a:pt x="18007" y="1072"/>
                    </a:lnTo>
                    <a:lnTo>
                      <a:pt x="4481" y="1072"/>
                    </a:lnTo>
                    <a:cubicBezTo>
                      <a:pt x="4523" y="1211"/>
                      <a:pt x="4533" y="1391"/>
                      <a:pt x="4585" y="1514"/>
                    </a:cubicBezTo>
                    <a:cubicBezTo>
                      <a:pt x="6037" y="4909"/>
                      <a:pt x="5316" y="9892"/>
                      <a:pt x="2277" y="11471"/>
                    </a:cubicBezTo>
                    <a:cubicBezTo>
                      <a:pt x="-752" y="13066"/>
                      <a:pt x="-616" y="17354"/>
                      <a:pt x="1844" y="17575"/>
                    </a:cubicBezTo>
                    <a:cubicBezTo>
                      <a:pt x="3353" y="17722"/>
                      <a:pt x="3003" y="19661"/>
                      <a:pt x="2209" y="21600"/>
                    </a:cubicBezTo>
                    <a:cubicBezTo>
                      <a:pt x="4549" y="21027"/>
                      <a:pt x="6204" y="20675"/>
                      <a:pt x="6727" y="20675"/>
                    </a:cubicBezTo>
                    <a:cubicBezTo>
                      <a:pt x="9145" y="20675"/>
                      <a:pt x="20023" y="19718"/>
                      <a:pt x="20023" y="1971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39" name="Shape 1716"/>
              <p:cNvSpPr/>
              <p:nvPr/>
            </p:nvSpPr>
            <p:spPr>
              <a:xfrm>
                <a:off x="6583394" y="4062093"/>
                <a:ext cx="256636" cy="322472"/>
              </a:xfrm>
              <a:custGeom>
                <a:avLst/>
                <a:gdLst/>
                <a:ahLst/>
                <a:cxnLst>
                  <a:cxn ang="0">
                    <a:pos x="wd2" y="hd2"/>
                  </a:cxn>
                  <a:cxn ang="5400000">
                    <a:pos x="wd2" y="hd2"/>
                  </a:cxn>
                  <a:cxn ang="10800000">
                    <a:pos x="wd2" y="hd2"/>
                  </a:cxn>
                  <a:cxn ang="16200000">
                    <a:pos x="wd2" y="hd2"/>
                  </a:cxn>
                </a:cxnLst>
                <a:rect l="0" t="0" r="r" b="b"/>
                <a:pathLst>
                  <a:path w="21453" h="21600" extrusionOk="0">
                    <a:moveTo>
                      <a:pt x="5802" y="20384"/>
                    </a:moveTo>
                    <a:cubicBezTo>
                      <a:pt x="6369" y="20536"/>
                      <a:pt x="6746" y="21292"/>
                      <a:pt x="7880" y="20536"/>
                    </a:cubicBezTo>
                    <a:cubicBezTo>
                      <a:pt x="9014" y="19778"/>
                      <a:pt x="10337" y="19931"/>
                      <a:pt x="10337" y="20689"/>
                    </a:cubicBezTo>
                    <a:cubicBezTo>
                      <a:pt x="10337" y="21446"/>
                      <a:pt x="10716" y="21292"/>
                      <a:pt x="11660" y="20536"/>
                    </a:cubicBezTo>
                    <a:cubicBezTo>
                      <a:pt x="12604" y="19778"/>
                      <a:pt x="13548" y="20688"/>
                      <a:pt x="13548" y="19172"/>
                    </a:cubicBezTo>
                    <a:cubicBezTo>
                      <a:pt x="13548" y="17659"/>
                      <a:pt x="14682" y="19023"/>
                      <a:pt x="14682" y="17356"/>
                    </a:cubicBezTo>
                    <a:cubicBezTo>
                      <a:pt x="14682" y="15691"/>
                      <a:pt x="14872" y="14024"/>
                      <a:pt x="14872" y="13269"/>
                    </a:cubicBezTo>
                    <a:cubicBezTo>
                      <a:pt x="14872" y="12511"/>
                      <a:pt x="17516" y="11754"/>
                      <a:pt x="17516" y="10543"/>
                    </a:cubicBezTo>
                    <a:cubicBezTo>
                      <a:pt x="17516" y="9333"/>
                      <a:pt x="19785" y="6910"/>
                      <a:pt x="19785" y="5395"/>
                    </a:cubicBezTo>
                    <a:cubicBezTo>
                      <a:pt x="19785" y="3881"/>
                      <a:pt x="20354" y="3579"/>
                      <a:pt x="20919" y="2822"/>
                    </a:cubicBezTo>
                    <a:cubicBezTo>
                      <a:pt x="21311" y="2298"/>
                      <a:pt x="21600" y="1267"/>
                      <a:pt x="21373" y="283"/>
                    </a:cubicBezTo>
                    <a:lnTo>
                      <a:pt x="21373" y="301"/>
                    </a:lnTo>
                    <a:lnTo>
                      <a:pt x="18733" y="0"/>
                    </a:lnTo>
                    <a:lnTo>
                      <a:pt x="17415" y="301"/>
                    </a:lnTo>
                    <a:lnTo>
                      <a:pt x="15719" y="602"/>
                    </a:lnTo>
                    <a:cubicBezTo>
                      <a:pt x="15719" y="602"/>
                      <a:pt x="15907" y="1660"/>
                      <a:pt x="15153" y="2415"/>
                    </a:cubicBezTo>
                    <a:cubicBezTo>
                      <a:pt x="14399" y="3172"/>
                      <a:pt x="14212" y="4833"/>
                      <a:pt x="14212" y="4833"/>
                    </a:cubicBezTo>
                    <a:cubicBezTo>
                      <a:pt x="14212" y="4833"/>
                      <a:pt x="10817" y="3471"/>
                      <a:pt x="9876" y="3623"/>
                    </a:cubicBezTo>
                    <a:cubicBezTo>
                      <a:pt x="9474" y="3687"/>
                      <a:pt x="7939" y="3670"/>
                      <a:pt x="6312" y="3628"/>
                    </a:cubicBezTo>
                    <a:cubicBezTo>
                      <a:pt x="6158" y="4639"/>
                      <a:pt x="5990" y="5822"/>
                      <a:pt x="5990" y="6153"/>
                    </a:cubicBezTo>
                    <a:cubicBezTo>
                      <a:pt x="5990" y="6757"/>
                      <a:pt x="8070" y="5546"/>
                      <a:pt x="9014" y="6153"/>
                    </a:cubicBezTo>
                    <a:cubicBezTo>
                      <a:pt x="9960" y="6757"/>
                      <a:pt x="9772" y="7666"/>
                      <a:pt x="8638" y="8121"/>
                    </a:cubicBezTo>
                    <a:cubicBezTo>
                      <a:pt x="7504" y="8575"/>
                      <a:pt x="8257" y="9634"/>
                      <a:pt x="9203" y="10089"/>
                    </a:cubicBezTo>
                    <a:cubicBezTo>
                      <a:pt x="10147" y="10543"/>
                      <a:pt x="9960" y="11451"/>
                      <a:pt x="9960" y="12664"/>
                    </a:cubicBezTo>
                    <a:cubicBezTo>
                      <a:pt x="9960" y="13873"/>
                      <a:pt x="9960" y="15388"/>
                      <a:pt x="9014" y="15540"/>
                    </a:cubicBezTo>
                    <a:cubicBezTo>
                      <a:pt x="8070" y="15691"/>
                      <a:pt x="7504" y="15085"/>
                      <a:pt x="6746" y="15236"/>
                    </a:cubicBezTo>
                    <a:cubicBezTo>
                      <a:pt x="5990" y="15388"/>
                      <a:pt x="5802" y="13723"/>
                      <a:pt x="5044" y="13723"/>
                    </a:cubicBezTo>
                    <a:cubicBezTo>
                      <a:pt x="4290" y="13723"/>
                      <a:pt x="4670" y="15085"/>
                      <a:pt x="3724" y="15085"/>
                    </a:cubicBezTo>
                    <a:cubicBezTo>
                      <a:pt x="2780" y="15085"/>
                      <a:pt x="1268" y="14935"/>
                      <a:pt x="1833" y="16144"/>
                    </a:cubicBezTo>
                    <a:cubicBezTo>
                      <a:pt x="2401" y="17356"/>
                      <a:pt x="2966" y="18113"/>
                      <a:pt x="1457" y="18113"/>
                    </a:cubicBezTo>
                    <a:cubicBezTo>
                      <a:pt x="742" y="18113"/>
                      <a:pt x="287" y="18453"/>
                      <a:pt x="0" y="18812"/>
                    </a:cubicBezTo>
                    <a:cubicBezTo>
                      <a:pt x="101" y="18877"/>
                      <a:pt x="203" y="18944"/>
                      <a:pt x="320" y="19015"/>
                    </a:cubicBezTo>
                    <a:cubicBezTo>
                      <a:pt x="1588" y="19800"/>
                      <a:pt x="2393" y="20698"/>
                      <a:pt x="2940" y="21600"/>
                    </a:cubicBezTo>
                    <a:cubicBezTo>
                      <a:pt x="4195" y="20913"/>
                      <a:pt x="5490" y="20302"/>
                      <a:pt x="5802" y="2038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0" name="Shape 1717"/>
              <p:cNvSpPr/>
              <p:nvPr/>
            </p:nvSpPr>
            <p:spPr>
              <a:xfrm>
                <a:off x="6963590" y="3321713"/>
                <a:ext cx="598255" cy="743680"/>
              </a:xfrm>
              <a:custGeom>
                <a:avLst/>
                <a:gdLst/>
                <a:ahLst/>
                <a:cxnLst>
                  <a:cxn ang="0">
                    <a:pos x="wd2" y="hd2"/>
                  </a:cxn>
                  <a:cxn ang="5400000">
                    <a:pos x="wd2" y="hd2"/>
                  </a:cxn>
                  <a:cxn ang="10800000">
                    <a:pos x="wd2" y="hd2"/>
                  </a:cxn>
                  <a:cxn ang="16200000">
                    <a:pos x="wd2" y="hd2"/>
                  </a:cxn>
                </a:cxnLst>
                <a:rect l="0" t="0" r="r" b="b"/>
                <a:pathLst>
                  <a:path w="21317" h="21489" extrusionOk="0">
                    <a:moveTo>
                      <a:pt x="16848" y="418"/>
                    </a:moveTo>
                    <a:cubicBezTo>
                      <a:pt x="16462" y="418"/>
                      <a:pt x="16616" y="1168"/>
                      <a:pt x="16001" y="1168"/>
                    </a:cubicBezTo>
                    <a:cubicBezTo>
                      <a:pt x="15384" y="1168"/>
                      <a:pt x="15615" y="1669"/>
                      <a:pt x="15229" y="1669"/>
                    </a:cubicBezTo>
                    <a:cubicBezTo>
                      <a:pt x="14845" y="1669"/>
                      <a:pt x="14536" y="1356"/>
                      <a:pt x="14536" y="1356"/>
                    </a:cubicBezTo>
                    <a:lnTo>
                      <a:pt x="12842" y="1356"/>
                    </a:lnTo>
                    <a:cubicBezTo>
                      <a:pt x="12842" y="1356"/>
                      <a:pt x="12456" y="1044"/>
                      <a:pt x="12225" y="1168"/>
                    </a:cubicBezTo>
                    <a:cubicBezTo>
                      <a:pt x="11994" y="1294"/>
                      <a:pt x="11762" y="1419"/>
                      <a:pt x="11762" y="1419"/>
                    </a:cubicBezTo>
                    <a:lnTo>
                      <a:pt x="3815" y="1419"/>
                    </a:lnTo>
                    <a:cubicBezTo>
                      <a:pt x="3815" y="2716"/>
                      <a:pt x="3815" y="3639"/>
                      <a:pt x="3815" y="3639"/>
                    </a:cubicBezTo>
                    <a:lnTo>
                      <a:pt x="2610" y="3639"/>
                    </a:lnTo>
                    <a:lnTo>
                      <a:pt x="2610" y="7094"/>
                    </a:lnTo>
                    <a:cubicBezTo>
                      <a:pt x="2610" y="7094"/>
                      <a:pt x="2692" y="8136"/>
                      <a:pt x="2449" y="8200"/>
                    </a:cubicBezTo>
                    <a:cubicBezTo>
                      <a:pt x="2208" y="8266"/>
                      <a:pt x="1324" y="8461"/>
                      <a:pt x="1324" y="8787"/>
                    </a:cubicBezTo>
                    <a:cubicBezTo>
                      <a:pt x="1324" y="9113"/>
                      <a:pt x="1244" y="9374"/>
                      <a:pt x="842" y="9439"/>
                    </a:cubicBezTo>
                    <a:cubicBezTo>
                      <a:pt x="441" y="9504"/>
                      <a:pt x="842" y="10220"/>
                      <a:pt x="280" y="10220"/>
                    </a:cubicBezTo>
                    <a:cubicBezTo>
                      <a:pt x="-283" y="10220"/>
                      <a:pt x="521" y="10742"/>
                      <a:pt x="199" y="11003"/>
                    </a:cubicBezTo>
                    <a:cubicBezTo>
                      <a:pt x="-123" y="11263"/>
                      <a:pt x="-42" y="11589"/>
                      <a:pt x="360" y="11589"/>
                    </a:cubicBezTo>
                    <a:cubicBezTo>
                      <a:pt x="761" y="11589"/>
                      <a:pt x="601" y="11979"/>
                      <a:pt x="601" y="12371"/>
                    </a:cubicBezTo>
                    <a:cubicBezTo>
                      <a:pt x="601" y="12762"/>
                      <a:pt x="1244" y="13022"/>
                      <a:pt x="1244" y="13022"/>
                    </a:cubicBezTo>
                    <a:lnTo>
                      <a:pt x="1083" y="13479"/>
                    </a:lnTo>
                    <a:cubicBezTo>
                      <a:pt x="1083" y="13479"/>
                      <a:pt x="1967" y="14325"/>
                      <a:pt x="2048" y="14521"/>
                    </a:cubicBezTo>
                    <a:cubicBezTo>
                      <a:pt x="2128" y="14717"/>
                      <a:pt x="2610" y="15238"/>
                      <a:pt x="2128" y="15433"/>
                    </a:cubicBezTo>
                    <a:cubicBezTo>
                      <a:pt x="1645" y="15629"/>
                      <a:pt x="1967" y="15824"/>
                      <a:pt x="1967" y="15824"/>
                    </a:cubicBezTo>
                    <a:lnTo>
                      <a:pt x="2529" y="15890"/>
                    </a:lnTo>
                    <a:lnTo>
                      <a:pt x="2692" y="16215"/>
                    </a:lnTo>
                    <a:cubicBezTo>
                      <a:pt x="2692" y="16215"/>
                      <a:pt x="3333" y="16215"/>
                      <a:pt x="3735" y="16606"/>
                    </a:cubicBezTo>
                    <a:cubicBezTo>
                      <a:pt x="4137" y="16997"/>
                      <a:pt x="4299" y="17062"/>
                      <a:pt x="4299" y="17257"/>
                    </a:cubicBezTo>
                    <a:cubicBezTo>
                      <a:pt x="4299" y="17453"/>
                      <a:pt x="4619" y="17518"/>
                      <a:pt x="5101" y="17844"/>
                    </a:cubicBezTo>
                    <a:cubicBezTo>
                      <a:pt x="5583" y="18170"/>
                      <a:pt x="5582" y="18364"/>
                      <a:pt x="5582" y="18561"/>
                    </a:cubicBezTo>
                    <a:cubicBezTo>
                      <a:pt x="5582" y="18756"/>
                      <a:pt x="6466" y="19082"/>
                      <a:pt x="6466" y="19082"/>
                    </a:cubicBezTo>
                    <a:lnTo>
                      <a:pt x="6768" y="19691"/>
                    </a:lnTo>
                    <a:cubicBezTo>
                      <a:pt x="6919" y="19756"/>
                      <a:pt x="7039" y="19834"/>
                      <a:pt x="7105" y="19967"/>
                    </a:cubicBezTo>
                    <a:cubicBezTo>
                      <a:pt x="7266" y="20294"/>
                      <a:pt x="7668" y="20490"/>
                      <a:pt x="7668" y="20490"/>
                    </a:cubicBezTo>
                    <a:cubicBezTo>
                      <a:pt x="7668" y="20490"/>
                      <a:pt x="8152" y="20751"/>
                      <a:pt x="8474" y="20490"/>
                    </a:cubicBezTo>
                    <a:cubicBezTo>
                      <a:pt x="8796" y="20228"/>
                      <a:pt x="9198" y="20556"/>
                      <a:pt x="9198" y="20556"/>
                    </a:cubicBezTo>
                    <a:cubicBezTo>
                      <a:pt x="9198" y="20556"/>
                      <a:pt x="9603" y="20294"/>
                      <a:pt x="9843" y="20424"/>
                    </a:cubicBezTo>
                    <a:cubicBezTo>
                      <a:pt x="10007" y="20513"/>
                      <a:pt x="10726" y="20992"/>
                      <a:pt x="11348" y="21454"/>
                    </a:cubicBezTo>
                    <a:cubicBezTo>
                      <a:pt x="11441" y="21427"/>
                      <a:pt x="12045" y="21247"/>
                      <a:pt x="12312" y="21225"/>
                    </a:cubicBezTo>
                    <a:cubicBezTo>
                      <a:pt x="12600" y="21202"/>
                      <a:pt x="13004" y="21600"/>
                      <a:pt x="13120" y="21459"/>
                    </a:cubicBezTo>
                    <a:cubicBezTo>
                      <a:pt x="13236" y="21319"/>
                      <a:pt x="13843" y="21108"/>
                      <a:pt x="14074" y="21202"/>
                    </a:cubicBezTo>
                    <a:cubicBezTo>
                      <a:pt x="14305" y="21296"/>
                      <a:pt x="14853" y="21319"/>
                      <a:pt x="14882" y="21154"/>
                    </a:cubicBezTo>
                    <a:cubicBezTo>
                      <a:pt x="14902" y="21044"/>
                      <a:pt x="15148" y="20931"/>
                      <a:pt x="15323" y="20812"/>
                    </a:cubicBezTo>
                    <a:cubicBezTo>
                      <a:pt x="15404" y="20757"/>
                      <a:pt x="15472" y="20699"/>
                      <a:pt x="15489" y="20640"/>
                    </a:cubicBezTo>
                    <a:cubicBezTo>
                      <a:pt x="15547" y="20451"/>
                      <a:pt x="16241" y="20124"/>
                      <a:pt x="16529" y="20077"/>
                    </a:cubicBezTo>
                    <a:cubicBezTo>
                      <a:pt x="16819" y="20030"/>
                      <a:pt x="17165" y="20007"/>
                      <a:pt x="17310" y="20147"/>
                    </a:cubicBezTo>
                    <a:cubicBezTo>
                      <a:pt x="17377" y="20213"/>
                      <a:pt x="17502" y="20263"/>
                      <a:pt x="17635" y="20307"/>
                    </a:cubicBezTo>
                    <a:cubicBezTo>
                      <a:pt x="17734" y="19707"/>
                      <a:pt x="17895" y="19379"/>
                      <a:pt x="17656" y="19379"/>
                    </a:cubicBezTo>
                    <a:cubicBezTo>
                      <a:pt x="17334" y="19379"/>
                      <a:pt x="16689" y="19119"/>
                      <a:pt x="16448" y="18596"/>
                    </a:cubicBezTo>
                    <a:cubicBezTo>
                      <a:pt x="16206" y="18073"/>
                      <a:pt x="15481" y="17747"/>
                      <a:pt x="15321" y="17420"/>
                    </a:cubicBezTo>
                    <a:cubicBezTo>
                      <a:pt x="15159" y="17093"/>
                      <a:pt x="14273" y="17159"/>
                      <a:pt x="14112" y="16897"/>
                    </a:cubicBezTo>
                    <a:cubicBezTo>
                      <a:pt x="13951" y="16635"/>
                      <a:pt x="14354" y="16635"/>
                      <a:pt x="14354" y="16310"/>
                    </a:cubicBezTo>
                    <a:cubicBezTo>
                      <a:pt x="14354" y="15983"/>
                      <a:pt x="15321" y="16179"/>
                      <a:pt x="15401" y="16114"/>
                    </a:cubicBezTo>
                    <a:cubicBezTo>
                      <a:pt x="15481" y="16048"/>
                      <a:pt x="15562" y="15330"/>
                      <a:pt x="15562" y="14938"/>
                    </a:cubicBezTo>
                    <a:cubicBezTo>
                      <a:pt x="15562" y="14546"/>
                      <a:pt x="16206" y="14154"/>
                      <a:pt x="15965" y="13958"/>
                    </a:cubicBezTo>
                    <a:cubicBezTo>
                      <a:pt x="15723" y="13763"/>
                      <a:pt x="16206" y="13697"/>
                      <a:pt x="16529" y="13501"/>
                    </a:cubicBezTo>
                    <a:cubicBezTo>
                      <a:pt x="16851" y="13305"/>
                      <a:pt x="16609" y="12717"/>
                      <a:pt x="16932" y="12455"/>
                    </a:cubicBezTo>
                    <a:cubicBezTo>
                      <a:pt x="17254" y="12195"/>
                      <a:pt x="17494" y="11672"/>
                      <a:pt x="17736" y="11672"/>
                    </a:cubicBezTo>
                    <a:cubicBezTo>
                      <a:pt x="17979" y="11672"/>
                      <a:pt x="18300" y="11410"/>
                      <a:pt x="18300" y="11149"/>
                    </a:cubicBezTo>
                    <a:cubicBezTo>
                      <a:pt x="18300" y="10889"/>
                      <a:pt x="18864" y="10366"/>
                      <a:pt x="18784" y="9908"/>
                    </a:cubicBezTo>
                    <a:cubicBezTo>
                      <a:pt x="18702" y="9451"/>
                      <a:pt x="18462" y="8863"/>
                      <a:pt x="18864" y="8471"/>
                    </a:cubicBezTo>
                    <a:cubicBezTo>
                      <a:pt x="19267" y="8080"/>
                      <a:pt x="19428" y="7753"/>
                      <a:pt x="19348" y="7426"/>
                    </a:cubicBezTo>
                    <a:cubicBezTo>
                      <a:pt x="19267" y="7100"/>
                      <a:pt x="19831" y="7034"/>
                      <a:pt x="20073" y="6839"/>
                    </a:cubicBezTo>
                    <a:cubicBezTo>
                      <a:pt x="20243" y="6699"/>
                      <a:pt x="20857" y="6493"/>
                      <a:pt x="21317" y="5898"/>
                    </a:cubicBezTo>
                    <a:cubicBezTo>
                      <a:pt x="21024" y="5607"/>
                      <a:pt x="20708" y="5367"/>
                      <a:pt x="20507" y="5292"/>
                    </a:cubicBezTo>
                    <a:cubicBezTo>
                      <a:pt x="20045" y="5121"/>
                      <a:pt x="19736" y="4465"/>
                      <a:pt x="19736" y="3637"/>
                    </a:cubicBezTo>
                    <a:cubicBezTo>
                      <a:pt x="19736" y="2808"/>
                      <a:pt x="19486" y="2152"/>
                      <a:pt x="19447" y="1887"/>
                    </a:cubicBezTo>
                    <a:cubicBezTo>
                      <a:pt x="19409" y="1622"/>
                      <a:pt x="18909" y="1059"/>
                      <a:pt x="18313" y="793"/>
                    </a:cubicBezTo>
                    <a:cubicBezTo>
                      <a:pt x="17890" y="606"/>
                      <a:pt x="17654" y="325"/>
                      <a:pt x="17584" y="0"/>
                    </a:cubicBezTo>
                    <a:cubicBezTo>
                      <a:pt x="17571" y="14"/>
                      <a:pt x="17552" y="31"/>
                      <a:pt x="17541" y="44"/>
                    </a:cubicBezTo>
                    <a:cubicBezTo>
                      <a:pt x="17156" y="482"/>
                      <a:pt x="17233" y="418"/>
                      <a:pt x="16848" y="41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1" name="Shape 1718"/>
              <p:cNvSpPr/>
              <p:nvPr/>
            </p:nvSpPr>
            <p:spPr>
              <a:xfrm>
                <a:off x="7683961" y="3741929"/>
                <a:ext cx="63526" cy="69237"/>
              </a:xfrm>
              <a:custGeom>
                <a:avLst/>
                <a:gdLst/>
                <a:ahLst/>
                <a:cxnLst>
                  <a:cxn ang="0">
                    <a:pos x="wd2" y="hd2"/>
                  </a:cxn>
                  <a:cxn ang="5400000">
                    <a:pos x="wd2" y="hd2"/>
                  </a:cxn>
                  <a:cxn ang="10800000">
                    <a:pos x="wd2" y="hd2"/>
                  </a:cxn>
                  <a:cxn ang="16200000">
                    <a:pos x="wd2" y="hd2"/>
                  </a:cxn>
                </a:cxnLst>
                <a:rect l="0" t="0" r="r" b="b"/>
                <a:pathLst>
                  <a:path w="19196" h="21600" extrusionOk="0">
                    <a:moveTo>
                      <a:pt x="6736" y="2554"/>
                    </a:moveTo>
                    <a:cubicBezTo>
                      <a:pt x="6098" y="3627"/>
                      <a:pt x="3470" y="8005"/>
                      <a:pt x="1362" y="10492"/>
                    </a:cubicBezTo>
                    <a:cubicBezTo>
                      <a:pt x="-1047" y="13327"/>
                      <a:pt x="335" y="18668"/>
                      <a:pt x="1020" y="20082"/>
                    </a:cubicBezTo>
                    <a:cubicBezTo>
                      <a:pt x="1705" y="21515"/>
                      <a:pt x="5153" y="21155"/>
                      <a:pt x="7220" y="19728"/>
                    </a:cubicBezTo>
                    <a:cubicBezTo>
                      <a:pt x="8826" y="18625"/>
                      <a:pt x="10025" y="19259"/>
                      <a:pt x="12428" y="21600"/>
                    </a:cubicBezTo>
                    <a:cubicBezTo>
                      <a:pt x="13680" y="19728"/>
                      <a:pt x="15416" y="17643"/>
                      <a:pt x="16998" y="15961"/>
                    </a:cubicBezTo>
                    <a:cubicBezTo>
                      <a:pt x="14270" y="14321"/>
                      <a:pt x="11743" y="14046"/>
                      <a:pt x="11082" y="13364"/>
                    </a:cubicBezTo>
                    <a:cubicBezTo>
                      <a:pt x="9936" y="12187"/>
                      <a:pt x="14347" y="8816"/>
                      <a:pt x="17447" y="8133"/>
                    </a:cubicBezTo>
                    <a:cubicBezTo>
                      <a:pt x="20553" y="7462"/>
                      <a:pt x="19077" y="3755"/>
                      <a:pt x="16473" y="1390"/>
                    </a:cubicBezTo>
                    <a:cubicBezTo>
                      <a:pt x="16042" y="1000"/>
                      <a:pt x="15546" y="518"/>
                      <a:pt x="15002" y="0"/>
                    </a:cubicBezTo>
                    <a:cubicBezTo>
                      <a:pt x="13550" y="884"/>
                      <a:pt x="12357" y="1683"/>
                      <a:pt x="12015" y="2164"/>
                    </a:cubicBezTo>
                    <a:cubicBezTo>
                      <a:pt x="11200" y="3280"/>
                      <a:pt x="9393" y="2865"/>
                      <a:pt x="6736" y="255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2" name="Shape 1719"/>
              <p:cNvSpPr/>
              <p:nvPr/>
            </p:nvSpPr>
            <p:spPr>
              <a:xfrm>
                <a:off x="7483858" y="3541826"/>
                <a:ext cx="242763" cy="210358"/>
              </a:xfrm>
              <a:custGeom>
                <a:avLst/>
                <a:gdLst/>
                <a:ahLst/>
                <a:cxnLst>
                  <a:cxn ang="0">
                    <a:pos x="wd2" y="hd2"/>
                  </a:cxn>
                  <a:cxn ang="5400000">
                    <a:pos x="wd2" y="hd2"/>
                  </a:cxn>
                  <a:cxn ang="10800000">
                    <a:pos x="wd2" y="hd2"/>
                  </a:cxn>
                  <a:cxn ang="16200000">
                    <a:pos x="wd2" y="hd2"/>
                  </a:cxn>
                </a:cxnLst>
                <a:rect l="0" t="0" r="r" b="b"/>
                <a:pathLst>
                  <a:path w="21172" h="21474" extrusionOk="0">
                    <a:moveTo>
                      <a:pt x="3512" y="3323"/>
                    </a:moveTo>
                    <a:cubicBezTo>
                      <a:pt x="2919" y="4014"/>
                      <a:pt x="1537" y="4247"/>
                      <a:pt x="1738" y="5400"/>
                    </a:cubicBezTo>
                    <a:cubicBezTo>
                      <a:pt x="1932" y="6555"/>
                      <a:pt x="1537" y="7708"/>
                      <a:pt x="554" y="9090"/>
                    </a:cubicBezTo>
                    <a:cubicBezTo>
                      <a:pt x="-428" y="10467"/>
                      <a:pt x="153" y="12526"/>
                      <a:pt x="354" y="14137"/>
                    </a:cubicBezTo>
                    <a:cubicBezTo>
                      <a:pt x="1542" y="14040"/>
                      <a:pt x="2774" y="14016"/>
                      <a:pt x="3021" y="14301"/>
                    </a:cubicBezTo>
                    <a:cubicBezTo>
                      <a:pt x="3517" y="14881"/>
                      <a:pt x="3715" y="14301"/>
                      <a:pt x="4015" y="13140"/>
                    </a:cubicBezTo>
                    <a:cubicBezTo>
                      <a:pt x="4315" y="11975"/>
                      <a:pt x="4908" y="12093"/>
                      <a:pt x="5506" y="12673"/>
                    </a:cubicBezTo>
                    <a:cubicBezTo>
                      <a:pt x="6101" y="13258"/>
                      <a:pt x="6498" y="14185"/>
                      <a:pt x="7492" y="13605"/>
                    </a:cubicBezTo>
                    <a:cubicBezTo>
                      <a:pt x="8487" y="13024"/>
                      <a:pt x="8388" y="13371"/>
                      <a:pt x="8886" y="13605"/>
                    </a:cubicBezTo>
                    <a:cubicBezTo>
                      <a:pt x="9382" y="13838"/>
                      <a:pt x="11369" y="13489"/>
                      <a:pt x="12066" y="13605"/>
                    </a:cubicBezTo>
                    <a:cubicBezTo>
                      <a:pt x="12761" y="13720"/>
                      <a:pt x="18825" y="21283"/>
                      <a:pt x="18825" y="21283"/>
                    </a:cubicBezTo>
                    <a:cubicBezTo>
                      <a:pt x="18825" y="21283"/>
                      <a:pt x="18812" y="21311"/>
                      <a:pt x="18784" y="21363"/>
                    </a:cubicBezTo>
                    <a:cubicBezTo>
                      <a:pt x="19551" y="21464"/>
                      <a:pt x="20073" y="21600"/>
                      <a:pt x="20308" y="21235"/>
                    </a:cubicBezTo>
                    <a:cubicBezTo>
                      <a:pt x="20407" y="21077"/>
                      <a:pt x="20751" y="20816"/>
                      <a:pt x="21172" y="20529"/>
                    </a:cubicBezTo>
                    <a:cubicBezTo>
                      <a:pt x="20397" y="19677"/>
                      <a:pt x="19272" y="18281"/>
                      <a:pt x="17777" y="16070"/>
                    </a:cubicBezTo>
                    <a:cubicBezTo>
                      <a:pt x="15982" y="13421"/>
                      <a:pt x="13862" y="11987"/>
                      <a:pt x="12731" y="11987"/>
                    </a:cubicBezTo>
                    <a:cubicBezTo>
                      <a:pt x="11599" y="11987"/>
                      <a:pt x="11412" y="9725"/>
                      <a:pt x="10704" y="9615"/>
                    </a:cubicBezTo>
                    <a:cubicBezTo>
                      <a:pt x="9997" y="9505"/>
                      <a:pt x="8395" y="6248"/>
                      <a:pt x="8346" y="4151"/>
                    </a:cubicBezTo>
                    <a:cubicBezTo>
                      <a:pt x="8320" y="2970"/>
                      <a:pt x="7482" y="1329"/>
                      <a:pt x="6558" y="0"/>
                    </a:cubicBezTo>
                    <a:cubicBezTo>
                      <a:pt x="5433" y="2103"/>
                      <a:pt x="3928" y="2831"/>
                      <a:pt x="3512" y="332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3" name="Shape 1720"/>
              <p:cNvSpPr/>
              <p:nvPr/>
            </p:nvSpPr>
            <p:spPr>
              <a:xfrm>
                <a:off x="7363797" y="3641878"/>
                <a:ext cx="543067" cy="423068"/>
              </a:xfrm>
              <a:custGeom>
                <a:avLst/>
                <a:gdLst/>
                <a:ahLst/>
                <a:cxnLst>
                  <a:cxn ang="0">
                    <a:pos x="wd2" y="hd2"/>
                  </a:cxn>
                  <a:cxn ang="5400000">
                    <a:pos x="wd2" y="hd2"/>
                  </a:cxn>
                  <a:cxn ang="10800000">
                    <a:pos x="wd2" y="hd2"/>
                  </a:cxn>
                  <a:cxn ang="16200000">
                    <a:pos x="wd2" y="hd2"/>
                  </a:cxn>
                </a:cxnLst>
                <a:rect l="0" t="0" r="r" b="b"/>
                <a:pathLst>
                  <a:path w="21265" h="21325" extrusionOk="0">
                    <a:moveTo>
                      <a:pt x="1370" y="14051"/>
                    </a:moveTo>
                    <a:cubicBezTo>
                      <a:pt x="1546" y="14622"/>
                      <a:pt x="2342" y="15192"/>
                      <a:pt x="2609" y="16103"/>
                    </a:cubicBezTo>
                    <a:cubicBezTo>
                      <a:pt x="2874" y="17015"/>
                      <a:pt x="3582" y="17470"/>
                      <a:pt x="3936" y="17470"/>
                    </a:cubicBezTo>
                    <a:cubicBezTo>
                      <a:pt x="4200" y="17470"/>
                      <a:pt x="4021" y="18042"/>
                      <a:pt x="3913" y="19088"/>
                    </a:cubicBezTo>
                    <a:cubicBezTo>
                      <a:pt x="4081" y="19176"/>
                      <a:pt x="4263" y="19254"/>
                      <a:pt x="4381" y="19341"/>
                    </a:cubicBezTo>
                    <a:cubicBezTo>
                      <a:pt x="4603" y="19504"/>
                      <a:pt x="5524" y="19341"/>
                      <a:pt x="5842" y="19708"/>
                    </a:cubicBezTo>
                    <a:cubicBezTo>
                      <a:pt x="6159" y="20076"/>
                      <a:pt x="7175" y="20935"/>
                      <a:pt x="7492" y="20935"/>
                    </a:cubicBezTo>
                    <a:cubicBezTo>
                      <a:pt x="7811" y="20935"/>
                      <a:pt x="8952" y="21139"/>
                      <a:pt x="9144" y="21303"/>
                    </a:cubicBezTo>
                    <a:cubicBezTo>
                      <a:pt x="9333" y="21467"/>
                      <a:pt x="9587" y="20690"/>
                      <a:pt x="10097" y="20321"/>
                    </a:cubicBezTo>
                    <a:cubicBezTo>
                      <a:pt x="10604" y="19954"/>
                      <a:pt x="11240" y="19708"/>
                      <a:pt x="11335" y="19995"/>
                    </a:cubicBezTo>
                    <a:cubicBezTo>
                      <a:pt x="11430" y="20281"/>
                      <a:pt x="11780" y="20526"/>
                      <a:pt x="12034" y="20363"/>
                    </a:cubicBezTo>
                    <a:cubicBezTo>
                      <a:pt x="12137" y="20296"/>
                      <a:pt x="12425" y="20197"/>
                      <a:pt x="12747" y="20105"/>
                    </a:cubicBezTo>
                    <a:cubicBezTo>
                      <a:pt x="13214" y="19968"/>
                      <a:pt x="13756" y="19848"/>
                      <a:pt x="13906" y="19873"/>
                    </a:cubicBezTo>
                    <a:cubicBezTo>
                      <a:pt x="14160" y="19914"/>
                      <a:pt x="14859" y="18606"/>
                      <a:pt x="15779" y="18606"/>
                    </a:cubicBezTo>
                    <a:cubicBezTo>
                      <a:pt x="16699" y="18606"/>
                      <a:pt x="16953" y="18809"/>
                      <a:pt x="17368" y="18237"/>
                    </a:cubicBezTo>
                    <a:cubicBezTo>
                      <a:pt x="17781" y="17665"/>
                      <a:pt x="20892" y="13620"/>
                      <a:pt x="21177" y="13332"/>
                    </a:cubicBezTo>
                    <a:cubicBezTo>
                      <a:pt x="21464" y="13047"/>
                      <a:pt x="20987" y="12924"/>
                      <a:pt x="20669" y="12924"/>
                    </a:cubicBezTo>
                    <a:cubicBezTo>
                      <a:pt x="20352" y="12924"/>
                      <a:pt x="19717" y="12883"/>
                      <a:pt x="18701" y="12352"/>
                    </a:cubicBezTo>
                    <a:cubicBezTo>
                      <a:pt x="17685" y="11820"/>
                      <a:pt x="16098" y="11126"/>
                      <a:pt x="15811" y="11044"/>
                    </a:cubicBezTo>
                    <a:cubicBezTo>
                      <a:pt x="15525" y="10962"/>
                      <a:pt x="15112" y="10104"/>
                      <a:pt x="14859" y="9940"/>
                    </a:cubicBezTo>
                    <a:cubicBezTo>
                      <a:pt x="14606" y="9777"/>
                      <a:pt x="14097" y="8632"/>
                      <a:pt x="13970" y="8264"/>
                    </a:cubicBezTo>
                    <a:cubicBezTo>
                      <a:pt x="13927" y="8138"/>
                      <a:pt x="14028" y="7875"/>
                      <a:pt x="14188" y="7579"/>
                    </a:cubicBezTo>
                    <a:cubicBezTo>
                      <a:pt x="13876" y="7202"/>
                      <a:pt x="13721" y="7099"/>
                      <a:pt x="13513" y="7277"/>
                    </a:cubicBezTo>
                    <a:cubicBezTo>
                      <a:pt x="13245" y="7508"/>
                      <a:pt x="12799" y="7566"/>
                      <a:pt x="12709" y="7335"/>
                    </a:cubicBezTo>
                    <a:cubicBezTo>
                      <a:pt x="12620" y="7106"/>
                      <a:pt x="12441" y="6243"/>
                      <a:pt x="12754" y="5785"/>
                    </a:cubicBezTo>
                    <a:cubicBezTo>
                      <a:pt x="13066" y="5325"/>
                      <a:pt x="13468" y="4463"/>
                      <a:pt x="13468" y="4463"/>
                    </a:cubicBezTo>
                    <a:cubicBezTo>
                      <a:pt x="13468" y="4463"/>
                      <a:pt x="10746" y="729"/>
                      <a:pt x="10433" y="672"/>
                    </a:cubicBezTo>
                    <a:cubicBezTo>
                      <a:pt x="10120" y="614"/>
                      <a:pt x="9228" y="787"/>
                      <a:pt x="9004" y="672"/>
                    </a:cubicBezTo>
                    <a:cubicBezTo>
                      <a:pt x="8782" y="556"/>
                      <a:pt x="8825" y="384"/>
                      <a:pt x="8380" y="672"/>
                    </a:cubicBezTo>
                    <a:cubicBezTo>
                      <a:pt x="7933" y="958"/>
                      <a:pt x="7755" y="499"/>
                      <a:pt x="7488" y="212"/>
                    </a:cubicBezTo>
                    <a:cubicBezTo>
                      <a:pt x="7220" y="-76"/>
                      <a:pt x="6952" y="-133"/>
                      <a:pt x="6819" y="441"/>
                    </a:cubicBezTo>
                    <a:cubicBezTo>
                      <a:pt x="6684" y="1016"/>
                      <a:pt x="6595" y="1301"/>
                      <a:pt x="6372" y="1016"/>
                    </a:cubicBezTo>
                    <a:cubicBezTo>
                      <a:pt x="6260" y="875"/>
                      <a:pt x="5708" y="885"/>
                      <a:pt x="5174" y="935"/>
                    </a:cubicBezTo>
                    <a:cubicBezTo>
                      <a:pt x="5174" y="940"/>
                      <a:pt x="5175" y="945"/>
                      <a:pt x="5176" y="949"/>
                    </a:cubicBezTo>
                    <a:cubicBezTo>
                      <a:pt x="5264" y="1747"/>
                      <a:pt x="4643" y="2658"/>
                      <a:pt x="4643" y="3114"/>
                    </a:cubicBezTo>
                    <a:cubicBezTo>
                      <a:pt x="4643" y="3569"/>
                      <a:pt x="4291" y="4026"/>
                      <a:pt x="4024" y="4026"/>
                    </a:cubicBezTo>
                    <a:cubicBezTo>
                      <a:pt x="3759" y="4026"/>
                      <a:pt x="3493" y="4937"/>
                      <a:pt x="3140" y="5392"/>
                    </a:cubicBezTo>
                    <a:cubicBezTo>
                      <a:pt x="2785" y="5849"/>
                      <a:pt x="3052" y="6874"/>
                      <a:pt x="2698" y="7216"/>
                    </a:cubicBezTo>
                    <a:cubicBezTo>
                      <a:pt x="2342" y="7558"/>
                      <a:pt x="1811" y="7672"/>
                      <a:pt x="2077" y="8013"/>
                    </a:cubicBezTo>
                    <a:cubicBezTo>
                      <a:pt x="2342" y="8356"/>
                      <a:pt x="1635" y="9039"/>
                      <a:pt x="1635" y="9722"/>
                    </a:cubicBezTo>
                    <a:cubicBezTo>
                      <a:pt x="1635" y="10406"/>
                      <a:pt x="1546" y="11659"/>
                      <a:pt x="1458" y="11773"/>
                    </a:cubicBezTo>
                    <a:cubicBezTo>
                      <a:pt x="1370" y="11887"/>
                      <a:pt x="308" y="11546"/>
                      <a:pt x="308" y="12116"/>
                    </a:cubicBezTo>
                    <a:cubicBezTo>
                      <a:pt x="308" y="12685"/>
                      <a:pt x="-136" y="12685"/>
                      <a:pt x="42" y="13141"/>
                    </a:cubicBezTo>
                    <a:cubicBezTo>
                      <a:pt x="218" y="13597"/>
                      <a:pt x="1192" y="13482"/>
                      <a:pt x="1370" y="1405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4" name="Shape 1721"/>
              <p:cNvSpPr/>
              <p:nvPr/>
            </p:nvSpPr>
            <p:spPr>
              <a:xfrm>
                <a:off x="7443839" y="2861475"/>
                <a:ext cx="50220" cy="66979"/>
              </a:xfrm>
              <a:custGeom>
                <a:avLst/>
                <a:gdLst/>
                <a:ahLst/>
                <a:cxnLst>
                  <a:cxn ang="0">
                    <a:pos x="wd2" y="hd2"/>
                  </a:cxn>
                  <a:cxn ang="5400000">
                    <a:pos x="wd2" y="hd2"/>
                  </a:cxn>
                  <a:cxn ang="10800000">
                    <a:pos x="wd2" y="hd2"/>
                  </a:cxn>
                  <a:cxn ang="16200000">
                    <a:pos x="wd2" y="hd2"/>
                  </a:cxn>
                </a:cxnLst>
                <a:rect l="0" t="0" r="r" b="b"/>
                <a:pathLst>
                  <a:path w="19314" h="21213" extrusionOk="0">
                    <a:moveTo>
                      <a:pt x="17391" y="9027"/>
                    </a:moveTo>
                    <a:cubicBezTo>
                      <a:pt x="20044" y="7114"/>
                      <a:pt x="21600" y="-387"/>
                      <a:pt x="10582" y="15"/>
                    </a:cubicBezTo>
                    <a:cubicBezTo>
                      <a:pt x="10492" y="504"/>
                      <a:pt x="10439" y="1012"/>
                      <a:pt x="10439" y="1538"/>
                    </a:cubicBezTo>
                    <a:cubicBezTo>
                      <a:pt x="10439" y="4998"/>
                      <a:pt x="3698" y="12282"/>
                      <a:pt x="0" y="18892"/>
                    </a:cubicBezTo>
                    <a:lnTo>
                      <a:pt x="6629" y="21213"/>
                    </a:lnTo>
                    <a:cubicBezTo>
                      <a:pt x="10071" y="16150"/>
                      <a:pt x="15279" y="10543"/>
                      <a:pt x="17391" y="902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5" name="Shape 1722"/>
              <p:cNvSpPr/>
              <p:nvPr/>
            </p:nvSpPr>
            <p:spPr>
              <a:xfrm>
                <a:off x="7463848" y="2761424"/>
                <a:ext cx="251615" cy="200650"/>
              </a:xfrm>
              <a:custGeom>
                <a:avLst/>
                <a:gdLst/>
                <a:ahLst/>
                <a:cxnLst>
                  <a:cxn ang="0">
                    <a:pos x="wd2" y="hd2"/>
                  </a:cxn>
                  <a:cxn ang="5400000">
                    <a:pos x="wd2" y="hd2"/>
                  </a:cxn>
                  <a:cxn ang="10800000">
                    <a:pos x="wd2" y="hd2"/>
                  </a:cxn>
                  <a:cxn ang="16200000">
                    <a:pos x="wd2" y="hd2"/>
                  </a:cxn>
                </a:cxnLst>
                <a:rect l="0" t="0" r="r" b="b"/>
                <a:pathLst>
                  <a:path w="21600" h="21600" extrusionOk="0">
                    <a:moveTo>
                      <a:pt x="2402" y="14109"/>
                    </a:moveTo>
                    <a:cubicBezTo>
                      <a:pt x="1933" y="14626"/>
                      <a:pt x="770" y="16530"/>
                      <a:pt x="0" y="18251"/>
                    </a:cubicBezTo>
                    <a:lnTo>
                      <a:pt x="161" y="18337"/>
                    </a:lnTo>
                    <a:lnTo>
                      <a:pt x="409" y="19736"/>
                    </a:lnTo>
                    <a:lnTo>
                      <a:pt x="3259" y="21600"/>
                    </a:lnTo>
                    <a:cubicBezTo>
                      <a:pt x="3259" y="21600"/>
                      <a:pt x="5368" y="19736"/>
                      <a:pt x="6235" y="19581"/>
                    </a:cubicBezTo>
                    <a:cubicBezTo>
                      <a:pt x="7103" y="19427"/>
                      <a:pt x="17017" y="12742"/>
                      <a:pt x="17017" y="12742"/>
                    </a:cubicBezTo>
                    <a:cubicBezTo>
                      <a:pt x="17017" y="12742"/>
                      <a:pt x="17883" y="11034"/>
                      <a:pt x="17762" y="10411"/>
                    </a:cubicBezTo>
                    <a:cubicBezTo>
                      <a:pt x="17636" y="9788"/>
                      <a:pt x="17512" y="8078"/>
                      <a:pt x="18007" y="7304"/>
                    </a:cubicBezTo>
                    <a:cubicBezTo>
                      <a:pt x="18505" y="6528"/>
                      <a:pt x="17388" y="5282"/>
                      <a:pt x="17762" y="4039"/>
                    </a:cubicBezTo>
                    <a:cubicBezTo>
                      <a:pt x="18131" y="2794"/>
                      <a:pt x="19743" y="2175"/>
                      <a:pt x="19743" y="2175"/>
                    </a:cubicBezTo>
                    <a:lnTo>
                      <a:pt x="21600" y="467"/>
                    </a:lnTo>
                    <a:lnTo>
                      <a:pt x="20362" y="0"/>
                    </a:lnTo>
                    <a:cubicBezTo>
                      <a:pt x="20362" y="0"/>
                      <a:pt x="18753" y="776"/>
                      <a:pt x="16893" y="621"/>
                    </a:cubicBezTo>
                    <a:cubicBezTo>
                      <a:pt x="15034" y="467"/>
                      <a:pt x="14662" y="2175"/>
                      <a:pt x="12679" y="2175"/>
                    </a:cubicBezTo>
                    <a:cubicBezTo>
                      <a:pt x="10696" y="2175"/>
                      <a:pt x="9582" y="2794"/>
                      <a:pt x="9086" y="2022"/>
                    </a:cubicBezTo>
                    <a:cubicBezTo>
                      <a:pt x="8591" y="1243"/>
                      <a:pt x="8465" y="1708"/>
                      <a:pt x="7103" y="2484"/>
                    </a:cubicBezTo>
                    <a:cubicBezTo>
                      <a:pt x="5737" y="3261"/>
                      <a:pt x="4872" y="3109"/>
                      <a:pt x="4253" y="2484"/>
                    </a:cubicBezTo>
                    <a:cubicBezTo>
                      <a:pt x="3634" y="1866"/>
                      <a:pt x="3137" y="2642"/>
                      <a:pt x="3013" y="3418"/>
                    </a:cubicBezTo>
                    <a:cubicBezTo>
                      <a:pt x="2897" y="4146"/>
                      <a:pt x="3080" y="5821"/>
                      <a:pt x="1154" y="6151"/>
                    </a:cubicBezTo>
                    <a:cubicBezTo>
                      <a:pt x="1023" y="6866"/>
                      <a:pt x="799" y="7613"/>
                      <a:pt x="1127" y="8133"/>
                    </a:cubicBezTo>
                    <a:cubicBezTo>
                      <a:pt x="1619" y="8900"/>
                      <a:pt x="1030" y="9807"/>
                      <a:pt x="884" y="11046"/>
                    </a:cubicBezTo>
                    <a:cubicBezTo>
                      <a:pt x="3343" y="10909"/>
                      <a:pt x="2996" y="13459"/>
                      <a:pt x="2402" y="1410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6" name="Shape 1723"/>
              <p:cNvSpPr/>
              <p:nvPr/>
            </p:nvSpPr>
            <p:spPr>
              <a:xfrm>
                <a:off x="10765550" y="2721403"/>
                <a:ext cx="128962" cy="169593"/>
              </a:xfrm>
              <a:custGeom>
                <a:avLst/>
                <a:gdLst/>
                <a:ahLst/>
                <a:cxnLst>
                  <a:cxn ang="0">
                    <a:pos x="wd2" y="hd2"/>
                  </a:cxn>
                  <a:cxn ang="5400000">
                    <a:pos x="wd2" y="hd2"/>
                  </a:cxn>
                  <a:cxn ang="10800000">
                    <a:pos x="wd2" y="hd2"/>
                  </a:cxn>
                  <a:cxn ang="16200000">
                    <a:pos x="wd2" y="hd2"/>
                  </a:cxn>
                </a:cxnLst>
                <a:rect l="0" t="0" r="r" b="b"/>
                <a:pathLst>
                  <a:path w="19895" h="21136" extrusionOk="0">
                    <a:moveTo>
                      <a:pt x="4225" y="1807"/>
                    </a:moveTo>
                    <a:cubicBezTo>
                      <a:pt x="3715" y="2216"/>
                      <a:pt x="2202" y="2981"/>
                      <a:pt x="900" y="3826"/>
                    </a:cubicBezTo>
                    <a:cubicBezTo>
                      <a:pt x="1539" y="4683"/>
                      <a:pt x="1415" y="6145"/>
                      <a:pt x="2654" y="6237"/>
                    </a:cubicBezTo>
                    <a:cubicBezTo>
                      <a:pt x="4406" y="6376"/>
                      <a:pt x="4240" y="8531"/>
                      <a:pt x="2320" y="8193"/>
                    </a:cubicBezTo>
                    <a:cubicBezTo>
                      <a:pt x="405" y="7857"/>
                      <a:pt x="399" y="10282"/>
                      <a:pt x="2069" y="12372"/>
                    </a:cubicBezTo>
                    <a:cubicBezTo>
                      <a:pt x="3740" y="14459"/>
                      <a:pt x="-1099" y="16819"/>
                      <a:pt x="236" y="17896"/>
                    </a:cubicBezTo>
                    <a:cubicBezTo>
                      <a:pt x="1569" y="18970"/>
                      <a:pt x="487" y="20253"/>
                      <a:pt x="1069" y="20925"/>
                    </a:cubicBezTo>
                    <a:cubicBezTo>
                      <a:pt x="1653" y="21600"/>
                      <a:pt x="8741" y="20657"/>
                      <a:pt x="11828" y="18098"/>
                    </a:cubicBezTo>
                    <a:cubicBezTo>
                      <a:pt x="14915" y="15533"/>
                      <a:pt x="15747" y="15874"/>
                      <a:pt x="17333" y="16210"/>
                    </a:cubicBezTo>
                    <a:cubicBezTo>
                      <a:pt x="18918" y="16549"/>
                      <a:pt x="20501" y="15265"/>
                      <a:pt x="19663" y="14257"/>
                    </a:cubicBezTo>
                    <a:cubicBezTo>
                      <a:pt x="18831" y="13246"/>
                      <a:pt x="17911" y="10755"/>
                      <a:pt x="18162" y="7652"/>
                    </a:cubicBezTo>
                    <a:cubicBezTo>
                      <a:pt x="18309" y="5852"/>
                      <a:pt x="15271" y="2596"/>
                      <a:pt x="12325" y="0"/>
                    </a:cubicBezTo>
                    <a:cubicBezTo>
                      <a:pt x="11412" y="592"/>
                      <a:pt x="10583" y="906"/>
                      <a:pt x="9344" y="906"/>
                    </a:cubicBezTo>
                    <a:cubicBezTo>
                      <a:pt x="7339" y="906"/>
                      <a:pt x="5114" y="1086"/>
                      <a:pt x="4225" y="180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7" name="Shape 1724"/>
              <p:cNvSpPr/>
              <p:nvPr/>
            </p:nvSpPr>
            <p:spPr>
              <a:xfrm>
                <a:off x="9384838" y="3221661"/>
                <a:ext cx="153160" cy="205024"/>
              </a:xfrm>
              <a:custGeom>
                <a:avLst/>
                <a:gdLst/>
                <a:ahLst/>
                <a:cxnLst>
                  <a:cxn ang="0">
                    <a:pos x="wd2" y="hd2"/>
                  </a:cxn>
                  <a:cxn ang="5400000">
                    <a:pos x="wd2" y="hd2"/>
                  </a:cxn>
                  <a:cxn ang="10800000">
                    <a:pos x="wd2" y="hd2"/>
                  </a:cxn>
                  <a:cxn ang="16200000">
                    <a:pos x="wd2" y="hd2"/>
                  </a:cxn>
                </a:cxnLst>
                <a:rect l="0" t="0" r="r" b="b"/>
                <a:pathLst>
                  <a:path w="20207" h="20623" extrusionOk="0">
                    <a:moveTo>
                      <a:pt x="20207" y="17138"/>
                    </a:moveTo>
                    <a:cubicBezTo>
                      <a:pt x="19356" y="13533"/>
                      <a:pt x="18882" y="10036"/>
                      <a:pt x="18255" y="10036"/>
                    </a:cubicBezTo>
                    <a:cubicBezTo>
                      <a:pt x="17392" y="10036"/>
                      <a:pt x="16239" y="13120"/>
                      <a:pt x="14793" y="12900"/>
                    </a:cubicBezTo>
                    <a:cubicBezTo>
                      <a:pt x="13346" y="12682"/>
                      <a:pt x="13346" y="8937"/>
                      <a:pt x="15079" y="8937"/>
                    </a:cubicBezTo>
                    <a:cubicBezTo>
                      <a:pt x="16814" y="8937"/>
                      <a:pt x="18835" y="6072"/>
                      <a:pt x="18835" y="5189"/>
                    </a:cubicBezTo>
                    <a:cubicBezTo>
                      <a:pt x="18835" y="4310"/>
                      <a:pt x="17108" y="4310"/>
                      <a:pt x="15370" y="4310"/>
                    </a:cubicBezTo>
                    <a:cubicBezTo>
                      <a:pt x="13635" y="4310"/>
                      <a:pt x="9879" y="4529"/>
                      <a:pt x="9879" y="4529"/>
                    </a:cubicBezTo>
                    <a:cubicBezTo>
                      <a:pt x="9879" y="4529"/>
                      <a:pt x="7564" y="3870"/>
                      <a:pt x="7564" y="2766"/>
                    </a:cubicBezTo>
                    <a:cubicBezTo>
                      <a:pt x="7564" y="1665"/>
                      <a:pt x="6697" y="782"/>
                      <a:pt x="4385" y="782"/>
                    </a:cubicBezTo>
                    <a:cubicBezTo>
                      <a:pt x="2077" y="782"/>
                      <a:pt x="2077" y="-977"/>
                      <a:pt x="340" y="782"/>
                    </a:cubicBezTo>
                    <a:cubicBezTo>
                      <a:pt x="-1393" y="2543"/>
                      <a:pt x="4096" y="2543"/>
                      <a:pt x="3518" y="3870"/>
                    </a:cubicBezTo>
                    <a:cubicBezTo>
                      <a:pt x="2941" y="5189"/>
                      <a:pt x="1206" y="4310"/>
                      <a:pt x="917" y="5409"/>
                    </a:cubicBezTo>
                    <a:cubicBezTo>
                      <a:pt x="626" y="6510"/>
                      <a:pt x="1211" y="9378"/>
                      <a:pt x="2077" y="10917"/>
                    </a:cubicBezTo>
                    <a:cubicBezTo>
                      <a:pt x="2737" y="12106"/>
                      <a:pt x="3738" y="15115"/>
                      <a:pt x="3776" y="17647"/>
                    </a:cubicBezTo>
                    <a:cubicBezTo>
                      <a:pt x="5122" y="17451"/>
                      <a:pt x="5754" y="16973"/>
                      <a:pt x="7002" y="16973"/>
                    </a:cubicBezTo>
                    <a:cubicBezTo>
                      <a:pt x="8569" y="16973"/>
                      <a:pt x="10709" y="16812"/>
                      <a:pt x="10851" y="15560"/>
                    </a:cubicBezTo>
                    <a:cubicBezTo>
                      <a:pt x="10993" y="14309"/>
                      <a:pt x="12777" y="13386"/>
                      <a:pt x="13772" y="13765"/>
                    </a:cubicBezTo>
                    <a:cubicBezTo>
                      <a:pt x="14775" y="14146"/>
                      <a:pt x="16270" y="17191"/>
                      <a:pt x="16342" y="18769"/>
                    </a:cubicBezTo>
                    <a:cubicBezTo>
                      <a:pt x="16366" y="19273"/>
                      <a:pt x="16649" y="19935"/>
                      <a:pt x="17093" y="20623"/>
                    </a:cubicBezTo>
                    <a:cubicBezTo>
                      <a:pt x="17889" y="20025"/>
                      <a:pt x="18820" y="19548"/>
                      <a:pt x="18820" y="19548"/>
                    </a:cubicBezTo>
                    <a:cubicBezTo>
                      <a:pt x="18820" y="19548"/>
                      <a:pt x="19405" y="17871"/>
                      <a:pt x="20207" y="1713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8" name="Shape 1725"/>
              <p:cNvSpPr/>
              <p:nvPr/>
            </p:nvSpPr>
            <p:spPr>
              <a:xfrm>
                <a:off x="8684476" y="2841465"/>
                <a:ext cx="1015779" cy="1070644"/>
              </a:xfrm>
              <a:custGeom>
                <a:avLst/>
                <a:gdLst/>
                <a:ahLst/>
                <a:cxnLst>
                  <a:cxn ang="0">
                    <a:pos x="wd2" y="hd2"/>
                  </a:cxn>
                  <a:cxn ang="5400000">
                    <a:pos x="wd2" y="hd2"/>
                  </a:cxn>
                  <a:cxn ang="10800000">
                    <a:pos x="wd2" y="hd2"/>
                  </a:cxn>
                  <a:cxn ang="16200000">
                    <a:pos x="wd2" y="hd2"/>
                  </a:cxn>
                </a:cxnLst>
                <a:rect l="0" t="0" r="r" b="b"/>
                <a:pathLst>
                  <a:path w="21539" h="21503" extrusionOk="0">
                    <a:moveTo>
                      <a:pt x="15419" y="9729"/>
                    </a:moveTo>
                    <a:cubicBezTo>
                      <a:pt x="15280" y="9422"/>
                      <a:pt x="15186" y="8849"/>
                      <a:pt x="15233" y="8630"/>
                    </a:cubicBezTo>
                    <a:cubicBezTo>
                      <a:pt x="15280" y="8410"/>
                      <a:pt x="15558" y="8585"/>
                      <a:pt x="15651" y="8322"/>
                    </a:cubicBezTo>
                    <a:cubicBezTo>
                      <a:pt x="15744" y="8058"/>
                      <a:pt x="14862" y="8058"/>
                      <a:pt x="15140" y="7706"/>
                    </a:cubicBezTo>
                    <a:cubicBezTo>
                      <a:pt x="15419" y="7354"/>
                      <a:pt x="15419" y="7706"/>
                      <a:pt x="15790" y="7706"/>
                    </a:cubicBezTo>
                    <a:cubicBezTo>
                      <a:pt x="16162" y="7706"/>
                      <a:pt x="16301" y="7882"/>
                      <a:pt x="16301" y="8102"/>
                    </a:cubicBezTo>
                    <a:cubicBezTo>
                      <a:pt x="16301" y="8322"/>
                      <a:pt x="16673" y="8454"/>
                      <a:pt x="16673" y="8454"/>
                    </a:cubicBezTo>
                    <a:cubicBezTo>
                      <a:pt x="16673" y="8454"/>
                      <a:pt x="17277" y="8410"/>
                      <a:pt x="17556" y="8410"/>
                    </a:cubicBezTo>
                    <a:cubicBezTo>
                      <a:pt x="17835" y="8410"/>
                      <a:pt x="18113" y="8410"/>
                      <a:pt x="18113" y="8585"/>
                    </a:cubicBezTo>
                    <a:cubicBezTo>
                      <a:pt x="18113" y="8762"/>
                      <a:pt x="17788" y="9334"/>
                      <a:pt x="17509" y="9334"/>
                    </a:cubicBezTo>
                    <a:cubicBezTo>
                      <a:pt x="17231" y="9334"/>
                      <a:pt x="17231" y="10082"/>
                      <a:pt x="17463" y="10125"/>
                    </a:cubicBezTo>
                    <a:cubicBezTo>
                      <a:pt x="17695" y="10169"/>
                      <a:pt x="17881" y="9553"/>
                      <a:pt x="18020" y="9553"/>
                    </a:cubicBezTo>
                    <a:cubicBezTo>
                      <a:pt x="18120" y="9553"/>
                      <a:pt x="18197" y="10252"/>
                      <a:pt x="18333" y="10971"/>
                    </a:cubicBezTo>
                    <a:cubicBezTo>
                      <a:pt x="18370" y="10931"/>
                      <a:pt x="18407" y="10901"/>
                      <a:pt x="18447" y="10901"/>
                    </a:cubicBezTo>
                    <a:cubicBezTo>
                      <a:pt x="18630" y="10901"/>
                      <a:pt x="18538" y="10293"/>
                      <a:pt x="18661" y="10119"/>
                    </a:cubicBezTo>
                    <a:cubicBezTo>
                      <a:pt x="18784" y="9945"/>
                      <a:pt x="18723" y="9394"/>
                      <a:pt x="18815" y="9394"/>
                    </a:cubicBezTo>
                    <a:cubicBezTo>
                      <a:pt x="18907" y="9394"/>
                      <a:pt x="19457" y="9568"/>
                      <a:pt x="19427" y="9423"/>
                    </a:cubicBezTo>
                    <a:cubicBezTo>
                      <a:pt x="19396" y="9278"/>
                      <a:pt x="19763" y="8785"/>
                      <a:pt x="19702" y="8524"/>
                    </a:cubicBezTo>
                    <a:cubicBezTo>
                      <a:pt x="19641" y="8263"/>
                      <a:pt x="19916" y="7944"/>
                      <a:pt x="19916" y="7626"/>
                    </a:cubicBezTo>
                    <a:cubicBezTo>
                      <a:pt x="19916" y="7307"/>
                      <a:pt x="20223" y="7220"/>
                      <a:pt x="20437" y="7046"/>
                    </a:cubicBezTo>
                    <a:cubicBezTo>
                      <a:pt x="20651" y="6872"/>
                      <a:pt x="21018" y="6640"/>
                      <a:pt x="21080" y="6785"/>
                    </a:cubicBezTo>
                    <a:cubicBezTo>
                      <a:pt x="21141" y="6929"/>
                      <a:pt x="21600" y="7046"/>
                      <a:pt x="21416" y="6785"/>
                    </a:cubicBezTo>
                    <a:cubicBezTo>
                      <a:pt x="21233" y="6523"/>
                      <a:pt x="21233" y="6350"/>
                      <a:pt x="21355" y="6292"/>
                    </a:cubicBezTo>
                    <a:cubicBezTo>
                      <a:pt x="21478" y="6234"/>
                      <a:pt x="21539" y="5944"/>
                      <a:pt x="21539" y="5944"/>
                    </a:cubicBezTo>
                    <a:cubicBezTo>
                      <a:pt x="21539" y="5944"/>
                      <a:pt x="21141" y="5886"/>
                      <a:pt x="21080" y="5712"/>
                    </a:cubicBezTo>
                    <a:cubicBezTo>
                      <a:pt x="21018" y="5538"/>
                      <a:pt x="20773" y="5364"/>
                      <a:pt x="20773" y="5219"/>
                    </a:cubicBezTo>
                    <a:cubicBezTo>
                      <a:pt x="20773" y="5074"/>
                      <a:pt x="20559" y="5132"/>
                      <a:pt x="20376" y="5277"/>
                    </a:cubicBezTo>
                    <a:cubicBezTo>
                      <a:pt x="20192" y="5422"/>
                      <a:pt x="19855" y="5103"/>
                      <a:pt x="19457" y="5306"/>
                    </a:cubicBezTo>
                    <a:cubicBezTo>
                      <a:pt x="19059" y="5509"/>
                      <a:pt x="18968" y="5741"/>
                      <a:pt x="18784" y="5712"/>
                    </a:cubicBezTo>
                    <a:cubicBezTo>
                      <a:pt x="18600" y="5682"/>
                      <a:pt x="18630" y="5857"/>
                      <a:pt x="18477" y="6002"/>
                    </a:cubicBezTo>
                    <a:cubicBezTo>
                      <a:pt x="18325" y="6147"/>
                      <a:pt x="18202" y="6321"/>
                      <a:pt x="18110" y="6321"/>
                    </a:cubicBezTo>
                    <a:cubicBezTo>
                      <a:pt x="18019" y="6321"/>
                      <a:pt x="17712" y="6466"/>
                      <a:pt x="17712" y="6466"/>
                    </a:cubicBezTo>
                    <a:cubicBezTo>
                      <a:pt x="17712" y="6466"/>
                      <a:pt x="17927" y="6901"/>
                      <a:pt x="17804" y="7103"/>
                    </a:cubicBezTo>
                    <a:cubicBezTo>
                      <a:pt x="17682" y="7307"/>
                      <a:pt x="17375" y="7103"/>
                      <a:pt x="17039" y="7191"/>
                    </a:cubicBezTo>
                    <a:cubicBezTo>
                      <a:pt x="16702" y="7278"/>
                      <a:pt x="16549" y="7075"/>
                      <a:pt x="16304" y="7133"/>
                    </a:cubicBezTo>
                    <a:cubicBezTo>
                      <a:pt x="16059" y="7191"/>
                      <a:pt x="15907" y="6988"/>
                      <a:pt x="15784" y="7016"/>
                    </a:cubicBezTo>
                    <a:cubicBezTo>
                      <a:pt x="15661" y="7046"/>
                      <a:pt x="15478" y="6755"/>
                      <a:pt x="15539" y="6523"/>
                    </a:cubicBezTo>
                    <a:cubicBezTo>
                      <a:pt x="15600" y="6292"/>
                      <a:pt x="15416" y="5973"/>
                      <a:pt x="15294" y="6147"/>
                    </a:cubicBezTo>
                    <a:cubicBezTo>
                      <a:pt x="15171" y="6321"/>
                      <a:pt x="14988" y="6234"/>
                      <a:pt x="14988" y="6495"/>
                    </a:cubicBezTo>
                    <a:cubicBezTo>
                      <a:pt x="14988" y="6755"/>
                      <a:pt x="15141" y="7075"/>
                      <a:pt x="14957" y="7249"/>
                    </a:cubicBezTo>
                    <a:cubicBezTo>
                      <a:pt x="14774" y="7423"/>
                      <a:pt x="13794" y="7510"/>
                      <a:pt x="13610" y="7365"/>
                    </a:cubicBezTo>
                    <a:cubicBezTo>
                      <a:pt x="13427" y="7220"/>
                      <a:pt x="12631" y="7133"/>
                      <a:pt x="12601" y="6988"/>
                    </a:cubicBezTo>
                    <a:cubicBezTo>
                      <a:pt x="12570" y="6842"/>
                      <a:pt x="12325" y="6582"/>
                      <a:pt x="12171" y="6582"/>
                    </a:cubicBezTo>
                    <a:cubicBezTo>
                      <a:pt x="12019" y="6582"/>
                      <a:pt x="11559" y="6785"/>
                      <a:pt x="11437" y="6698"/>
                    </a:cubicBezTo>
                    <a:cubicBezTo>
                      <a:pt x="11314" y="6611"/>
                      <a:pt x="11008" y="6379"/>
                      <a:pt x="10794" y="6350"/>
                    </a:cubicBezTo>
                    <a:cubicBezTo>
                      <a:pt x="10580" y="6321"/>
                      <a:pt x="10243" y="6176"/>
                      <a:pt x="10212" y="6060"/>
                    </a:cubicBezTo>
                    <a:cubicBezTo>
                      <a:pt x="10182" y="5944"/>
                      <a:pt x="9692" y="5886"/>
                      <a:pt x="9600" y="5770"/>
                    </a:cubicBezTo>
                    <a:cubicBezTo>
                      <a:pt x="9508" y="5653"/>
                      <a:pt x="9202" y="5625"/>
                      <a:pt x="9202" y="5480"/>
                    </a:cubicBezTo>
                    <a:cubicBezTo>
                      <a:pt x="9202" y="5335"/>
                      <a:pt x="9325" y="5103"/>
                      <a:pt x="9325" y="4929"/>
                    </a:cubicBezTo>
                    <a:cubicBezTo>
                      <a:pt x="9325" y="4755"/>
                      <a:pt x="9692" y="4582"/>
                      <a:pt x="9692" y="4465"/>
                    </a:cubicBezTo>
                    <a:cubicBezTo>
                      <a:pt x="9692" y="4349"/>
                      <a:pt x="9356" y="4146"/>
                      <a:pt x="9356" y="4146"/>
                    </a:cubicBezTo>
                    <a:cubicBezTo>
                      <a:pt x="9356" y="4146"/>
                      <a:pt x="9141" y="3769"/>
                      <a:pt x="8896" y="3769"/>
                    </a:cubicBezTo>
                    <a:cubicBezTo>
                      <a:pt x="8651" y="3769"/>
                      <a:pt x="8467" y="3364"/>
                      <a:pt x="8254" y="3335"/>
                    </a:cubicBezTo>
                    <a:cubicBezTo>
                      <a:pt x="8039" y="3306"/>
                      <a:pt x="8100" y="2899"/>
                      <a:pt x="7978" y="2754"/>
                    </a:cubicBezTo>
                    <a:cubicBezTo>
                      <a:pt x="7856" y="2609"/>
                      <a:pt x="7947" y="2262"/>
                      <a:pt x="8162" y="2436"/>
                    </a:cubicBezTo>
                    <a:cubicBezTo>
                      <a:pt x="8376" y="2609"/>
                      <a:pt x="8774" y="2436"/>
                      <a:pt x="8621" y="2175"/>
                    </a:cubicBezTo>
                    <a:cubicBezTo>
                      <a:pt x="8467" y="1914"/>
                      <a:pt x="8192" y="1683"/>
                      <a:pt x="8192" y="1537"/>
                    </a:cubicBezTo>
                    <a:cubicBezTo>
                      <a:pt x="8192" y="1392"/>
                      <a:pt x="8376" y="957"/>
                      <a:pt x="8162" y="841"/>
                    </a:cubicBezTo>
                    <a:cubicBezTo>
                      <a:pt x="7947" y="725"/>
                      <a:pt x="7763" y="551"/>
                      <a:pt x="7702" y="348"/>
                    </a:cubicBezTo>
                    <a:cubicBezTo>
                      <a:pt x="7641" y="145"/>
                      <a:pt x="7396" y="0"/>
                      <a:pt x="7396" y="0"/>
                    </a:cubicBezTo>
                    <a:lnTo>
                      <a:pt x="7090" y="29"/>
                    </a:lnTo>
                    <a:cubicBezTo>
                      <a:pt x="7090" y="29"/>
                      <a:pt x="6907" y="493"/>
                      <a:pt x="6784" y="551"/>
                    </a:cubicBezTo>
                    <a:cubicBezTo>
                      <a:pt x="6662" y="609"/>
                      <a:pt x="6233" y="696"/>
                      <a:pt x="6019" y="841"/>
                    </a:cubicBezTo>
                    <a:cubicBezTo>
                      <a:pt x="5805" y="986"/>
                      <a:pt x="5193" y="638"/>
                      <a:pt x="4856" y="638"/>
                    </a:cubicBezTo>
                    <a:cubicBezTo>
                      <a:pt x="4519" y="638"/>
                      <a:pt x="4304" y="957"/>
                      <a:pt x="4457" y="1044"/>
                    </a:cubicBezTo>
                    <a:cubicBezTo>
                      <a:pt x="4611" y="1131"/>
                      <a:pt x="4580" y="1740"/>
                      <a:pt x="4580" y="1740"/>
                    </a:cubicBezTo>
                    <a:cubicBezTo>
                      <a:pt x="4580" y="1740"/>
                      <a:pt x="4764" y="2494"/>
                      <a:pt x="5039" y="2436"/>
                    </a:cubicBezTo>
                    <a:cubicBezTo>
                      <a:pt x="5315" y="2378"/>
                      <a:pt x="5652" y="2696"/>
                      <a:pt x="5406" y="2754"/>
                    </a:cubicBezTo>
                    <a:cubicBezTo>
                      <a:pt x="5162" y="2812"/>
                      <a:pt x="5039" y="3074"/>
                      <a:pt x="5009" y="3306"/>
                    </a:cubicBezTo>
                    <a:cubicBezTo>
                      <a:pt x="4978" y="3538"/>
                      <a:pt x="5039" y="3827"/>
                      <a:pt x="4856" y="3856"/>
                    </a:cubicBezTo>
                    <a:cubicBezTo>
                      <a:pt x="4672" y="3885"/>
                      <a:pt x="4488" y="3943"/>
                      <a:pt x="4488" y="4262"/>
                    </a:cubicBezTo>
                    <a:cubicBezTo>
                      <a:pt x="4488" y="4582"/>
                      <a:pt x="4091" y="4495"/>
                      <a:pt x="4029" y="4610"/>
                    </a:cubicBezTo>
                    <a:cubicBezTo>
                      <a:pt x="3968" y="4727"/>
                      <a:pt x="3815" y="5306"/>
                      <a:pt x="3723" y="5393"/>
                    </a:cubicBezTo>
                    <a:cubicBezTo>
                      <a:pt x="3631" y="5480"/>
                      <a:pt x="3110" y="5509"/>
                      <a:pt x="3080" y="5770"/>
                    </a:cubicBezTo>
                    <a:cubicBezTo>
                      <a:pt x="3049" y="6031"/>
                      <a:pt x="2805" y="6350"/>
                      <a:pt x="2652" y="6321"/>
                    </a:cubicBezTo>
                    <a:cubicBezTo>
                      <a:pt x="2498" y="6292"/>
                      <a:pt x="2223" y="6176"/>
                      <a:pt x="2131" y="6350"/>
                    </a:cubicBezTo>
                    <a:cubicBezTo>
                      <a:pt x="2039" y="6524"/>
                      <a:pt x="1642" y="6205"/>
                      <a:pt x="1550" y="6292"/>
                    </a:cubicBezTo>
                    <a:cubicBezTo>
                      <a:pt x="1458" y="6379"/>
                      <a:pt x="968" y="6756"/>
                      <a:pt x="968" y="6988"/>
                    </a:cubicBezTo>
                    <a:cubicBezTo>
                      <a:pt x="968" y="7220"/>
                      <a:pt x="1488" y="7220"/>
                      <a:pt x="1458" y="7510"/>
                    </a:cubicBezTo>
                    <a:cubicBezTo>
                      <a:pt x="1427" y="7800"/>
                      <a:pt x="1642" y="8119"/>
                      <a:pt x="1795" y="8263"/>
                    </a:cubicBezTo>
                    <a:cubicBezTo>
                      <a:pt x="1947" y="8409"/>
                      <a:pt x="2192" y="8756"/>
                      <a:pt x="2070" y="8931"/>
                    </a:cubicBezTo>
                    <a:cubicBezTo>
                      <a:pt x="1947" y="9104"/>
                      <a:pt x="1764" y="9133"/>
                      <a:pt x="1488" y="9075"/>
                    </a:cubicBezTo>
                    <a:cubicBezTo>
                      <a:pt x="1213" y="9017"/>
                      <a:pt x="1243" y="9191"/>
                      <a:pt x="754" y="9104"/>
                    </a:cubicBezTo>
                    <a:cubicBezTo>
                      <a:pt x="264" y="9017"/>
                      <a:pt x="233" y="9365"/>
                      <a:pt x="49" y="9568"/>
                    </a:cubicBezTo>
                    <a:cubicBezTo>
                      <a:pt x="38" y="9581"/>
                      <a:pt x="21" y="9599"/>
                      <a:pt x="0" y="9622"/>
                    </a:cubicBezTo>
                    <a:cubicBezTo>
                      <a:pt x="231" y="9795"/>
                      <a:pt x="328" y="10103"/>
                      <a:pt x="713" y="10244"/>
                    </a:cubicBezTo>
                    <a:cubicBezTo>
                      <a:pt x="1160" y="10407"/>
                      <a:pt x="1562" y="9972"/>
                      <a:pt x="1562" y="10287"/>
                    </a:cubicBezTo>
                    <a:cubicBezTo>
                      <a:pt x="1562" y="10602"/>
                      <a:pt x="507" y="10537"/>
                      <a:pt x="484" y="10635"/>
                    </a:cubicBezTo>
                    <a:cubicBezTo>
                      <a:pt x="461" y="10733"/>
                      <a:pt x="1572" y="12003"/>
                      <a:pt x="2135" y="11905"/>
                    </a:cubicBezTo>
                    <a:cubicBezTo>
                      <a:pt x="2696" y="11808"/>
                      <a:pt x="3109" y="11232"/>
                      <a:pt x="2948" y="11145"/>
                    </a:cubicBezTo>
                    <a:cubicBezTo>
                      <a:pt x="2788" y="11058"/>
                      <a:pt x="3040" y="10700"/>
                      <a:pt x="3189" y="10765"/>
                    </a:cubicBezTo>
                    <a:cubicBezTo>
                      <a:pt x="3338" y="10830"/>
                      <a:pt x="3212" y="11395"/>
                      <a:pt x="3384" y="11525"/>
                    </a:cubicBezTo>
                    <a:cubicBezTo>
                      <a:pt x="3556" y="11655"/>
                      <a:pt x="3498" y="11894"/>
                      <a:pt x="3384" y="12198"/>
                    </a:cubicBezTo>
                    <a:cubicBezTo>
                      <a:pt x="3270" y="12502"/>
                      <a:pt x="3498" y="13099"/>
                      <a:pt x="3532" y="13436"/>
                    </a:cubicBezTo>
                    <a:cubicBezTo>
                      <a:pt x="3567" y="13773"/>
                      <a:pt x="3808" y="14261"/>
                      <a:pt x="3888" y="14760"/>
                    </a:cubicBezTo>
                    <a:cubicBezTo>
                      <a:pt x="3968" y="15260"/>
                      <a:pt x="4301" y="16172"/>
                      <a:pt x="4611" y="16725"/>
                    </a:cubicBezTo>
                    <a:cubicBezTo>
                      <a:pt x="4920" y="17279"/>
                      <a:pt x="5160" y="18365"/>
                      <a:pt x="5367" y="18626"/>
                    </a:cubicBezTo>
                    <a:cubicBezTo>
                      <a:pt x="5573" y="18886"/>
                      <a:pt x="6100" y="19679"/>
                      <a:pt x="6100" y="20167"/>
                    </a:cubicBezTo>
                    <a:cubicBezTo>
                      <a:pt x="6100" y="20655"/>
                      <a:pt x="6662" y="21339"/>
                      <a:pt x="6857" y="21470"/>
                    </a:cubicBezTo>
                    <a:cubicBezTo>
                      <a:pt x="7052" y="21600"/>
                      <a:pt x="7476" y="21318"/>
                      <a:pt x="7579" y="21013"/>
                    </a:cubicBezTo>
                    <a:cubicBezTo>
                      <a:pt x="7683" y="20710"/>
                      <a:pt x="8267" y="20590"/>
                      <a:pt x="8301" y="20330"/>
                    </a:cubicBezTo>
                    <a:cubicBezTo>
                      <a:pt x="8336" y="20069"/>
                      <a:pt x="8393" y="19863"/>
                      <a:pt x="8599" y="19830"/>
                    </a:cubicBezTo>
                    <a:cubicBezTo>
                      <a:pt x="8806" y="19798"/>
                      <a:pt x="8806" y="19592"/>
                      <a:pt x="8806" y="19309"/>
                    </a:cubicBezTo>
                    <a:cubicBezTo>
                      <a:pt x="8806" y="19027"/>
                      <a:pt x="8829" y="18626"/>
                      <a:pt x="9035" y="18376"/>
                    </a:cubicBezTo>
                    <a:cubicBezTo>
                      <a:pt x="9241" y="18126"/>
                      <a:pt x="9276" y="17453"/>
                      <a:pt x="9150" y="17182"/>
                    </a:cubicBezTo>
                    <a:cubicBezTo>
                      <a:pt x="9024" y="16910"/>
                      <a:pt x="9092" y="16530"/>
                      <a:pt x="9207" y="16258"/>
                    </a:cubicBezTo>
                    <a:cubicBezTo>
                      <a:pt x="9321" y="15987"/>
                      <a:pt x="9276" y="15672"/>
                      <a:pt x="9494" y="15651"/>
                    </a:cubicBezTo>
                    <a:cubicBezTo>
                      <a:pt x="9711" y="15629"/>
                      <a:pt x="10032" y="15444"/>
                      <a:pt x="10262" y="15151"/>
                    </a:cubicBezTo>
                    <a:cubicBezTo>
                      <a:pt x="10491" y="14858"/>
                      <a:pt x="11190" y="14456"/>
                      <a:pt x="11442" y="14261"/>
                    </a:cubicBezTo>
                    <a:cubicBezTo>
                      <a:pt x="11694" y="14065"/>
                      <a:pt x="12462" y="13425"/>
                      <a:pt x="12692" y="13067"/>
                    </a:cubicBezTo>
                    <a:cubicBezTo>
                      <a:pt x="12921" y="12708"/>
                      <a:pt x="13574" y="12589"/>
                      <a:pt x="13872" y="12296"/>
                    </a:cubicBezTo>
                    <a:cubicBezTo>
                      <a:pt x="14170" y="12003"/>
                      <a:pt x="14056" y="11851"/>
                      <a:pt x="14113" y="11536"/>
                    </a:cubicBezTo>
                    <a:cubicBezTo>
                      <a:pt x="14170" y="11222"/>
                      <a:pt x="15133" y="11091"/>
                      <a:pt x="15500" y="11091"/>
                    </a:cubicBezTo>
                    <a:cubicBezTo>
                      <a:pt x="15575" y="11091"/>
                      <a:pt x="15637" y="11083"/>
                      <a:pt x="15693" y="11073"/>
                    </a:cubicBezTo>
                    <a:cubicBezTo>
                      <a:pt x="15687" y="10568"/>
                      <a:pt x="15526" y="9967"/>
                      <a:pt x="15419" y="972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49" name="Shape 1726"/>
              <p:cNvSpPr/>
              <p:nvPr/>
            </p:nvSpPr>
            <p:spPr>
              <a:xfrm>
                <a:off x="9384838" y="2101083"/>
                <a:ext cx="1148021" cy="490371"/>
              </a:xfrm>
              <a:custGeom>
                <a:avLst/>
                <a:gdLst/>
                <a:ahLst/>
                <a:cxnLst>
                  <a:cxn ang="0">
                    <a:pos x="wd2" y="hd2"/>
                  </a:cxn>
                  <a:cxn ang="5400000">
                    <a:pos x="wd2" y="hd2"/>
                  </a:cxn>
                  <a:cxn ang="10800000">
                    <a:pos x="wd2" y="hd2"/>
                  </a:cxn>
                  <a:cxn ang="16200000">
                    <a:pos x="wd2" y="hd2"/>
                  </a:cxn>
                </a:cxnLst>
                <a:rect l="0" t="0" r="r" b="b"/>
                <a:pathLst>
                  <a:path w="21558" h="21424" extrusionOk="0">
                    <a:moveTo>
                      <a:pt x="20671" y="8963"/>
                    </a:moveTo>
                    <a:cubicBezTo>
                      <a:pt x="20450" y="8346"/>
                      <a:pt x="20096" y="8655"/>
                      <a:pt x="20008" y="9169"/>
                    </a:cubicBezTo>
                    <a:cubicBezTo>
                      <a:pt x="19919" y="9683"/>
                      <a:pt x="19742" y="8963"/>
                      <a:pt x="19344" y="8963"/>
                    </a:cubicBezTo>
                    <a:cubicBezTo>
                      <a:pt x="18946" y="8963"/>
                      <a:pt x="18902" y="9478"/>
                      <a:pt x="18636" y="8860"/>
                    </a:cubicBezTo>
                    <a:cubicBezTo>
                      <a:pt x="18372" y="8244"/>
                      <a:pt x="18725" y="8037"/>
                      <a:pt x="18725" y="8037"/>
                    </a:cubicBezTo>
                    <a:lnTo>
                      <a:pt x="18769" y="7213"/>
                    </a:lnTo>
                    <a:lnTo>
                      <a:pt x="19318" y="4659"/>
                    </a:lnTo>
                    <a:cubicBezTo>
                      <a:pt x="19162" y="4510"/>
                      <a:pt x="18932" y="4451"/>
                      <a:pt x="18822" y="4546"/>
                    </a:cubicBezTo>
                    <a:cubicBezTo>
                      <a:pt x="18659" y="4688"/>
                      <a:pt x="18273" y="4595"/>
                      <a:pt x="18233" y="4264"/>
                    </a:cubicBezTo>
                    <a:cubicBezTo>
                      <a:pt x="18192" y="3933"/>
                      <a:pt x="17543" y="3886"/>
                      <a:pt x="17380" y="4169"/>
                    </a:cubicBezTo>
                    <a:cubicBezTo>
                      <a:pt x="17218" y="4452"/>
                      <a:pt x="16853" y="4688"/>
                      <a:pt x="16832" y="5019"/>
                    </a:cubicBezTo>
                    <a:cubicBezTo>
                      <a:pt x="16812" y="5351"/>
                      <a:pt x="16426" y="5256"/>
                      <a:pt x="16284" y="5491"/>
                    </a:cubicBezTo>
                    <a:cubicBezTo>
                      <a:pt x="16142" y="5728"/>
                      <a:pt x="15411" y="5823"/>
                      <a:pt x="15391" y="6011"/>
                    </a:cubicBezTo>
                    <a:cubicBezTo>
                      <a:pt x="15370" y="6201"/>
                      <a:pt x="14599" y="6248"/>
                      <a:pt x="14477" y="6011"/>
                    </a:cubicBezTo>
                    <a:cubicBezTo>
                      <a:pt x="14355" y="5776"/>
                      <a:pt x="13685" y="6011"/>
                      <a:pt x="13604" y="5634"/>
                    </a:cubicBezTo>
                    <a:cubicBezTo>
                      <a:pt x="13523" y="5256"/>
                      <a:pt x="13238" y="5065"/>
                      <a:pt x="13238" y="4737"/>
                    </a:cubicBezTo>
                    <a:cubicBezTo>
                      <a:pt x="13238" y="4405"/>
                      <a:pt x="12731" y="4405"/>
                      <a:pt x="12670" y="4123"/>
                    </a:cubicBezTo>
                    <a:cubicBezTo>
                      <a:pt x="12609" y="3839"/>
                      <a:pt x="12203" y="3697"/>
                      <a:pt x="12143" y="3792"/>
                    </a:cubicBezTo>
                    <a:cubicBezTo>
                      <a:pt x="12081" y="3886"/>
                      <a:pt x="11634" y="3507"/>
                      <a:pt x="11513" y="3460"/>
                    </a:cubicBezTo>
                    <a:cubicBezTo>
                      <a:pt x="11391" y="3413"/>
                      <a:pt x="11006" y="3650"/>
                      <a:pt x="10883" y="3650"/>
                    </a:cubicBezTo>
                    <a:cubicBezTo>
                      <a:pt x="10762" y="3650"/>
                      <a:pt x="10538" y="4169"/>
                      <a:pt x="10397" y="4216"/>
                    </a:cubicBezTo>
                    <a:cubicBezTo>
                      <a:pt x="10254" y="4264"/>
                      <a:pt x="9868" y="3650"/>
                      <a:pt x="9787" y="3792"/>
                    </a:cubicBezTo>
                    <a:cubicBezTo>
                      <a:pt x="9706" y="3933"/>
                      <a:pt x="9462" y="3320"/>
                      <a:pt x="9361" y="3037"/>
                    </a:cubicBezTo>
                    <a:cubicBezTo>
                      <a:pt x="9259" y="2753"/>
                      <a:pt x="9361" y="1948"/>
                      <a:pt x="9280" y="1666"/>
                    </a:cubicBezTo>
                    <a:cubicBezTo>
                      <a:pt x="9199" y="1381"/>
                      <a:pt x="8752" y="1381"/>
                      <a:pt x="8610" y="1194"/>
                    </a:cubicBezTo>
                    <a:cubicBezTo>
                      <a:pt x="8468" y="1003"/>
                      <a:pt x="8244" y="721"/>
                      <a:pt x="8102" y="721"/>
                    </a:cubicBezTo>
                    <a:cubicBezTo>
                      <a:pt x="7960" y="721"/>
                      <a:pt x="7737" y="627"/>
                      <a:pt x="7675" y="485"/>
                    </a:cubicBezTo>
                    <a:cubicBezTo>
                      <a:pt x="7615" y="342"/>
                      <a:pt x="7310" y="107"/>
                      <a:pt x="7169" y="13"/>
                    </a:cubicBezTo>
                    <a:cubicBezTo>
                      <a:pt x="7026" y="-81"/>
                      <a:pt x="7006" y="342"/>
                      <a:pt x="6925" y="532"/>
                    </a:cubicBezTo>
                    <a:cubicBezTo>
                      <a:pt x="6844" y="721"/>
                      <a:pt x="6600" y="768"/>
                      <a:pt x="6559" y="1099"/>
                    </a:cubicBezTo>
                    <a:cubicBezTo>
                      <a:pt x="6518" y="1429"/>
                      <a:pt x="6234" y="1524"/>
                      <a:pt x="6275" y="1901"/>
                    </a:cubicBezTo>
                    <a:cubicBezTo>
                      <a:pt x="6316" y="2280"/>
                      <a:pt x="6417" y="3037"/>
                      <a:pt x="6518" y="3224"/>
                    </a:cubicBezTo>
                    <a:cubicBezTo>
                      <a:pt x="6620" y="3413"/>
                      <a:pt x="6559" y="3979"/>
                      <a:pt x="6499" y="4169"/>
                    </a:cubicBezTo>
                    <a:cubicBezTo>
                      <a:pt x="6437" y="4358"/>
                      <a:pt x="6011" y="4499"/>
                      <a:pt x="5930" y="4831"/>
                    </a:cubicBezTo>
                    <a:cubicBezTo>
                      <a:pt x="5849" y="5162"/>
                      <a:pt x="5646" y="4783"/>
                      <a:pt x="5443" y="4499"/>
                    </a:cubicBezTo>
                    <a:cubicBezTo>
                      <a:pt x="5240" y="4216"/>
                      <a:pt x="4996" y="4405"/>
                      <a:pt x="4894" y="4595"/>
                    </a:cubicBezTo>
                    <a:cubicBezTo>
                      <a:pt x="4793" y="4783"/>
                      <a:pt x="4428" y="4123"/>
                      <a:pt x="4326" y="4075"/>
                    </a:cubicBezTo>
                    <a:cubicBezTo>
                      <a:pt x="4225" y="4027"/>
                      <a:pt x="4204" y="3130"/>
                      <a:pt x="4103" y="3178"/>
                    </a:cubicBezTo>
                    <a:cubicBezTo>
                      <a:pt x="4001" y="3224"/>
                      <a:pt x="3290" y="2894"/>
                      <a:pt x="3149" y="2799"/>
                    </a:cubicBezTo>
                    <a:cubicBezTo>
                      <a:pt x="3006" y="2705"/>
                      <a:pt x="2702" y="2753"/>
                      <a:pt x="2661" y="2989"/>
                    </a:cubicBezTo>
                    <a:cubicBezTo>
                      <a:pt x="2620" y="3226"/>
                      <a:pt x="2255" y="3178"/>
                      <a:pt x="2194" y="3460"/>
                    </a:cubicBezTo>
                    <a:cubicBezTo>
                      <a:pt x="2133" y="3745"/>
                      <a:pt x="1849" y="3886"/>
                      <a:pt x="1748" y="4169"/>
                    </a:cubicBezTo>
                    <a:cubicBezTo>
                      <a:pt x="1646" y="4452"/>
                      <a:pt x="1301" y="4452"/>
                      <a:pt x="1220" y="4878"/>
                    </a:cubicBezTo>
                    <a:cubicBezTo>
                      <a:pt x="1139" y="5304"/>
                      <a:pt x="712" y="5491"/>
                      <a:pt x="591" y="5538"/>
                    </a:cubicBezTo>
                    <a:cubicBezTo>
                      <a:pt x="469" y="5587"/>
                      <a:pt x="144" y="5728"/>
                      <a:pt x="124" y="5964"/>
                    </a:cubicBezTo>
                    <a:cubicBezTo>
                      <a:pt x="115" y="6066"/>
                      <a:pt x="64" y="6079"/>
                      <a:pt x="0" y="6061"/>
                    </a:cubicBezTo>
                    <a:cubicBezTo>
                      <a:pt x="8" y="6125"/>
                      <a:pt x="17" y="6180"/>
                      <a:pt x="22" y="6252"/>
                    </a:cubicBezTo>
                    <a:cubicBezTo>
                      <a:pt x="107" y="7330"/>
                      <a:pt x="304" y="7299"/>
                      <a:pt x="514" y="7724"/>
                    </a:cubicBezTo>
                    <a:cubicBezTo>
                      <a:pt x="725" y="8147"/>
                      <a:pt x="908" y="8474"/>
                      <a:pt x="1132" y="8508"/>
                    </a:cubicBezTo>
                    <a:cubicBezTo>
                      <a:pt x="1357" y="8542"/>
                      <a:pt x="1695" y="9161"/>
                      <a:pt x="1723" y="9620"/>
                    </a:cubicBezTo>
                    <a:cubicBezTo>
                      <a:pt x="1751" y="10077"/>
                      <a:pt x="1961" y="10599"/>
                      <a:pt x="2088" y="10830"/>
                    </a:cubicBezTo>
                    <a:cubicBezTo>
                      <a:pt x="2215" y="11058"/>
                      <a:pt x="2046" y="11843"/>
                      <a:pt x="2046" y="12431"/>
                    </a:cubicBezTo>
                    <a:cubicBezTo>
                      <a:pt x="2046" y="13020"/>
                      <a:pt x="1737" y="13150"/>
                      <a:pt x="1891" y="13740"/>
                    </a:cubicBezTo>
                    <a:cubicBezTo>
                      <a:pt x="2046" y="14328"/>
                      <a:pt x="3128" y="14621"/>
                      <a:pt x="3437" y="14621"/>
                    </a:cubicBezTo>
                    <a:cubicBezTo>
                      <a:pt x="3746" y="14621"/>
                      <a:pt x="3859" y="15309"/>
                      <a:pt x="3952" y="15344"/>
                    </a:cubicBezTo>
                    <a:cubicBezTo>
                      <a:pt x="4147" y="15419"/>
                      <a:pt x="4173" y="15961"/>
                      <a:pt x="4395" y="16064"/>
                    </a:cubicBezTo>
                    <a:cubicBezTo>
                      <a:pt x="4616" y="16167"/>
                      <a:pt x="4837" y="16475"/>
                      <a:pt x="4925" y="17403"/>
                    </a:cubicBezTo>
                    <a:cubicBezTo>
                      <a:pt x="5014" y="18327"/>
                      <a:pt x="5279" y="18636"/>
                      <a:pt x="5323" y="19049"/>
                    </a:cubicBezTo>
                    <a:cubicBezTo>
                      <a:pt x="5367" y="19461"/>
                      <a:pt x="5854" y="19151"/>
                      <a:pt x="6208" y="19255"/>
                    </a:cubicBezTo>
                    <a:cubicBezTo>
                      <a:pt x="6562" y="19358"/>
                      <a:pt x="7579" y="19255"/>
                      <a:pt x="7845" y="19358"/>
                    </a:cubicBezTo>
                    <a:cubicBezTo>
                      <a:pt x="8110" y="19461"/>
                      <a:pt x="8729" y="19358"/>
                      <a:pt x="9083" y="19975"/>
                    </a:cubicBezTo>
                    <a:cubicBezTo>
                      <a:pt x="9437" y="20592"/>
                      <a:pt x="9614" y="20077"/>
                      <a:pt x="9835" y="20386"/>
                    </a:cubicBezTo>
                    <a:cubicBezTo>
                      <a:pt x="10056" y="20694"/>
                      <a:pt x="10233" y="20901"/>
                      <a:pt x="10542" y="20797"/>
                    </a:cubicBezTo>
                    <a:cubicBezTo>
                      <a:pt x="10852" y="20694"/>
                      <a:pt x="10852" y="21312"/>
                      <a:pt x="11073" y="21416"/>
                    </a:cubicBezTo>
                    <a:cubicBezTo>
                      <a:pt x="11294" y="21519"/>
                      <a:pt x="11693" y="20592"/>
                      <a:pt x="12268" y="19975"/>
                    </a:cubicBezTo>
                    <a:cubicBezTo>
                      <a:pt x="12842" y="19358"/>
                      <a:pt x="13506" y="19769"/>
                      <a:pt x="13815" y="19872"/>
                    </a:cubicBezTo>
                    <a:cubicBezTo>
                      <a:pt x="14125" y="19975"/>
                      <a:pt x="14700" y="19564"/>
                      <a:pt x="15054" y="18636"/>
                    </a:cubicBezTo>
                    <a:cubicBezTo>
                      <a:pt x="15408" y="17711"/>
                      <a:pt x="15850" y="17916"/>
                      <a:pt x="15894" y="17093"/>
                    </a:cubicBezTo>
                    <a:cubicBezTo>
                      <a:pt x="15938" y="16270"/>
                      <a:pt x="15540" y="15961"/>
                      <a:pt x="15717" y="15240"/>
                    </a:cubicBezTo>
                    <a:cubicBezTo>
                      <a:pt x="15894" y="14521"/>
                      <a:pt x="16204" y="14623"/>
                      <a:pt x="16381" y="14830"/>
                    </a:cubicBezTo>
                    <a:cubicBezTo>
                      <a:pt x="16557" y="15035"/>
                      <a:pt x="17044" y="15344"/>
                      <a:pt x="17487" y="14623"/>
                    </a:cubicBezTo>
                    <a:cubicBezTo>
                      <a:pt x="17929" y="13903"/>
                      <a:pt x="18106" y="14007"/>
                      <a:pt x="18504" y="13903"/>
                    </a:cubicBezTo>
                    <a:cubicBezTo>
                      <a:pt x="18902" y="13800"/>
                      <a:pt x="18857" y="13183"/>
                      <a:pt x="19123" y="12566"/>
                    </a:cubicBezTo>
                    <a:cubicBezTo>
                      <a:pt x="19389" y="11948"/>
                      <a:pt x="19698" y="11742"/>
                      <a:pt x="19964" y="11742"/>
                    </a:cubicBezTo>
                    <a:cubicBezTo>
                      <a:pt x="20229" y="11742"/>
                      <a:pt x="20582" y="11124"/>
                      <a:pt x="20848" y="11329"/>
                    </a:cubicBezTo>
                    <a:cubicBezTo>
                      <a:pt x="21114" y="11536"/>
                      <a:pt x="21511" y="11638"/>
                      <a:pt x="21556" y="11124"/>
                    </a:cubicBezTo>
                    <a:cubicBezTo>
                      <a:pt x="21600" y="10611"/>
                      <a:pt x="20892" y="9581"/>
                      <a:pt x="20671" y="896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0" name="Shape 1727"/>
              <p:cNvSpPr/>
              <p:nvPr/>
            </p:nvSpPr>
            <p:spPr>
              <a:xfrm>
                <a:off x="7443839" y="2961527"/>
                <a:ext cx="18761" cy="50139"/>
              </a:xfrm>
              <a:custGeom>
                <a:avLst/>
                <a:gdLst/>
                <a:ahLst/>
                <a:cxnLst>
                  <a:cxn ang="0">
                    <a:pos x="wd2" y="hd2"/>
                  </a:cxn>
                  <a:cxn ang="5400000">
                    <a:pos x="wd2" y="hd2"/>
                  </a:cxn>
                  <a:cxn ang="10800000">
                    <a:pos x="wd2" y="hd2"/>
                  </a:cxn>
                  <a:cxn ang="16200000">
                    <a:pos x="wd2" y="hd2"/>
                  </a:cxn>
                </a:cxnLst>
                <a:rect l="0" t="0" r="r" b="b"/>
                <a:pathLst>
                  <a:path w="21600" h="21548" extrusionOk="0">
                    <a:moveTo>
                      <a:pt x="8865" y="208"/>
                    </a:moveTo>
                    <a:cubicBezTo>
                      <a:pt x="2498" y="1166"/>
                      <a:pt x="0" y="10160"/>
                      <a:pt x="0" y="11571"/>
                    </a:cubicBezTo>
                    <a:cubicBezTo>
                      <a:pt x="0" y="12587"/>
                      <a:pt x="3960" y="17131"/>
                      <a:pt x="15570" y="21548"/>
                    </a:cubicBezTo>
                    <a:cubicBezTo>
                      <a:pt x="17955" y="14670"/>
                      <a:pt x="18540" y="5625"/>
                      <a:pt x="20183" y="3156"/>
                    </a:cubicBezTo>
                    <a:cubicBezTo>
                      <a:pt x="20610" y="2518"/>
                      <a:pt x="21083" y="1434"/>
                      <a:pt x="21600" y="99"/>
                    </a:cubicBezTo>
                    <a:cubicBezTo>
                      <a:pt x="15368" y="-44"/>
                      <a:pt x="10688" y="-52"/>
                      <a:pt x="8865" y="20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1" name="Shape 1728"/>
              <p:cNvSpPr/>
              <p:nvPr/>
            </p:nvSpPr>
            <p:spPr>
              <a:xfrm>
                <a:off x="7423828" y="2921506"/>
                <a:ext cx="53154" cy="152853"/>
              </a:xfrm>
              <a:custGeom>
                <a:avLst/>
                <a:gdLst/>
                <a:ahLst/>
                <a:cxnLst>
                  <a:cxn ang="0">
                    <a:pos x="wd2" y="hd2"/>
                  </a:cxn>
                  <a:cxn ang="5400000">
                    <a:pos x="wd2" y="hd2"/>
                  </a:cxn>
                  <a:cxn ang="10800000">
                    <a:pos x="wd2" y="hd2"/>
                  </a:cxn>
                  <a:cxn ang="16200000">
                    <a:pos x="wd2" y="hd2"/>
                  </a:cxn>
                </a:cxnLst>
                <a:rect l="0" t="0" r="r" b="b"/>
                <a:pathLst>
                  <a:path w="21600" h="21600" extrusionOk="0">
                    <a:moveTo>
                      <a:pt x="10038" y="21310"/>
                    </a:moveTo>
                    <a:cubicBezTo>
                      <a:pt x="10530" y="21404"/>
                      <a:pt x="11038" y="21501"/>
                      <a:pt x="11578" y="21600"/>
                    </a:cubicBezTo>
                    <a:cubicBezTo>
                      <a:pt x="12817" y="18496"/>
                      <a:pt x="14739" y="14846"/>
                      <a:pt x="16343" y="14108"/>
                    </a:cubicBezTo>
                    <a:cubicBezTo>
                      <a:pt x="17216" y="13700"/>
                      <a:pt x="17804" y="12736"/>
                      <a:pt x="18233" y="11598"/>
                    </a:cubicBezTo>
                    <a:cubicBezTo>
                      <a:pt x="14127" y="10146"/>
                      <a:pt x="12722" y="8652"/>
                      <a:pt x="12722" y="8317"/>
                    </a:cubicBezTo>
                    <a:cubicBezTo>
                      <a:pt x="12722" y="7854"/>
                      <a:pt x="13611" y="4893"/>
                      <a:pt x="15866" y="4581"/>
                    </a:cubicBezTo>
                    <a:cubicBezTo>
                      <a:pt x="16502" y="4496"/>
                      <a:pt x="18154" y="4498"/>
                      <a:pt x="20361" y="4545"/>
                    </a:cubicBezTo>
                    <a:cubicBezTo>
                      <a:pt x="20774" y="3617"/>
                      <a:pt x="21219" y="2306"/>
                      <a:pt x="21600" y="1113"/>
                    </a:cubicBezTo>
                    <a:lnTo>
                      <a:pt x="14096" y="0"/>
                    </a:lnTo>
                    <a:cubicBezTo>
                      <a:pt x="12976" y="845"/>
                      <a:pt x="12071" y="1673"/>
                      <a:pt x="11721" y="2422"/>
                    </a:cubicBezTo>
                    <a:cubicBezTo>
                      <a:pt x="10466" y="5178"/>
                      <a:pt x="3446" y="9729"/>
                      <a:pt x="0" y="11615"/>
                    </a:cubicBezTo>
                    <a:lnTo>
                      <a:pt x="10665" y="20711"/>
                    </a:lnTo>
                    <a:cubicBezTo>
                      <a:pt x="10665" y="20711"/>
                      <a:pt x="10038" y="21310"/>
                      <a:pt x="10038" y="2131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2" name="Shape 1729"/>
              <p:cNvSpPr/>
              <p:nvPr/>
            </p:nvSpPr>
            <p:spPr>
              <a:xfrm>
                <a:off x="7443839" y="2921506"/>
                <a:ext cx="154358" cy="169442"/>
              </a:xfrm>
              <a:custGeom>
                <a:avLst/>
                <a:gdLst/>
                <a:ahLst/>
                <a:cxnLst>
                  <a:cxn ang="0">
                    <a:pos x="wd2" y="hd2"/>
                  </a:cxn>
                  <a:cxn ang="5400000">
                    <a:pos x="wd2" y="hd2"/>
                  </a:cxn>
                  <a:cxn ang="10800000">
                    <a:pos x="wd2" y="hd2"/>
                  </a:cxn>
                  <a:cxn ang="16200000">
                    <a:pos x="wd2" y="hd2"/>
                  </a:cxn>
                </a:cxnLst>
                <a:rect l="0" t="0" r="r" b="b"/>
                <a:pathLst>
                  <a:path w="21600" h="21434" extrusionOk="0">
                    <a:moveTo>
                      <a:pt x="19989" y="0"/>
                    </a:moveTo>
                    <a:cubicBezTo>
                      <a:pt x="16785" y="1486"/>
                      <a:pt x="13993" y="2719"/>
                      <a:pt x="13443" y="2796"/>
                    </a:cubicBezTo>
                    <a:cubicBezTo>
                      <a:pt x="12026" y="2976"/>
                      <a:pt x="8592" y="5166"/>
                      <a:pt x="8592" y="5166"/>
                    </a:cubicBezTo>
                    <a:lnTo>
                      <a:pt x="3946" y="2976"/>
                    </a:lnTo>
                    <a:lnTo>
                      <a:pt x="3544" y="1332"/>
                    </a:lnTo>
                    <a:lnTo>
                      <a:pt x="3451" y="1298"/>
                    </a:lnTo>
                    <a:cubicBezTo>
                      <a:pt x="3254" y="2875"/>
                      <a:pt x="3011" y="4692"/>
                      <a:pt x="2849" y="5273"/>
                    </a:cubicBezTo>
                    <a:cubicBezTo>
                      <a:pt x="2546" y="6368"/>
                      <a:pt x="2546" y="11838"/>
                      <a:pt x="1638" y="12933"/>
                    </a:cubicBezTo>
                    <a:cubicBezTo>
                      <a:pt x="1088" y="13593"/>
                      <a:pt x="427" y="16859"/>
                      <a:pt x="0" y="19640"/>
                    </a:cubicBezTo>
                    <a:cubicBezTo>
                      <a:pt x="1671" y="20458"/>
                      <a:pt x="3615" y="21326"/>
                      <a:pt x="4553" y="21422"/>
                    </a:cubicBezTo>
                    <a:cubicBezTo>
                      <a:pt x="6371" y="21600"/>
                      <a:pt x="8592" y="19776"/>
                      <a:pt x="8592" y="18683"/>
                    </a:cubicBezTo>
                    <a:cubicBezTo>
                      <a:pt x="8592" y="17586"/>
                      <a:pt x="10211" y="17403"/>
                      <a:pt x="11824" y="17403"/>
                    </a:cubicBezTo>
                    <a:cubicBezTo>
                      <a:pt x="13443" y="17403"/>
                      <a:pt x="13645" y="15759"/>
                      <a:pt x="14854" y="15210"/>
                    </a:cubicBezTo>
                    <a:cubicBezTo>
                      <a:pt x="16068" y="14661"/>
                      <a:pt x="12229" y="11559"/>
                      <a:pt x="11017" y="11196"/>
                    </a:cubicBezTo>
                    <a:cubicBezTo>
                      <a:pt x="9803" y="10830"/>
                      <a:pt x="12026" y="8454"/>
                      <a:pt x="16068" y="8271"/>
                    </a:cubicBezTo>
                    <a:cubicBezTo>
                      <a:pt x="20107" y="8088"/>
                      <a:pt x="19098" y="6813"/>
                      <a:pt x="21318" y="6813"/>
                    </a:cubicBezTo>
                    <a:cubicBezTo>
                      <a:pt x="21422" y="6813"/>
                      <a:pt x="21504" y="6810"/>
                      <a:pt x="21600" y="6810"/>
                    </a:cubicBezTo>
                    <a:cubicBezTo>
                      <a:pt x="21209" y="5211"/>
                      <a:pt x="20722" y="3280"/>
                      <a:pt x="20400" y="2267"/>
                    </a:cubicBezTo>
                    <a:cubicBezTo>
                      <a:pt x="20208" y="1664"/>
                      <a:pt x="20080" y="845"/>
                      <a:pt x="19989" y="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3" name="Shape 1730"/>
              <p:cNvSpPr/>
              <p:nvPr/>
            </p:nvSpPr>
            <p:spPr>
              <a:xfrm>
                <a:off x="8724498" y="2501289"/>
                <a:ext cx="398730" cy="168015"/>
              </a:xfrm>
              <a:custGeom>
                <a:avLst/>
                <a:gdLst/>
                <a:ahLst/>
                <a:cxnLst>
                  <a:cxn ang="0">
                    <a:pos x="wd2" y="hd2"/>
                  </a:cxn>
                  <a:cxn ang="5400000">
                    <a:pos x="wd2" y="hd2"/>
                  </a:cxn>
                  <a:cxn ang="10800000">
                    <a:pos x="wd2" y="hd2"/>
                  </a:cxn>
                  <a:cxn ang="16200000">
                    <a:pos x="wd2" y="hd2"/>
                  </a:cxn>
                </a:cxnLst>
                <a:rect l="0" t="0" r="r" b="b"/>
                <a:pathLst>
                  <a:path w="21526" h="20822" extrusionOk="0">
                    <a:moveTo>
                      <a:pt x="19873" y="3816"/>
                    </a:moveTo>
                    <a:cubicBezTo>
                      <a:pt x="19114" y="1806"/>
                      <a:pt x="18881" y="3143"/>
                      <a:pt x="18005" y="2612"/>
                    </a:cubicBezTo>
                    <a:cubicBezTo>
                      <a:pt x="17130" y="2075"/>
                      <a:pt x="13628" y="1270"/>
                      <a:pt x="12927" y="1939"/>
                    </a:cubicBezTo>
                    <a:cubicBezTo>
                      <a:pt x="12226" y="2612"/>
                      <a:pt x="10767" y="733"/>
                      <a:pt x="10301" y="198"/>
                    </a:cubicBezTo>
                    <a:cubicBezTo>
                      <a:pt x="9832" y="-340"/>
                      <a:pt x="8316" y="198"/>
                      <a:pt x="8258" y="2075"/>
                    </a:cubicBezTo>
                    <a:cubicBezTo>
                      <a:pt x="8199" y="3951"/>
                      <a:pt x="7557" y="3949"/>
                      <a:pt x="6506" y="2743"/>
                    </a:cubicBezTo>
                    <a:cubicBezTo>
                      <a:pt x="5456" y="1539"/>
                      <a:pt x="3880" y="1539"/>
                      <a:pt x="3822" y="2879"/>
                    </a:cubicBezTo>
                    <a:cubicBezTo>
                      <a:pt x="3763" y="4220"/>
                      <a:pt x="3003" y="5557"/>
                      <a:pt x="2596" y="5959"/>
                    </a:cubicBezTo>
                    <a:cubicBezTo>
                      <a:pt x="2441" y="6112"/>
                      <a:pt x="2217" y="7199"/>
                      <a:pt x="1999" y="8483"/>
                    </a:cubicBezTo>
                    <a:cubicBezTo>
                      <a:pt x="2322" y="8766"/>
                      <a:pt x="2519" y="9398"/>
                      <a:pt x="2732" y="9987"/>
                    </a:cubicBezTo>
                    <a:cubicBezTo>
                      <a:pt x="3121" y="11057"/>
                      <a:pt x="4135" y="10883"/>
                      <a:pt x="4291" y="9810"/>
                    </a:cubicBezTo>
                    <a:cubicBezTo>
                      <a:pt x="4448" y="8737"/>
                      <a:pt x="6084" y="10883"/>
                      <a:pt x="7019" y="12667"/>
                    </a:cubicBezTo>
                    <a:cubicBezTo>
                      <a:pt x="7954" y="14460"/>
                      <a:pt x="6551" y="13205"/>
                      <a:pt x="6161" y="14997"/>
                    </a:cubicBezTo>
                    <a:cubicBezTo>
                      <a:pt x="5771" y="16785"/>
                      <a:pt x="4604" y="14997"/>
                      <a:pt x="4291" y="15712"/>
                    </a:cubicBezTo>
                    <a:cubicBezTo>
                      <a:pt x="3980" y="16426"/>
                      <a:pt x="1954" y="16785"/>
                      <a:pt x="1407" y="16605"/>
                    </a:cubicBezTo>
                    <a:cubicBezTo>
                      <a:pt x="862" y="16426"/>
                      <a:pt x="-73" y="18393"/>
                      <a:pt x="5" y="19289"/>
                    </a:cubicBezTo>
                    <a:cubicBezTo>
                      <a:pt x="83" y="20185"/>
                      <a:pt x="2110" y="18751"/>
                      <a:pt x="2811" y="19826"/>
                    </a:cubicBezTo>
                    <a:cubicBezTo>
                      <a:pt x="3512" y="20899"/>
                      <a:pt x="4213" y="18751"/>
                      <a:pt x="4604" y="20006"/>
                    </a:cubicBezTo>
                    <a:cubicBezTo>
                      <a:pt x="4992" y="21260"/>
                      <a:pt x="5851" y="20364"/>
                      <a:pt x="6239" y="20722"/>
                    </a:cubicBezTo>
                    <a:cubicBezTo>
                      <a:pt x="6628" y="21078"/>
                      <a:pt x="8791" y="20369"/>
                      <a:pt x="8809" y="20364"/>
                    </a:cubicBezTo>
                    <a:cubicBezTo>
                      <a:pt x="9049" y="19720"/>
                      <a:pt x="9132" y="18860"/>
                      <a:pt x="9132" y="18119"/>
                    </a:cubicBezTo>
                    <a:cubicBezTo>
                      <a:pt x="9132" y="16913"/>
                      <a:pt x="9569" y="17213"/>
                      <a:pt x="10009" y="16913"/>
                    </a:cubicBezTo>
                    <a:cubicBezTo>
                      <a:pt x="10446" y="16608"/>
                      <a:pt x="10753" y="15302"/>
                      <a:pt x="11103" y="15302"/>
                    </a:cubicBezTo>
                    <a:cubicBezTo>
                      <a:pt x="11453" y="15302"/>
                      <a:pt x="11935" y="14096"/>
                      <a:pt x="12284" y="14401"/>
                    </a:cubicBezTo>
                    <a:cubicBezTo>
                      <a:pt x="12634" y="14702"/>
                      <a:pt x="13072" y="16109"/>
                      <a:pt x="13509" y="15302"/>
                    </a:cubicBezTo>
                    <a:cubicBezTo>
                      <a:pt x="13947" y="14501"/>
                      <a:pt x="14079" y="15203"/>
                      <a:pt x="14691" y="13493"/>
                    </a:cubicBezTo>
                    <a:cubicBezTo>
                      <a:pt x="15305" y="11786"/>
                      <a:pt x="15698" y="12089"/>
                      <a:pt x="16488" y="12290"/>
                    </a:cubicBezTo>
                    <a:cubicBezTo>
                      <a:pt x="17405" y="12525"/>
                      <a:pt x="17800" y="11486"/>
                      <a:pt x="18062" y="10280"/>
                    </a:cubicBezTo>
                    <a:cubicBezTo>
                      <a:pt x="18325" y="9076"/>
                      <a:pt x="19113" y="9076"/>
                      <a:pt x="19594" y="8272"/>
                    </a:cubicBezTo>
                    <a:cubicBezTo>
                      <a:pt x="20076" y="7465"/>
                      <a:pt x="21039" y="6562"/>
                      <a:pt x="21346" y="6262"/>
                    </a:cubicBezTo>
                    <a:cubicBezTo>
                      <a:pt x="21494" y="6114"/>
                      <a:pt x="21527" y="5758"/>
                      <a:pt x="21526" y="5286"/>
                    </a:cubicBezTo>
                    <a:cubicBezTo>
                      <a:pt x="20820" y="3985"/>
                      <a:pt x="20509" y="5504"/>
                      <a:pt x="19873" y="381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4" name="Shape 1731"/>
              <p:cNvSpPr/>
              <p:nvPr/>
            </p:nvSpPr>
            <p:spPr>
              <a:xfrm>
                <a:off x="7623929" y="2501289"/>
                <a:ext cx="249554" cy="110960"/>
              </a:xfrm>
              <a:custGeom>
                <a:avLst/>
                <a:gdLst/>
                <a:ahLst/>
                <a:cxnLst>
                  <a:cxn ang="0">
                    <a:pos x="wd2" y="hd2"/>
                  </a:cxn>
                  <a:cxn ang="5400000">
                    <a:pos x="wd2" y="hd2"/>
                  </a:cxn>
                  <a:cxn ang="10800000">
                    <a:pos x="wd2" y="hd2"/>
                  </a:cxn>
                  <a:cxn ang="16200000">
                    <a:pos x="wd2" y="hd2"/>
                  </a:cxn>
                </a:cxnLst>
                <a:rect l="0" t="0" r="r" b="b"/>
                <a:pathLst>
                  <a:path w="21245" h="20912" extrusionOk="0">
                    <a:moveTo>
                      <a:pt x="8533" y="16446"/>
                    </a:moveTo>
                    <a:cubicBezTo>
                      <a:pt x="9544" y="15434"/>
                      <a:pt x="9915" y="17879"/>
                      <a:pt x="10740" y="20321"/>
                    </a:cubicBezTo>
                    <a:cubicBezTo>
                      <a:pt x="10797" y="20490"/>
                      <a:pt x="10833" y="20623"/>
                      <a:pt x="10877" y="20774"/>
                    </a:cubicBezTo>
                    <a:cubicBezTo>
                      <a:pt x="12011" y="20391"/>
                      <a:pt x="12876" y="19662"/>
                      <a:pt x="14027" y="19360"/>
                    </a:cubicBezTo>
                    <a:cubicBezTo>
                      <a:pt x="14859" y="19146"/>
                      <a:pt x="15939" y="19547"/>
                      <a:pt x="16789" y="19989"/>
                    </a:cubicBezTo>
                    <a:cubicBezTo>
                      <a:pt x="16638" y="19404"/>
                      <a:pt x="16543" y="18870"/>
                      <a:pt x="16631" y="18487"/>
                    </a:cubicBezTo>
                    <a:cubicBezTo>
                      <a:pt x="16905" y="17260"/>
                      <a:pt x="18286" y="18892"/>
                      <a:pt x="18749" y="19912"/>
                    </a:cubicBezTo>
                    <a:cubicBezTo>
                      <a:pt x="19208" y="20932"/>
                      <a:pt x="20682" y="21341"/>
                      <a:pt x="21141" y="20321"/>
                    </a:cubicBezTo>
                    <a:cubicBezTo>
                      <a:pt x="21600" y="19301"/>
                      <a:pt x="20406" y="18281"/>
                      <a:pt x="20129" y="17260"/>
                    </a:cubicBezTo>
                    <a:cubicBezTo>
                      <a:pt x="19990" y="16756"/>
                      <a:pt x="20354" y="15699"/>
                      <a:pt x="20755" y="14756"/>
                    </a:cubicBezTo>
                    <a:cubicBezTo>
                      <a:pt x="19953" y="13773"/>
                      <a:pt x="19130" y="12366"/>
                      <a:pt x="18840" y="12576"/>
                    </a:cubicBezTo>
                    <a:cubicBezTo>
                      <a:pt x="18426" y="12881"/>
                      <a:pt x="18426" y="8296"/>
                      <a:pt x="17872" y="8296"/>
                    </a:cubicBezTo>
                    <a:cubicBezTo>
                      <a:pt x="17321" y="8296"/>
                      <a:pt x="17321" y="7379"/>
                      <a:pt x="16769" y="7379"/>
                    </a:cubicBezTo>
                    <a:cubicBezTo>
                      <a:pt x="16215" y="7379"/>
                      <a:pt x="14145" y="7379"/>
                      <a:pt x="13593" y="8296"/>
                    </a:cubicBezTo>
                    <a:cubicBezTo>
                      <a:pt x="13043" y="9213"/>
                      <a:pt x="12350" y="6157"/>
                      <a:pt x="11662" y="6157"/>
                    </a:cubicBezTo>
                    <a:cubicBezTo>
                      <a:pt x="10970" y="6157"/>
                      <a:pt x="10141" y="4628"/>
                      <a:pt x="9729" y="3405"/>
                    </a:cubicBezTo>
                    <a:cubicBezTo>
                      <a:pt x="9313" y="2186"/>
                      <a:pt x="5862" y="4020"/>
                      <a:pt x="4894" y="2488"/>
                    </a:cubicBezTo>
                    <a:cubicBezTo>
                      <a:pt x="3929" y="964"/>
                      <a:pt x="2133" y="-259"/>
                      <a:pt x="1165" y="47"/>
                    </a:cubicBezTo>
                    <a:cubicBezTo>
                      <a:pt x="918" y="128"/>
                      <a:pt x="492" y="599"/>
                      <a:pt x="0" y="1251"/>
                    </a:cubicBezTo>
                    <a:cubicBezTo>
                      <a:pt x="1813" y="3582"/>
                      <a:pt x="4448" y="2975"/>
                      <a:pt x="4804" y="7180"/>
                    </a:cubicBezTo>
                    <a:cubicBezTo>
                      <a:pt x="5217" y="12068"/>
                      <a:pt x="6461" y="10130"/>
                      <a:pt x="5999" y="14307"/>
                    </a:cubicBezTo>
                    <a:cubicBezTo>
                      <a:pt x="5909" y="15132"/>
                      <a:pt x="5646" y="15927"/>
                      <a:pt x="5280" y="16664"/>
                    </a:cubicBezTo>
                    <a:cubicBezTo>
                      <a:pt x="6714" y="16903"/>
                      <a:pt x="8065" y="16914"/>
                      <a:pt x="8533" y="1644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5" name="Shape 1732"/>
              <p:cNvSpPr/>
              <p:nvPr/>
            </p:nvSpPr>
            <p:spPr>
              <a:xfrm>
                <a:off x="7123672" y="2561321"/>
                <a:ext cx="681650" cy="267072"/>
              </a:xfrm>
              <a:custGeom>
                <a:avLst/>
                <a:gdLst/>
                <a:ahLst/>
                <a:cxnLst>
                  <a:cxn ang="0">
                    <a:pos x="wd2" y="hd2"/>
                  </a:cxn>
                  <a:cxn ang="5400000">
                    <a:pos x="wd2" y="hd2"/>
                  </a:cxn>
                  <a:cxn ang="10800000">
                    <a:pos x="wd2" y="hd2"/>
                  </a:cxn>
                  <a:cxn ang="16200000">
                    <a:pos x="wd2" y="hd2"/>
                  </a:cxn>
                </a:cxnLst>
                <a:rect l="0" t="0" r="r" b="b"/>
                <a:pathLst>
                  <a:path w="21429" h="21261" extrusionOk="0">
                    <a:moveTo>
                      <a:pt x="1739" y="3664"/>
                    </a:moveTo>
                    <a:cubicBezTo>
                      <a:pt x="2146" y="3276"/>
                      <a:pt x="3064" y="3793"/>
                      <a:pt x="3286" y="3276"/>
                    </a:cubicBezTo>
                    <a:cubicBezTo>
                      <a:pt x="3506" y="2760"/>
                      <a:pt x="2708" y="2114"/>
                      <a:pt x="2419" y="1511"/>
                    </a:cubicBezTo>
                    <a:cubicBezTo>
                      <a:pt x="2251" y="1159"/>
                      <a:pt x="2192" y="507"/>
                      <a:pt x="2135" y="0"/>
                    </a:cubicBezTo>
                    <a:cubicBezTo>
                      <a:pt x="2000" y="230"/>
                      <a:pt x="1826" y="417"/>
                      <a:pt x="1671" y="219"/>
                    </a:cubicBezTo>
                    <a:cubicBezTo>
                      <a:pt x="1365" y="-168"/>
                      <a:pt x="626" y="92"/>
                      <a:pt x="498" y="219"/>
                    </a:cubicBezTo>
                    <a:cubicBezTo>
                      <a:pt x="371" y="349"/>
                      <a:pt x="600" y="1445"/>
                      <a:pt x="600" y="2156"/>
                    </a:cubicBezTo>
                    <a:cubicBezTo>
                      <a:pt x="600" y="2866"/>
                      <a:pt x="269" y="3060"/>
                      <a:pt x="269" y="3513"/>
                    </a:cubicBezTo>
                    <a:cubicBezTo>
                      <a:pt x="269" y="3861"/>
                      <a:pt x="148" y="4099"/>
                      <a:pt x="0" y="4510"/>
                    </a:cubicBezTo>
                    <a:cubicBezTo>
                      <a:pt x="224" y="4933"/>
                      <a:pt x="440" y="5341"/>
                      <a:pt x="668" y="5341"/>
                    </a:cubicBezTo>
                    <a:cubicBezTo>
                      <a:pt x="1145" y="5341"/>
                      <a:pt x="1331" y="4051"/>
                      <a:pt x="1739" y="3664"/>
                    </a:cubicBezTo>
                    <a:close/>
                    <a:moveTo>
                      <a:pt x="20881" y="14755"/>
                    </a:moveTo>
                    <a:cubicBezTo>
                      <a:pt x="20698" y="14643"/>
                      <a:pt x="20972" y="12115"/>
                      <a:pt x="20881" y="11653"/>
                    </a:cubicBezTo>
                    <a:cubicBezTo>
                      <a:pt x="20790" y="11194"/>
                      <a:pt x="20563" y="9242"/>
                      <a:pt x="20836" y="9242"/>
                    </a:cubicBezTo>
                    <a:cubicBezTo>
                      <a:pt x="21083" y="9242"/>
                      <a:pt x="20811" y="7830"/>
                      <a:pt x="21136" y="7746"/>
                    </a:cubicBezTo>
                    <a:cubicBezTo>
                      <a:pt x="21067" y="7253"/>
                      <a:pt x="20992" y="6809"/>
                      <a:pt x="20926" y="6675"/>
                    </a:cubicBezTo>
                    <a:cubicBezTo>
                      <a:pt x="20756" y="6333"/>
                      <a:pt x="20246" y="7021"/>
                      <a:pt x="20043" y="5730"/>
                    </a:cubicBezTo>
                    <a:cubicBezTo>
                      <a:pt x="19838" y="4438"/>
                      <a:pt x="20043" y="4266"/>
                      <a:pt x="19736" y="3233"/>
                    </a:cubicBezTo>
                    <a:cubicBezTo>
                      <a:pt x="19430" y="2201"/>
                      <a:pt x="19294" y="1168"/>
                      <a:pt x="18921" y="1596"/>
                    </a:cubicBezTo>
                    <a:cubicBezTo>
                      <a:pt x="18748" y="1794"/>
                      <a:pt x="18250" y="1791"/>
                      <a:pt x="17720" y="1688"/>
                    </a:cubicBezTo>
                    <a:cubicBezTo>
                      <a:pt x="17168" y="2962"/>
                      <a:pt x="15958" y="3836"/>
                      <a:pt x="15589" y="3491"/>
                    </a:cubicBezTo>
                    <a:cubicBezTo>
                      <a:pt x="15130" y="3062"/>
                      <a:pt x="14247" y="3622"/>
                      <a:pt x="13584" y="3622"/>
                    </a:cubicBezTo>
                    <a:cubicBezTo>
                      <a:pt x="12921" y="3622"/>
                      <a:pt x="12734" y="2414"/>
                      <a:pt x="12224" y="2502"/>
                    </a:cubicBezTo>
                    <a:cubicBezTo>
                      <a:pt x="11714" y="2587"/>
                      <a:pt x="11714" y="1340"/>
                      <a:pt x="11205" y="1340"/>
                    </a:cubicBezTo>
                    <a:cubicBezTo>
                      <a:pt x="10695" y="1340"/>
                      <a:pt x="11086" y="694"/>
                      <a:pt x="9488" y="177"/>
                    </a:cubicBezTo>
                    <a:cubicBezTo>
                      <a:pt x="7890" y="-339"/>
                      <a:pt x="6514" y="1769"/>
                      <a:pt x="6004" y="2887"/>
                    </a:cubicBezTo>
                    <a:cubicBezTo>
                      <a:pt x="5495" y="4007"/>
                      <a:pt x="3659" y="2931"/>
                      <a:pt x="3490" y="3233"/>
                    </a:cubicBezTo>
                    <a:cubicBezTo>
                      <a:pt x="3319" y="3533"/>
                      <a:pt x="3523" y="4866"/>
                      <a:pt x="2911" y="5470"/>
                    </a:cubicBezTo>
                    <a:cubicBezTo>
                      <a:pt x="2299" y="6073"/>
                      <a:pt x="957" y="5470"/>
                      <a:pt x="498" y="5988"/>
                    </a:cubicBezTo>
                    <a:cubicBezTo>
                      <a:pt x="39" y="6503"/>
                      <a:pt x="-130" y="8225"/>
                      <a:pt x="260" y="8139"/>
                    </a:cubicBezTo>
                    <a:cubicBezTo>
                      <a:pt x="651" y="8052"/>
                      <a:pt x="855" y="8527"/>
                      <a:pt x="737" y="8954"/>
                    </a:cubicBezTo>
                    <a:cubicBezTo>
                      <a:pt x="618" y="9385"/>
                      <a:pt x="1059" y="10591"/>
                      <a:pt x="838" y="11107"/>
                    </a:cubicBezTo>
                    <a:cubicBezTo>
                      <a:pt x="618" y="11625"/>
                      <a:pt x="600" y="12613"/>
                      <a:pt x="873" y="13130"/>
                    </a:cubicBezTo>
                    <a:cubicBezTo>
                      <a:pt x="1145" y="13646"/>
                      <a:pt x="1195" y="14595"/>
                      <a:pt x="873" y="14723"/>
                    </a:cubicBezTo>
                    <a:cubicBezTo>
                      <a:pt x="549" y="14852"/>
                      <a:pt x="1433" y="15798"/>
                      <a:pt x="1450" y="16229"/>
                    </a:cubicBezTo>
                    <a:cubicBezTo>
                      <a:pt x="1467" y="16659"/>
                      <a:pt x="2198" y="16874"/>
                      <a:pt x="2198" y="17391"/>
                    </a:cubicBezTo>
                    <a:cubicBezTo>
                      <a:pt x="2198" y="17905"/>
                      <a:pt x="2419" y="18080"/>
                      <a:pt x="2776" y="17823"/>
                    </a:cubicBezTo>
                    <a:cubicBezTo>
                      <a:pt x="3133" y="17563"/>
                      <a:pt x="3269" y="18811"/>
                      <a:pt x="3490" y="19673"/>
                    </a:cubicBezTo>
                    <a:cubicBezTo>
                      <a:pt x="3710" y="20531"/>
                      <a:pt x="4968" y="19929"/>
                      <a:pt x="4968" y="18984"/>
                    </a:cubicBezTo>
                    <a:cubicBezTo>
                      <a:pt x="4968" y="18038"/>
                      <a:pt x="5341" y="17776"/>
                      <a:pt x="5902" y="17905"/>
                    </a:cubicBezTo>
                    <a:cubicBezTo>
                      <a:pt x="6463" y="18035"/>
                      <a:pt x="7195" y="19971"/>
                      <a:pt x="7466" y="20230"/>
                    </a:cubicBezTo>
                    <a:cubicBezTo>
                      <a:pt x="7737" y="20488"/>
                      <a:pt x="8299" y="19715"/>
                      <a:pt x="8656" y="19715"/>
                    </a:cubicBezTo>
                    <a:cubicBezTo>
                      <a:pt x="9012" y="19715"/>
                      <a:pt x="9522" y="18294"/>
                      <a:pt x="9726" y="17993"/>
                    </a:cubicBezTo>
                    <a:cubicBezTo>
                      <a:pt x="9930" y="17692"/>
                      <a:pt x="10287" y="18984"/>
                      <a:pt x="10611" y="18551"/>
                    </a:cubicBezTo>
                    <a:cubicBezTo>
                      <a:pt x="10933" y="18122"/>
                      <a:pt x="11290" y="17647"/>
                      <a:pt x="11494" y="17951"/>
                    </a:cubicBezTo>
                    <a:cubicBezTo>
                      <a:pt x="11698" y="18251"/>
                      <a:pt x="11000" y="19584"/>
                      <a:pt x="11188" y="20275"/>
                    </a:cubicBezTo>
                    <a:cubicBezTo>
                      <a:pt x="11263" y="20553"/>
                      <a:pt x="11247" y="20900"/>
                      <a:pt x="11214" y="21261"/>
                    </a:cubicBezTo>
                    <a:cubicBezTo>
                      <a:pt x="11919" y="21017"/>
                      <a:pt x="11853" y="19778"/>
                      <a:pt x="11895" y="19242"/>
                    </a:cubicBezTo>
                    <a:cubicBezTo>
                      <a:pt x="11940" y="18668"/>
                      <a:pt x="12122" y="18094"/>
                      <a:pt x="12349" y="18551"/>
                    </a:cubicBezTo>
                    <a:cubicBezTo>
                      <a:pt x="12575" y="19012"/>
                      <a:pt x="12893" y="19125"/>
                      <a:pt x="13392" y="18551"/>
                    </a:cubicBezTo>
                    <a:cubicBezTo>
                      <a:pt x="13891" y="17977"/>
                      <a:pt x="13937" y="17632"/>
                      <a:pt x="14119" y="18207"/>
                    </a:cubicBezTo>
                    <a:cubicBezTo>
                      <a:pt x="14300" y="18778"/>
                      <a:pt x="14708" y="18322"/>
                      <a:pt x="15435" y="18322"/>
                    </a:cubicBezTo>
                    <a:cubicBezTo>
                      <a:pt x="16161" y="18322"/>
                      <a:pt x="16297" y="17058"/>
                      <a:pt x="16978" y="17171"/>
                    </a:cubicBezTo>
                    <a:cubicBezTo>
                      <a:pt x="17659" y="17286"/>
                      <a:pt x="18249" y="16712"/>
                      <a:pt x="18249" y="16712"/>
                    </a:cubicBezTo>
                    <a:lnTo>
                      <a:pt x="18680" y="17041"/>
                    </a:lnTo>
                    <a:cubicBezTo>
                      <a:pt x="18857" y="16630"/>
                      <a:pt x="18844" y="16166"/>
                      <a:pt x="19192" y="16054"/>
                    </a:cubicBezTo>
                    <a:cubicBezTo>
                      <a:pt x="19736" y="15886"/>
                      <a:pt x="19940" y="16918"/>
                      <a:pt x="20212" y="16572"/>
                    </a:cubicBezTo>
                    <a:cubicBezTo>
                      <a:pt x="20483" y="16229"/>
                      <a:pt x="21347" y="18574"/>
                      <a:pt x="21426" y="17058"/>
                    </a:cubicBezTo>
                    <a:cubicBezTo>
                      <a:pt x="21470" y="16712"/>
                      <a:pt x="21063" y="14872"/>
                      <a:pt x="20881" y="1475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6" name="Shape 1733"/>
              <p:cNvSpPr/>
              <p:nvPr/>
            </p:nvSpPr>
            <p:spPr>
              <a:xfrm>
                <a:off x="9024653" y="2821455"/>
                <a:ext cx="83833" cy="80288"/>
              </a:xfrm>
              <a:custGeom>
                <a:avLst/>
                <a:gdLst/>
                <a:ahLst/>
                <a:cxnLst>
                  <a:cxn ang="0">
                    <a:pos x="wd2" y="hd2"/>
                  </a:cxn>
                  <a:cxn ang="5400000">
                    <a:pos x="wd2" y="hd2"/>
                  </a:cxn>
                  <a:cxn ang="10800000">
                    <a:pos x="wd2" y="hd2"/>
                  </a:cxn>
                  <a:cxn ang="16200000">
                    <a:pos x="wd2" y="hd2"/>
                  </a:cxn>
                </a:cxnLst>
                <a:rect l="0" t="0" r="r" b="b"/>
                <a:pathLst>
                  <a:path w="20847" h="21405" extrusionOk="0">
                    <a:moveTo>
                      <a:pt x="10307" y="8"/>
                    </a:moveTo>
                    <a:cubicBezTo>
                      <a:pt x="7080" y="-195"/>
                      <a:pt x="884" y="3238"/>
                      <a:pt x="0" y="6349"/>
                    </a:cubicBezTo>
                    <a:cubicBezTo>
                      <a:pt x="641" y="7104"/>
                      <a:pt x="1254" y="8031"/>
                      <a:pt x="1536" y="9094"/>
                    </a:cubicBezTo>
                    <a:cubicBezTo>
                      <a:pt x="2255" y="11788"/>
                      <a:pt x="4407" y="14096"/>
                      <a:pt x="6920" y="15632"/>
                    </a:cubicBezTo>
                    <a:cubicBezTo>
                      <a:pt x="8465" y="16581"/>
                      <a:pt x="8246" y="19134"/>
                      <a:pt x="7838" y="21405"/>
                    </a:cubicBezTo>
                    <a:cubicBezTo>
                      <a:pt x="9272" y="21348"/>
                      <a:pt x="10730" y="21228"/>
                      <a:pt x="11716" y="20978"/>
                    </a:cubicBezTo>
                    <a:cubicBezTo>
                      <a:pt x="14345" y="20332"/>
                      <a:pt x="19987" y="11683"/>
                      <a:pt x="20788" y="9308"/>
                    </a:cubicBezTo>
                    <a:cubicBezTo>
                      <a:pt x="21600" y="6927"/>
                      <a:pt x="13738" y="222"/>
                      <a:pt x="10307" y="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7" name="Shape 1734"/>
              <p:cNvSpPr/>
              <p:nvPr/>
            </p:nvSpPr>
            <p:spPr>
              <a:xfrm>
                <a:off x="10685509" y="2521300"/>
                <a:ext cx="251205" cy="233658"/>
              </a:xfrm>
              <a:custGeom>
                <a:avLst/>
                <a:gdLst/>
                <a:ahLst/>
                <a:cxnLst>
                  <a:cxn ang="0">
                    <a:pos x="wd2" y="hd2"/>
                  </a:cxn>
                  <a:cxn ang="5400000">
                    <a:pos x="wd2" y="hd2"/>
                  </a:cxn>
                  <a:cxn ang="10800000">
                    <a:pos x="wd2" y="hd2"/>
                  </a:cxn>
                  <a:cxn ang="16200000">
                    <a:pos x="wd2" y="hd2"/>
                  </a:cxn>
                </a:cxnLst>
                <a:rect l="0" t="0" r="r" b="b"/>
                <a:pathLst>
                  <a:path w="21600" h="21149" extrusionOk="0">
                    <a:moveTo>
                      <a:pt x="20736" y="1068"/>
                    </a:moveTo>
                    <a:cubicBezTo>
                      <a:pt x="19521" y="1496"/>
                      <a:pt x="19117" y="0"/>
                      <a:pt x="18100" y="0"/>
                    </a:cubicBezTo>
                    <a:cubicBezTo>
                      <a:pt x="17087" y="0"/>
                      <a:pt x="17290" y="2561"/>
                      <a:pt x="16280" y="2561"/>
                    </a:cubicBezTo>
                    <a:cubicBezTo>
                      <a:pt x="15267" y="2561"/>
                      <a:pt x="15467" y="4052"/>
                      <a:pt x="14050" y="4263"/>
                    </a:cubicBezTo>
                    <a:cubicBezTo>
                      <a:pt x="12634" y="4477"/>
                      <a:pt x="12227" y="4477"/>
                      <a:pt x="12836" y="5545"/>
                    </a:cubicBezTo>
                    <a:cubicBezTo>
                      <a:pt x="13444" y="6610"/>
                      <a:pt x="12027" y="6184"/>
                      <a:pt x="10811" y="6184"/>
                    </a:cubicBezTo>
                    <a:cubicBezTo>
                      <a:pt x="9596" y="6184"/>
                      <a:pt x="9596" y="5333"/>
                      <a:pt x="8786" y="5333"/>
                    </a:cubicBezTo>
                    <a:cubicBezTo>
                      <a:pt x="7976" y="5333"/>
                      <a:pt x="7368" y="6824"/>
                      <a:pt x="6761" y="7675"/>
                    </a:cubicBezTo>
                    <a:cubicBezTo>
                      <a:pt x="6153" y="8531"/>
                      <a:pt x="2102" y="10448"/>
                      <a:pt x="887" y="11088"/>
                    </a:cubicBezTo>
                    <a:cubicBezTo>
                      <a:pt x="541" y="11269"/>
                      <a:pt x="250" y="11835"/>
                      <a:pt x="0" y="12542"/>
                    </a:cubicBezTo>
                    <a:cubicBezTo>
                      <a:pt x="1450" y="12668"/>
                      <a:pt x="2947" y="13543"/>
                      <a:pt x="3596" y="14406"/>
                    </a:cubicBezTo>
                    <a:cubicBezTo>
                      <a:pt x="4481" y="15583"/>
                      <a:pt x="2573" y="16902"/>
                      <a:pt x="1736" y="17978"/>
                    </a:cubicBezTo>
                    <a:cubicBezTo>
                      <a:pt x="899" y="19057"/>
                      <a:pt x="2248" y="19104"/>
                      <a:pt x="2294" y="19985"/>
                    </a:cubicBezTo>
                    <a:cubicBezTo>
                      <a:pt x="2342" y="20864"/>
                      <a:pt x="3458" y="21600"/>
                      <a:pt x="3878" y="20818"/>
                    </a:cubicBezTo>
                    <a:cubicBezTo>
                      <a:pt x="4295" y="20036"/>
                      <a:pt x="4990" y="20328"/>
                      <a:pt x="6294" y="20328"/>
                    </a:cubicBezTo>
                    <a:cubicBezTo>
                      <a:pt x="6674" y="20328"/>
                      <a:pt x="6886" y="20518"/>
                      <a:pt x="7035" y="20776"/>
                    </a:cubicBezTo>
                    <a:cubicBezTo>
                      <a:pt x="7760" y="20162"/>
                      <a:pt x="8603" y="19608"/>
                      <a:pt x="8887" y="19311"/>
                    </a:cubicBezTo>
                    <a:cubicBezTo>
                      <a:pt x="9384" y="18786"/>
                      <a:pt x="10624" y="18655"/>
                      <a:pt x="11742" y="18655"/>
                    </a:cubicBezTo>
                    <a:cubicBezTo>
                      <a:pt x="12431" y="18655"/>
                      <a:pt x="12893" y="18429"/>
                      <a:pt x="13402" y="17997"/>
                    </a:cubicBezTo>
                    <a:cubicBezTo>
                      <a:pt x="12219" y="16639"/>
                      <a:pt x="11061" y="15526"/>
                      <a:pt x="10614" y="15240"/>
                    </a:cubicBezTo>
                    <a:cubicBezTo>
                      <a:pt x="9547" y="14555"/>
                      <a:pt x="10196" y="12645"/>
                      <a:pt x="11498" y="12303"/>
                    </a:cubicBezTo>
                    <a:cubicBezTo>
                      <a:pt x="12802" y="11962"/>
                      <a:pt x="16006" y="9367"/>
                      <a:pt x="16984" y="8780"/>
                    </a:cubicBezTo>
                    <a:cubicBezTo>
                      <a:pt x="17961" y="8195"/>
                      <a:pt x="17310" y="6286"/>
                      <a:pt x="18100" y="4769"/>
                    </a:cubicBezTo>
                    <a:cubicBezTo>
                      <a:pt x="18510" y="3976"/>
                      <a:pt x="20054" y="2464"/>
                      <a:pt x="21600" y="1199"/>
                    </a:cubicBezTo>
                    <a:cubicBezTo>
                      <a:pt x="21269" y="1051"/>
                      <a:pt x="20965" y="985"/>
                      <a:pt x="20736" y="106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8" name="Shape 1735"/>
              <p:cNvSpPr/>
              <p:nvPr/>
            </p:nvSpPr>
            <p:spPr>
              <a:xfrm>
                <a:off x="9104693" y="3041568"/>
                <a:ext cx="275673" cy="156484"/>
              </a:xfrm>
              <a:custGeom>
                <a:avLst/>
                <a:gdLst/>
                <a:ahLst/>
                <a:cxnLst>
                  <a:cxn ang="0">
                    <a:pos x="wd2" y="hd2"/>
                  </a:cxn>
                  <a:cxn ang="5400000">
                    <a:pos x="wd2" y="hd2"/>
                  </a:cxn>
                  <a:cxn ang="10800000">
                    <a:pos x="wd2" y="hd2"/>
                  </a:cxn>
                  <a:cxn ang="16200000">
                    <a:pos x="wd2" y="hd2"/>
                  </a:cxn>
                </a:cxnLst>
                <a:rect l="0" t="0" r="r" b="b"/>
                <a:pathLst>
                  <a:path w="21261" h="20862" extrusionOk="0">
                    <a:moveTo>
                      <a:pt x="21235" y="13496"/>
                    </a:moveTo>
                    <a:cubicBezTo>
                      <a:pt x="21044" y="13470"/>
                      <a:pt x="20834" y="13457"/>
                      <a:pt x="20589" y="13470"/>
                    </a:cubicBezTo>
                    <a:cubicBezTo>
                      <a:pt x="18964" y="13579"/>
                      <a:pt x="17963" y="12172"/>
                      <a:pt x="16899" y="12279"/>
                    </a:cubicBezTo>
                    <a:cubicBezTo>
                      <a:pt x="15837" y="12386"/>
                      <a:pt x="12774" y="10333"/>
                      <a:pt x="11459" y="8496"/>
                    </a:cubicBezTo>
                    <a:cubicBezTo>
                      <a:pt x="10147" y="6660"/>
                      <a:pt x="6582" y="2767"/>
                      <a:pt x="5706" y="1254"/>
                    </a:cubicBezTo>
                    <a:cubicBezTo>
                      <a:pt x="4830" y="-260"/>
                      <a:pt x="3579" y="-260"/>
                      <a:pt x="3454" y="498"/>
                    </a:cubicBezTo>
                    <a:cubicBezTo>
                      <a:pt x="3340" y="1194"/>
                      <a:pt x="2696" y="1251"/>
                      <a:pt x="1726" y="1423"/>
                    </a:cubicBezTo>
                    <a:cubicBezTo>
                      <a:pt x="1478" y="2173"/>
                      <a:pt x="445" y="3189"/>
                      <a:pt x="445" y="4205"/>
                    </a:cubicBezTo>
                    <a:cubicBezTo>
                      <a:pt x="445" y="5362"/>
                      <a:pt x="0" y="6904"/>
                      <a:pt x="0" y="7866"/>
                    </a:cubicBezTo>
                    <a:cubicBezTo>
                      <a:pt x="0" y="8827"/>
                      <a:pt x="1112" y="9015"/>
                      <a:pt x="1447" y="9786"/>
                    </a:cubicBezTo>
                    <a:cubicBezTo>
                      <a:pt x="1781" y="10557"/>
                      <a:pt x="3561" y="10943"/>
                      <a:pt x="3673" y="11711"/>
                    </a:cubicBezTo>
                    <a:cubicBezTo>
                      <a:pt x="3784" y="12482"/>
                      <a:pt x="5008" y="13446"/>
                      <a:pt x="5787" y="13639"/>
                    </a:cubicBezTo>
                    <a:cubicBezTo>
                      <a:pt x="6568" y="13832"/>
                      <a:pt x="7680" y="15371"/>
                      <a:pt x="8128" y="15945"/>
                    </a:cubicBezTo>
                    <a:cubicBezTo>
                      <a:pt x="8571" y="16523"/>
                      <a:pt x="10242" y="15179"/>
                      <a:pt x="10798" y="15179"/>
                    </a:cubicBezTo>
                    <a:cubicBezTo>
                      <a:pt x="11356" y="15179"/>
                      <a:pt x="12248" y="16906"/>
                      <a:pt x="12358" y="17870"/>
                    </a:cubicBezTo>
                    <a:cubicBezTo>
                      <a:pt x="12470" y="18834"/>
                      <a:pt x="15364" y="19412"/>
                      <a:pt x="16031" y="20376"/>
                    </a:cubicBezTo>
                    <a:cubicBezTo>
                      <a:pt x="16700" y="21340"/>
                      <a:pt x="20263" y="20759"/>
                      <a:pt x="20932" y="19605"/>
                    </a:cubicBezTo>
                    <a:cubicBezTo>
                      <a:pt x="21600" y="18448"/>
                      <a:pt x="21044" y="16330"/>
                      <a:pt x="21044" y="14600"/>
                    </a:cubicBezTo>
                    <a:cubicBezTo>
                      <a:pt x="21044" y="14025"/>
                      <a:pt x="21121" y="13712"/>
                      <a:pt x="21235" y="1349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59" name="Shape 1736"/>
              <p:cNvSpPr/>
              <p:nvPr/>
            </p:nvSpPr>
            <p:spPr>
              <a:xfrm>
                <a:off x="9504899" y="3141620"/>
                <a:ext cx="312662" cy="684427"/>
              </a:xfrm>
              <a:custGeom>
                <a:avLst/>
                <a:gdLst/>
                <a:ahLst/>
                <a:cxnLst>
                  <a:cxn ang="0">
                    <a:pos x="wd2" y="hd2"/>
                  </a:cxn>
                  <a:cxn ang="5400000">
                    <a:pos x="wd2" y="hd2"/>
                  </a:cxn>
                  <a:cxn ang="10800000">
                    <a:pos x="wd2" y="hd2"/>
                  </a:cxn>
                  <a:cxn ang="16200000">
                    <a:pos x="wd2" y="hd2"/>
                  </a:cxn>
                </a:cxnLst>
                <a:rect l="0" t="0" r="r" b="b"/>
                <a:pathLst>
                  <a:path w="21600" h="21393" extrusionOk="0">
                    <a:moveTo>
                      <a:pt x="17461" y="19507"/>
                    </a:moveTo>
                    <a:cubicBezTo>
                      <a:pt x="17461" y="19057"/>
                      <a:pt x="16663" y="19011"/>
                      <a:pt x="16663" y="18650"/>
                    </a:cubicBezTo>
                    <a:cubicBezTo>
                      <a:pt x="16663" y="18289"/>
                      <a:pt x="16663" y="17657"/>
                      <a:pt x="15665" y="17252"/>
                    </a:cubicBezTo>
                    <a:cubicBezTo>
                      <a:pt x="14666" y="16845"/>
                      <a:pt x="14168" y="16258"/>
                      <a:pt x="14768" y="16033"/>
                    </a:cubicBezTo>
                    <a:cubicBezTo>
                      <a:pt x="15367" y="15808"/>
                      <a:pt x="14866" y="15175"/>
                      <a:pt x="15166" y="15220"/>
                    </a:cubicBezTo>
                    <a:cubicBezTo>
                      <a:pt x="15466" y="15266"/>
                      <a:pt x="15865" y="14814"/>
                      <a:pt x="15266" y="14679"/>
                    </a:cubicBezTo>
                    <a:cubicBezTo>
                      <a:pt x="14666" y="14544"/>
                      <a:pt x="15266" y="14003"/>
                      <a:pt x="14768" y="13912"/>
                    </a:cubicBezTo>
                    <a:cubicBezTo>
                      <a:pt x="14268" y="13822"/>
                      <a:pt x="12874" y="13100"/>
                      <a:pt x="12874" y="12875"/>
                    </a:cubicBezTo>
                    <a:cubicBezTo>
                      <a:pt x="12874" y="12649"/>
                      <a:pt x="13273" y="11384"/>
                      <a:pt x="13370" y="11070"/>
                    </a:cubicBezTo>
                    <a:cubicBezTo>
                      <a:pt x="13470" y="10753"/>
                      <a:pt x="14468" y="10708"/>
                      <a:pt x="14768" y="10708"/>
                    </a:cubicBezTo>
                    <a:cubicBezTo>
                      <a:pt x="15067" y="10708"/>
                      <a:pt x="16265" y="10753"/>
                      <a:pt x="16663" y="10437"/>
                    </a:cubicBezTo>
                    <a:cubicBezTo>
                      <a:pt x="17064" y="10122"/>
                      <a:pt x="18757" y="10077"/>
                      <a:pt x="18957" y="9851"/>
                    </a:cubicBezTo>
                    <a:cubicBezTo>
                      <a:pt x="19156" y="9626"/>
                      <a:pt x="20254" y="9626"/>
                      <a:pt x="20254" y="9355"/>
                    </a:cubicBezTo>
                    <a:cubicBezTo>
                      <a:pt x="20254" y="9084"/>
                      <a:pt x="21549" y="8407"/>
                      <a:pt x="21549" y="8407"/>
                    </a:cubicBezTo>
                    <a:cubicBezTo>
                      <a:pt x="21569" y="8405"/>
                      <a:pt x="21581" y="8410"/>
                      <a:pt x="21600" y="8410"/>
                    </a:cubicBezTo>
                    <a:cubicBezTo>
                      <a:pt x="21450" y="8289"/>
                      <a:pt x="21122" y="8398"/>
                      <a:pt x="20462" y="8517"/>
                    </a:cubicBezTo>
                    <a:cubicBezTo>
                      <a:pt x="19344" y="8719"/>
                      <a:pt x="18784" y="8441"/>
                      <a:pt x="18896" y="8137"/>
                    </a:cubicBezTo>
                    <a:cubicBezTo>
                      <a:pt x="19007" y="7833"/>
                      <a:pt x="18110" y="7833"/>
                      <a:pt x="17495" y="7833"/>
                    </a:cubicBezTo>
                    <a:cubicBezTo>
                      <a:pt x="16878" y="7833"/>
                      <a:pt x="17271" y="7377"/>
                      <a:pt x="17495" y="7072"/>
                    </a:cubicBezTo>
                    <a:cubicBezTo>
                      <a:pt x="17720" y="6768"/>
                      <a:pt x="17271" y="6591"/>
                      <a:pt x="16543" y="6565"/>
                    </a:cubicBezTo>
                    <a:cubicBezTo>
                      <a:pt x="15814" y="6540"/>
                      <a:pt x="15478" y="5831"/>
                      <a:pt x="15757" y="5627"/>
                    </a:cubicBezTo>
                    <a:cubicBezTo>
                      <a:pt x="16038" y="5425"/>
                      <a:pt x="14247" y="5248"/>
                      <a:pt x="13461" y="5425"/>
                    </a:cubicBezTo>
                    <a:cubicBezTo>
                      <a:pt x="12676" y="5602"/>
                      <a:pt x="13238" y="5121"/>
                      <a:pt x="13014" y="4867"/>
                    </a:cubicBezTo>
                    <a:cubicBezTo>
                      <a:pt x="12789" y="4614"/>
                      <a:pt x="14021" y="3752"/>
                      <a:pt x="15086" y="3270"/>
                    </a:cubicBezTo>
                    <a:cubicBezTo>
                      <a:pt x="16150" y="2789"/>
                      <a:pt x="15702" y="2155"/>
                      <a:pt x="15702" y="1597"/>
                    </a:cubicBezTo>
                    <a:cubicBezTo>
                      <a:pt x="15702" y="1040"/>
                      <a:pt x="15198" y="1040"/>
                      <a:pt x="14696" y="1040"/>
                    </a:cubicBezTo>
                    <a:cubicBezTo>
                      <a:pt x="14190" y="1040"/>
                      <a:pt x="14133" y="711"/>
                      <a:pt x="14133" y="406"/>
                    </a:cubicBezTo>
                    <a:cubicBezTo>
                      <a:pt x="14133" y="102"/>
                      <a:pt x="13069" y="-125"/>
                      <a:pt x="12454" y="77"/>
                    </a:cubicBezTo>
                    <a:cubicBezTo>
                      <a:pt x="12367" y="106"/>
                      <a:pt x="12216" y="144"/>
                      <a:pt x="12029" y="190"/>
                    </a:cubicBezTo>
                    <a:cubicBezTo>
                      <a:pt x="12053" y="193"/>
                      <a:pt x="12076" y="194"/>
                      <a:pt x="12076" y="194"/>
                    </a:cubicBezTo>
                    <a:cubicBezTo>
                      <a:pt x="12076" y="194"/>
                      <a:pt x="11876" y="646"/>
                      <a:pt x="11476" y="737"/>
                    </a:cubicBezTo>
                    <a:cubicBezTo>
                      <a:pt x="11077" y="827"/>
                      <a:pt x="11077" y="1097"/>
                      <a:pt x="11676" y="1503"/>
                    </a:cubicBezTo>
                    <a:cubicBezTo>
                      <a:pt x="12273" y="1909"/>
                      <a:pt x="10778" y="1728"/>
                      <a:pt x="10579" y="1503"/>
                    </a:cubicBezTo>
                    <a:cubicBezTo>
                      <a:pt x="10379" y="1277"/>
                      <a:pt x="9181" y="1639"/>
                      <a:pt x="8485" y="1909"/>
                    </a:cubicBezTo>
                    <a:cubicBezTo>
                      <a:pt x="7785" y="2180"/>
                      <a:pt x="6789" y="2316"/>
                      <a:pt x="6789" y="2812"/>
                    </a:cubicBezTo>
                    <a:cubicBezTo>
                      <a:pt x="6789" y="3308"/>
                      <a:pt x="5891" y="3804"/>
                      <a:pt x="6090" y="4210"/>
                    </a:cubicBezTo>
                    <a:cubicBezTo>
                      <a:pt x="6290" y="4615"/>
                      <a:pt x="5094" y="5384"/>
                      <a:pt x="5193" y="5610"/>
                    </a:cubicBezTo>
                    <a:cubicBezTo>
                      <a:pt x="5293" y="5835"/>
                      <a:pt x="3498" y="5565"/>
                      <a:pt x="3198" y="5565"/>
                    </a:cubicBezTo>
                    <a:cubicBezTo>
                      <a:pt x="2900" y="5565"/>
                      <a:pt x="3098" y="6422"/>
                      <a:pt x="2700" y="6692"/>
                    </a:cubicBezTo>
                    <a:cubicBezTo>
                      <a:pt x="2299" y="6963"/>
                      <a:pt x="2599" y="7910"/>
                      <a:pt x="2001" y="7910"/>
                    </a:cubicBezTo>
                    <a:cubicBezTo>
                      <a:pt x="1404" y="7910"/>
                      <a:pt x="904" y="8768"/>
                      <a:pt x="904" y="8768"/>
                    </a:cubicBezTo>
                    <a:cubicBezTo>
                      <a:pt x="904" y="8768"/>
                      <a:pt x="417" y="8917"/>
                      <a:pt x="0" y="9102"/>
                    </a:cubicBezTo>
                    <a:cubicBezTo>
                      <a:pt x="489" y="9554"/>
                      <a:pt x="1381" y="10049"/>
                      <a:pt x="2371" y="10232"/>
                    </a:cubicBezTo>
                    <a:cubicBezTo>
                      <a:pt x="3826" y="10503"/>
                      <a:pt x="4798" y="11837"/>
                      <a:pt x="5246" y="12547"/>
                    </a:cubicBezTo>
                    <a:cubicBezTo>
                      <a:pt x="5694" y="13257"/>
                      <a:pt x="5396" y="13984"/>
                      <a:pt x="4873" y="14389"/>
                    </a:cubicBezTo>
                    <a:cubicBezTo>
                      <a:pt x="4350" y="14795"/>
                      <a:pt x="5058" y="14811"/>
                      <a:pt x="5917" y="15014"/>
                    </a:cubicBezTo>
                    <a:cubicBezTo>
                      <a:pt x="6777" y="15217"/>
                      <a:pt x="7749" y="15284"/>
                      <a:pt x="8382" y="14879"/>
                    </a:cubicBezTo>
                    <a:cubicBezTo>
                      <a:pt x="9019" y="14473"/>
                      <a:pt x="10325" y="14186"/>
                      <a:pt x="10512" y="13730"/>
                    </a:cubicBezTo>
                    <a:cubicBezTo>
                      <a:pt x="10699" y="13274"/>
                      <a:pt x="11297" y="13949"/>
                      <a:pt x="11819" y="14186"/>
                    </a:cubicBezTo>
                    <a:cubicBezTo>
                      <a:pt x="12343" y="14423"/>
                      <a:pt x="12716" y="14879"/>
                      <a:pt x="12828" y="15453"/>
                    </a:cubicBezTo>
                    <a:cubicBezTo>
                      <a:pt x="12940" y="16028"/>
                      <a:pt x="13052" y="17464"/>
                      <a:pt x="14133" y="17920"/>
                    </a:cubicBezTo>
                    <a:cubicBezTo>
                      <a:pt x="15217" y="18376"/>
                      <a:pt x="15405" y="19373"/>
                      <a:pt x="15104" y="19728"/>
                    </a:cubicBezTo>
                    <a:cubicBezTo>
                      <a:pt x="14808" y="20083"/>
                      <a:pt x="15665" y="20691"/>
                      <a:pt x="15440" y="21080"/>
                    </a:cubicBezTo>
                    <a:cubicBezTo>
                      <a:pt x="15397" y="21157"/>
                      <a:pt x="15348" y="21268"/>
                      <a:pt x="15294" y="21391"/>
                    </a:cubicBezTo>
                    <a:cubicBezTo>
                      <a:pt x="16269" y="21475"/>
                      <a:pt x="17461" y="19507"/>
                      <a:pt x="17461" y="1950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0" name="Shape 1737"/>
              <p:cNvSpPr/>
              <p:nvPr/>
            </p:nvSpPr>
            <p:spPr>
              <a:xfrm>
                <a:off x="9424859" y="3141620"/>
                <a:ext cx="106539" cy="59475"/>
              </a:xfrm>
              <a:custGeom>
                <a:avLst/>
                <a:gdLst/>
                <a:ahLst/>
                <a:cxnLst>
                  <a:cxn ang="0">
                    <a:pos x="wd2" y="hd2"/>
                  </a:cxn>
                  <a:cxn ang="5400000">
                    <a:pos x="wd2" y="hd2"/>
                  </a:cxn>
                  <a:cxn ang="10800000">
                    <a:pos x="wd2" y="hd2"/>
                  </a:cxn>
                  <a:cxn ang="16200000">
                    <a:pos x="wd2" y="hd2"/>
                  </a:cxn>
                </a:cxnLst>
                <a:rect l="0" t="0" r="r" b="b"/>
                <a:pathLst>
                  <a:path w="20817" h="19250" extrusionOk="0">
                    <a:moveTo>
                      <a:pt x="20791" y="6302"/>
                    </a:moveTo>
                    <a:cubicBezTo>
                      <a:pt x="16537" y="-169"/>
                      <a:pt x="15380" y="5049"/>
                      <a:pt x="12543" y="2576"/>
                    </a:cubicBezTo>
                    <a:cubicBezTo>
                      <a:pt x="9530" y="-49"/>
                      <a:pt x="8110" y="-833"/>
                      <a:pt x="6678" y="995"/>
                    </a:cubicBezTo>
                    <a:cubicBezTo>
                      <a:pt x="5250" y="2836"/>
                      <a:pt x="3032" y="2576"/>
                      <a:pt x="1607" y="8345"/>
                    </a:cubicBezTo>
                    <a:cubicBezTo>
                      <a:pt x="1142" y="10242"/>
                      <a:pt x="561" y="12013"/>
                      <a:pt x="0" y="13348"/>
                    </a:cubicBezTo>
                    <a:cubicBezTo>
                      <a:pt x="493" y="15106"/>
                      <a:pt x="1245" y="16339"/>
                      <a:pt x="1852" y="16086"/>
                    </a:cubicBezTo>
                    <a:cubicBezTo>
                      <a:pt x="2982" y="15625"/>
                      <a:pt x="4391" y="18895"/>
                      <a:pt x="6644" y="17959"/>
                    </a:cubicBezTo>
                    <a:cubicBezTo>
                      <a:pt x="8900" y="17023"/>
                      <a:pt x="10313" y="20299"/>
                      <a:pt x="13421" y="18895"/>
                    </a:cubicBezTo>
                    <a:cubicBezTo>
                      <a:pt x="16518" y="17491"/>
                      <a:pt x="19343" y="20767"/>
                      <a:pt x="20466" y="17491"/>
                    </a:cubicBezTo>
                    <a:cubicBezTo>
                      <a:pt x="21600" y="14221"/>
                      <a:pt x="19622" y="7219"/>
                      <a:pt x="19622" y="7219"/>
                    </a:cubicBezTo>
                    <a:cubicBezTo>
                      <a:pt x="19622" y="7219"/>
                      <a:pt x="20141" y="6789"/>
                      <a:pt x="20791" y="630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1" name="Shape 1738"/>
              <p:cNvSpPr/>
              <p:nvPr/>
            </p:nvSpPr>
            <p:spPr>
              <a:xfrm>
                <a:off x="9885096" y="3341723"/>
                <a:ext cx="264258" cy="555016"/>
              </a:xfrm>
              <a:custGeom>
                <a:avLst/>
                <a:gdLst/>
                <a:ahLst/>
                <a:cxnLst>
                  <a:cxn ang="0">
                    <a:pos x="wd2" y="hd2"/>
                  </a:cxn>
                  <a:cxn ang="5400000">
                    <a:pos x="wd2" y="hd2"/>
                  </a:cxn>
                  <a:cxn ang="10800000">
                    <a:pos x="wd2" y="hd2"/>
                  </a:cxn>
                  <a:cxn ang="16200000">
                    <a:pos x="wd2" y="hd2"/>
                  </a:cxn>
                </a:cxnLst>
                <a:rect l="0" t="0" r="r" b="b"/>
                <a:pathLst>
                  <a:path w="21183" h="21320" extrusionOk="0">
                    <a:moveTo>
                      <a:pt x="15958" y="2529"/>
                    </a:moveTo>
                    <a:cubicBezTo>
                      <a:pt x="15149" y="2473"/>
                      <a:pt x="13064" y="1753"/>
                      <a:pt x="13064" y="1475"/>
                    </a:cubicBezTo>
                    <a:cubicBezTo>
                      <a:pt x="13064" y="1198"/>
                      <a:pt x="14108" y="754"/>
                      <a:pt x="12254" y="643"/>
                    </a:cubicBezTo>
                    <a:cubicBezTo>
                      <a:pt x="10406" y="532"/>
                      <a:pt x="10173" y="199"/>
                      <a:pt x="9826" y="33"/>
                    </a:cubicBezTo>
                    <a:cubicBezTo>
                      <a:pt x="9479" y="-133"/>
                      <a:pt x="7972" y="365"/>
                      <a:pt x="7511" y="754"/>
                    </a:cubicBezTo>
                    <a:cubicBezTo>
                      <a:pt x="7051" y="1142"/>
                      <a:pt x="6587" y="643"/>
                      <a:pt x="5544" y="921"/>
                    </a:cubicBezTo>
                    <a:cubicBezTo>
                      <a:pt x="4502" y="1198"/>
                      <a:pt x="3462" y="532"/>
                      <a:pt x="3000" y="921"/>
                    </a:cubicBezTo>
                    <a:cubicBezTo>
                      <a:pt x="2536" y="1309"/>
                      <a:pt x="1378" y="699"/>
                      <a:pt x="799" y="1031"/>
                    </a:cubicBezTo>
                    <a:cubicBezTo>
                      <a:pt x="580" y="1158"/>
                      <a:pt x="290" y="1259"/>
                      <a:pt x="0" y="1329"/>
                    </a:cubicBezTo>
                    <a:cubicBezTo>
                      <a:pt x="508" y="1601"/>
                      <a:pt x="1059" y="1864"/>
                      <a:pt x="1059" y="2070"/>
                    </a:cubicBezTo>
                    <a:cubicBezTo>
                      <a:pt x="1059" y="2426"/>
                      <a:pt x="2544" y="2693"/>
                      <a:pt x="2544" y="3138"/>
                    </a:cubicBezTo>
                    <a:cubicBezTo>
                      <a:pt x="2544" y="3583"/>
                      <a:pt x="4400" y="3940"/>
                      <a:pt x="4958" y="3761"/>
                    </a:cubicBezTo>
                    <a:cubicBezTo>
                      <a:pt x="5516" y="3583"/>
                      <a:pt x="6817" y="3404"/>
                      <a:pt x="7001" y="4027"/>
                    </a:cubicBezTo>
                    <a:cubicBezTo>
                      <a:pt x="7185" y="4651"/>
                      <a:pt x="7931" y="4651"/>
                      <a:pt x="7931" y="5095"/>
                    </a:cubicBezTo>
                    <a:cubicBezTo>
                      <a:pt x="7931" y="5540"/>
                      <a:pt x="6072" y="5274"/>
                      <a:pt x="5702" y="5718"/>
                    </a:cubicBezTo>
                    <a:cubicBezTo>
                      <a:pt x="5329" y="6163"/>
                      <a:pt x="8857" y="6696"/>
                      <a:pt x="8857" y="7052"/>
                    </a:cubicBezTo>
                    <a:cubicBezTo>
                      <a:pt x="8857" y="7408"/>
                      <a:pt x="9971" y="7853"/>
                      <a:pt x="10342" y="8297"/>
                    </a:cubicBezTo>
                    <a:cubicBezTo>
                      <a:pt x="10715" y="8742"/>
                      <a:pt x="12386" y="9277"/>
                      <a:pt x="12754" y="9810"/>
                    </a:cubicBezTo>
                    <a:cubicBezTo>
                      <a:pt x="13127" y="10344"/>
                      <a:pt x="14614" y="10611"/>
                      <a:pt x="15171" y="10877"/>
                    </a:cubicBezTo>
                    <a:cubicBezTo>
                      <a:pt x="15726" y="11145"/>
                      <a:pt x="15911" y="11768"/>
                      <a:pt x="15726" y="12301"/>
                    </a:cubicBezTo>
                    <a:cubicBezTo>
                      <a:pt x="15542" y="12834"/>
                      <a:pt x="15539" y="13813"/>
                      <a:pt x="16655" y="14614"/>
                    </a:cubicBezTo>
                    <a:cubicBezTo>
                      <a:pt x="17768" y="15416"/>
                      <a:pt x="15354" y="15770"/>
                      <a:pt x="14614" y="16215"/>
                    </a:cubicBezTo>
                    <a:cubicBezTo>
                      <a:pt x="13871" y="16660"/>
                      <a:pt x="14241" y="17283"/>
                      <a:pt x="12013" y="17016"/>
                    </a:cubicBezTo>
                    <a:cubicBezTo>
                      <a:pt x="9786" y="16749"/>
                      <a:pt x="12386" y="17906"/>
                      <a:pt x="12013" y="18262"/>
                    </a:cubicBezTo>
                    <a:cubicBezTo>
                      <a:pt x="11642" y="18618"/>
                      <a:pt x="8672" y="17906"/>
                      <a:pt x="8672" y="18262"/>
                    </a:cubicBezTo>
                    <a:cubicBezTo>
                      <a:pt x="8672" y="18476"/>
                      <a:pt x="7668" y="18753"/>
                      <a:pt x="6867" y="18941"/>
                    </a:cubicBezTo>
                    <a:cubicBezTo>
                      <a:pt x="7185" y="19141"/>
                      <a:pt x="7637" y="19253"/>
                      <a:pt x="8164" y="19411"/>
                    </a:cubicBezTo>
                    <a:cubicBezTo>
                      <a:pt x="8860" y="19618"/>
                      <a:pt x="7300" y="19972"/>
                      <a:pt x="7342" y="20635"/>
                    </a:cubicBezTo>
                    <a:cubicBezTo>
                      <a:pt x="7384" y="21301"/>
                      <a:pt x="8426" y="21467"/>
                      <a:pt x="8815" y="21196"/>
                    </a:cubicBezTo>
                    <a:cubicBezTo>
                      <a:pt x="9205" y="20927"/>
                      <a:pt x="10809" y="20325"/>
                      <a:pt x="11459" y="20221"/>
                    </a:cubicBezTo>
                    <a:cubicBezTo>
                      <a:pt x="12109" y="20117"/>
                      <a:pt x="11459" y="19661"/>
                      <a:pt x="12151" y="19680"/>
                    </a:cubicBezTo>
                    <a:cubicBezTo>
                      <a:pt x="12845" y="19701"/>
                      <a:pt x="12627" y="19203"/>
                      <a:pt x="12933" y="18934"/>
                    </a:cubicBezTo>
                    <a:cubicBezTo>
                      <a:pt x="13237" y="18663"/>
                      <a:pt x="13711" y="18766"/>
                      <a:pt x="14753" y="18788"/>
                    </a:cubicBezTo>
                    <a:cubicBezTo>
                      <a:pt x="15793" y="18809"/>
                      <a:pt x="17264" y="18330"/>
                      <a:pt x="18738" y="17874"/>
                    </a:cubicBezTo>
                    <a:cubicBezTo>
                      <a:pt x="20211" y="17417"/>
                      <a:pt x="20471" y="17314"/>
                      <a:pt x="21033" y="16005"/>
                    </a:cubicBezTo>
                    <a:cubicBezTo>
                      <a:pt x="21600" y="14698"/>
                      <a:pt x="20383" y="13140"/>
                      <a:pt x="20342" y="12745"/>
                    </a:cubicBezTo>
                    <a:cubicBezTo>
                      <a:pt x="20300" y="12351"/>
                      <a:pt x="18304" y="10524"/>
                      <a:pt x="17568" y="10544"/>
                    </a:cubicBezTo>
                    <a:cubicBezTo>
                      <a:pt x="16832" y="10566"/>
                      <a:pt x="13453" y="8904"/>
                      <a:pt x="12845" y="8634"/>
                    </a:cubicBezTo>
                    <a:cubicBezTo>
                      <a:pt x="12239" y="8364"/>
                      <a:pt x="12411" y="7908"/>
                      <a:pt x="11545" y="7553"/>
                    </a:cubicBezTo>
                    <a:cubicBezTo>
                      <a:pt x="10679" y="7202"/>
                      <a:pt x="10592" y="6287"/>
                      <a:pt x="10809" y="5644"/>
                    </a:cubicBezTo>
                    <a:cubicBezTo>
                      <a:pt x="11028" y="5000"/>
                      <a:pt x="12933" y="4855"/>
                      <a:pt x="12889" y="4418"/>
                    </a:cubicBezTo>
                    <a:cubicBezTo>
                      <a:pt x="12848" y="3982"/>
                      <a:pt x="13060" y="3609"/>
                      <a:pt x="14014" y="3589"/>
                    </a:cubicBezTo>
                    <a:cubicBezTo>
                      <a:pt x="14969" y="3567"/>
                      <a:pt x="15878" y="3193"/>
                      <a:pt x="16312" y="2861"/>
                    </a:cubicBezTo>
                    <a:cubicBezTo>
                      <a:pt x="16373" y="2812"/>
                      <a:pt x="16462" y="2782"/>
                      <a:pt x="16561" y="2759"/>
                    </a:cubicBezTo>
                    <a:cubicBezTo>
                      <a:pt x="16318" y="2625"/>
                      <a:pt x="16108" y="2539"/>
                      <a:pt x="15958" y="252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2" name="Shape 1739"/>
              <p:cNvSpPr/>
              <p:nvPr/>
            </p:nvSpPr>
            <p:spPr>
              <a:xfrm>
                <a:off x="9885096" y="3681898"/>
                <a:ext cx="204136" cy="158129"/>
              </a:xfrm>
              <a:custGeom>
                <a:avLst/>
                <a:gdLst/>
                <a:ahLst/>
                <a:cxnLst>
                  <a:cxn ang="0">
                    <a:pos x="wd2" y="hd2"/>
                  </a:cxn>
                  <a:cxn ang="5400000">
                    <a:pos x="wd2" y="hd2"/>
                  </a:cxn>
                  <a:cxn ang="10800000">
                    <a:pos x="wd2" y="hd2"/>
                  </a:cxn>
                  <a:cxn ang="16200000">
                    <a:pos x="wd2" y="hd2"/>
                  </a:cxn>
                </a:cxnLst>
                <a:rect l="0" t="0" r="r" b="b"/>
                <a:pathLst>
                  <a:path w="19805" h="21454" extrusionOk="0">
                    <a:moveTo>
                      <a:pt x="9793" y="19055"/>
                    </a:moveTo>
                    <a:cubicBezTo>
                      <a:pt x="9793" y="17798"/>
                      <a:pt x="13387" y="20314"/>
                      <a:pt x="13838" y="19055"/>
                    </a:cubicBezTo>
                    <a:cubicBezTo>
                      <a:pt x="14290" y="17798"/>
                      <a:pt x="11141" y="13712"/>
                      <a:pt x="13838" y="14656"/>
                    </a:cubicBezTo>
                    <a:cubicBezTo>
                      <a:pt x="16534" y="15597"/>
                      <a:pt x="16087" y="13399"/>
                      <a:pt x="16986" y="11827"/>
                    </a:cubicBezTo>
                    <a:cubicBezTo>
                      <a:pt x="17882" y="10255"/>
                      <a:pt x="20804" y="9004"/>
                      <a:pt x="19454" y="6172"/>
                    </a:cubicBezTo>
                    <a:cubicBezTo>
                      <a:pt x="18500" y="4165"/>
                      <a:pt x="18227" y="1853"/>
                      <a:pt x="18227" y="0"/>
                    </a:cubicBezTo>
                    <a:cubicBezTo>
                      <a:pt x="17357" y="960"/>
                      <a:pt x="16303" y="1034"/>
                      <a:pt x="15710" y="702"/>
                    </a:cubicBezTo>
                    <a:cubicBezTo>
                      <a:pt x="14951" y="276"/>
                      <a:pt x="13287" y="66"/>
                      <a:pt x="13287" y="1760"/>
                    </a:cubicBezTo>
                    <a:cubicBezTo>
                      <a:pt x="13287" y="3452"/>
                      <a:pt x="12077" y="3873"/>
                      <a:pt x="12227" y="3030"/>
                    </a:cubicBezTo>
                    <a:cubicBezTo>
                      <a:pt x="12379" y="2184"/>
                      <a:pt x="11017" y="2394"/>
                      <a:pt x="10259" y="1124"/>
                    </a:cubicBezTo>
                    <a:cubicBezTo>
                      <a:pt x="9501" y="-146"/>
                      <a:pt x="6776" y="1548"/>
                      <a:pt x="5413" y="915"/>
                    </a:cubicBezTo>
                    <a:cubicBezTo>
                      <a:pt x="4050" y="276"/>
                      <a:pt x="1932" y="1970"/>
                      <a:pt x="571" y="4303"/>
                    </a:cubicBezTo>
                    <a:cubicBezTo>
                      <a:pt x="-796" y="6631"/>
                      <a:pt x="719" y="6631"/>
                      <a:pt x="719" y="8746"/>
                    </a:cubicBezTo>
                    <a:cubicBezTo>
                      <a:pt x="719" y="10867"/>
                      <a:pt x="1631" y="10867"/>
                      <a:pt x="1176" y="12556"/>
                    </a:cubicBezTo>
                    <a:cubicBezTo>
                      <a:pt x="1162" y="12599"/>
                      <a:pt x="1153" y="12660"/>
                      <a:pt x="1142" y="12707"/>
                    </a:cubicBezTo>
                    <a:cubicBezTo>
                      <a:pt x="2478" y="13527"/>
                      <a:pt x="1951" y="15860"/>
                      <a:pt x="2099" y="17172"/>
                    </a:cubicBezTo>
                    <a:cubicBezTo>
                      <a:pt x="2256" y="18564"/>
                      <a:pt x="3570" y="17755"/>
                      <a:pt x="4302" y="17684"/>
                    </a:cubicBezTo>
                    <a:cubicBezTo>
                      <a:pt x="5038" y="17612"/>
                      <a:pt x="3830" y="19296"/>
                      <a:pt x="4458" y="20325"/>
                    </a:cubicBezTo>
                    <a:cubicBezTo>
                      <a:pt x="5091" y="21353"/>
                      <a:pt x="6924" y="19447"/>
                      <a:pt x="7292" y="20693"/>
                    </a:cubicBezTo>
                    <a:cubicBezTo>
                      <a:pt x="7381" y="20987"/>
                      <a:pt x="7489" y="21234"/>
                      <a:pt x="7609" y="21454"/>
                    </a:cubicBezTo>
                    <a:cubicBezTo>
                      <a:pt x="8579" y="20791"/>
                      <a:pt x="9793" y="19810"/>
                      <a:pt x="9793" y="1905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3" name="Shape 1740"/>
              <p:cNvSpPr/>
              <p:nvPr/>
            </p:nvSpPr>
            <p:spPr>
              <a:xfrm>
                <a:off x="9785043" y="3361733"/>
                <a:ext cx="269140" cy="325802"/>
              </a:xfrm>
              <a:custGeom>
                <a:avLst/>
                <a:gdLst/>
                <a:ahLst/>
                <a:cxnLst>
                  <a:cxn ang="0">
                    <a:pos x="wd2" y="hd2"/>
                  </a:cxn>
                  <a:cxn ang="5400000">
                    <a:pos x="wd2" y="hd2"/>
                  </a:cxn>
                  <a:cxn ang="10800000">
                    <a:pos x="wd2" y="hd2"/>
                  </a:cxn>
                  <a:cxn ang="16200000">
                    <a:pos x="wd2" y="hd2"/>
                  </a:cxn>
                </a:cxnLst>
                <a:rect l="0" t="0" r="r" b="b"/>
                <a:pathLst>
                  <a:path w="21486" h="21175" extrusionOk="0">
                    <a:moveTo>
                      <a:pt x="14575" y="9685"/>
                    </a:moveTo>
                    <a:cubicBezTo>
                      <a:pt x="14575" y="9081"/>
                      <a:pt x="11062" y="8179"/>
                      <a:pt x="11433" y="7426"/>
                    </a:cubicBezTo>
                    <a:cubicBezTo>
                      <a:pt x="11802" y="6674"/>
                      <a:pt x="13653" y="7124"/>
                      <a:pt x="13653" y="6371"/>
                    </a:cubicBezTo>
                    <a:cubicBezTo>
                      <a:pt x="13653" y="5620"/>
                      <a:pt x="12911" y="5620"/>
                      <a:pt x="12727" y="4565"/>
                    </a:cubicBezTo>
                    <a:cubicBezTo>
                      <a:pt x="12544" y="3512"/>
                      <a:pt x="11248" y="3813"/>
                      <a:pt x="10692" y="4115"/>
                    </a:cubicBezTo>
                    <a:cubicBezTo>
                      <a:pt x="10137" y="4416"/>
                      <a:pt x="8288" y="3813"/>
                      <a:pt x="8288" y="3060"/>
                    </a:cubicBezTo>
                    <a:cubicBezTo>
                      <a:pt x="8288" y="2307"/>
                      <a:pt x="6808" y="1857"/>
                      <a:pt x="6808" y="1254"/>
                    </a:cubicBezTo>
                    <a:cubicBezTo>
                      <a:pt x="6808" y="907"/>
                      <a:pt x="6260" y="459"/>
                      <a:pt x="5755" y="0"/>
                    </a:cubicBezTo>
                    <a:cubicBezTo>
                      <a:pt x="5285" y="192"/>
                      <a:pt x="4806" y="235"/>
                      <a:pt x="4593" y="59"/>
                    </a:cubicBezTo>
                    <a:cubicBezTo>
                      <a:pt x="4246" y="-222"/>
                      <a:pt x="3786" y="996"/>
                      <a:pt x="4131" y="1278"/>
                    </a:cubicBezTo>
                    <a:cubicBezTo>
                      <a:pt x="4477" y="1561"/>
                      <a:pt x="4939" y="3343"/>
                      <a:pt x="4017" y="3156"/>
                    </a:cubicBezTo>
                    <a:cubicBezTo>
                      <a:pt x="3095" y="2968"/>
                      <a:pt x="3095" y="1936"/>
                      <a:pt x="2518" y="2030"/>
                    </a:cubicBezTo>
                    <a:cubicBezTo>
                      <a:pt x="2518" y="2030"/>
                      <a:pt x="1020" y="3438"/>
                      <a:pt x="1020" y="4001"/>
                    </a:cubicBezTo>
                    <a:cubicBezTo>
                      <a:pt x="1020" y="4379"/>
                      <a:pt x="446" y="4505"/>
                      <a:pt x="0" y="4689"/>
                    </a:cubicBezTo>
                    <a:cubicBezTo>
                      <a:pt x="267" y="4882"/>
                      <a:pt x="493" y="5056"/>
                      <a:pt x="571" y="5152"/>
                    </a:cubicBezTo>
                    <a:cubicBezTo>
                      <a:pt x="822" y="5455"/>
                      <a:pt x="448" y="6267"/>
                      <a:pt x="821" y="6977"/>
                    </a:cubicBezTo>
                    <a:cubicBezTo>
                      <a:pt x="1193" y="7687"/>
                      <a:pt x="2441" y="6572"/>
                      <a:pt x="2813" y="7586"/>
                    </a:cubicBezTo>
                    <a:cubicBezTo>
                      <a:pt x="3189" y="8597"/>
                      <a:pt x="2565" y="9107"/>
                      <a:pt x="2565" y="10120"/>
                    </a:cubicBezTo>
                    <a:cubicBezTo>
                      <a:pt x="2565" y="11136"/>
                      <a:pt x="1568" y="11035"/>
                      <a:pt x="1817" y="11946"/>
                    </a:cubicBezTo>
                    <a:cubicBezTo>
                      <a:pt x="2065" y="12860"/>
                      <a:pt x="3437" y="11745"/>
                      <a:pt x="4432" y="11136"/>
                    </a:cubicBezTo>
                    <a:cubicBezTo>
                      <a:pt x="5430" y="10525"/>
                      <a:pt x="6179" y="10628"/>
                      <a:pt x="6551" y="11035"/>
                    </a:cubicBezTo>
                    <a:cubicBezTo>
                      <a:pt x="6925" y="11441"/>
                      <a:pt x="8170" y="11136"/>
                      <a:pt x="8421" y="10628"/>
                    </a:cubicBezTo>
                    <a:cubicBezTo>
                      <a:pt x="8669" y="10121"/>
                      <a:pt x="10536" y="9918"/>
                      <a:pt x="11160" y="10527"/>
                    </a:cubicBezTo>
                    <a:cubicBezTo>
                      <a:pt x="11786" y="11136"/>
                      <a:pt x="12405" y="11845"/>
                      <a:pt x="13277" y="12253"/>
                    </a:cubicBezTo>
                    <a:cubicBezTo>
                      <a:pt x="14149" y="12655"/>
                      <a:pt x="12655" y="14888"/>
                      <a:pt x="13527" y="15091"/>
                    </a:cubicBezTo>
                    <a:cubicBezTo>
                      <a:pt x="14399" y="15293"/>
                      <a:pt x="15645" y="16410"/>
                      <a:pt x="15522" y="17627"/>
                    </a:cubicBezTo>
                    <a:cubicBezTo>
                      <a:pt x="15415" y="18673"/>
                      <a:pt x="16132" y="19421"/>
                      <a:pt x="15145" y="20320"/>
                    </a:cubicBezTo>
                    <a:cubicBezTo>
                      <a:pt x="15759" y="20645"/>
                      <a:pt x="16494" y="20641"/>
                      <a:pt x="16393" y="20973"/>
                    </a:cubicBezTo>
                    <a:cubicBezTo>
                      <a:pt x="16269" y="21378"/>
                      <a:pt x="17265" y="21175"/>
                      <a:pt x="17265" y="20366"/>
                    </a:cubicBezTo>
                    <a:cubicBezTo>
                      <a:pt x="17265" y="19554"/>
                      <a:pt x="18634" y="19655"/>
                      <a:pt x="19258" y="19858"/>
                    </a:cubicBezTo>
                    <a:cubicBezTo>
                      <a:pt x="19747" y="20018"/>
                      <a:pt x="20616" y="19982"/>
                      <a:pt x="21330" y="19522"/>
                    </a:cubicBezTo>
                    <a:cubicBezTo>
                      <a:pt x="21330" y="19158"/>
                      <a:pt x="21363" y="18828"/>
                      <a:pt x="21417" y="18565"/>
                    </a:cubicBezTo>
                    <a:cubicBezTo>
                      <a:pt x="21600" y="17662"/>
                      <a:pt x="21417" y="16608"/>
                      <a:pt x="20864" y="16155"/>
                    </a:cubicBezTo>
                    <a:cubicBezTo>
                      <a:pt x="20308" y="15705"/>
                      <a:pt x="18828" y="15254"/>
                      <a:pt x="18457" y="14349"/>
                    </a:cubicBezTo>
                    <a:cubicBezTo>
                      <a:pt x="18090" y="13448"/>
                      <a:pt x="16425" y="12543"/>
                      <a:pt x="16054" y="11790"/>
                    </a:cubicBezTo>
                    <a:cubicBezTo>
                      <a:pt x="15684" y="11040"/>
                      <a:pt x="14575" y="10285"/>
                      <a:pt x="14575" y="968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4" name="Shape 1741"/>
              <p:cNvSpPr/>
              <p:nvPr/>
            </p:nvSpPr>
            <p:spPr>
              <a:xfrm>
                <a:off x="9705003" y="3441775"/>
                <a:ext cx="290386" cy="553694"/>
              </a:xfrm>
              <a:custGeom>
                <a:avLst/>
                <a:gdLst/>
                <a:ahLst/>
                <a:cxnLst>
                  <a:cxn ang="0">
                    <a:pos x="wd2" y="hd2"/>
                  </a:cxn>
                  <a:cxn ang="5400000">
                    <a:pos x="wd2" y="hd2"/>
                  </a:cxn>
                  <a:cxn ang="10800000">
                    <a:pos x="wd2" y="hd2"/>
                  </a:cxn>
                  <a:cxn ang="16200000">
                    <a:pos x="wd2" y="hd2"/>
                  </a:cxn>
                </a:cxnLst>
                <a:rect l="0" t="0" r="r" b="b"/>
                <a:pathLst>
                  <a:path w="21181" h="21509" extrusionOk="0">
                    <a:moveTo>
                      <a:pt x="13186" y="11369"/>
                    </a:moveTo>
                    <a:cubicBezTo>
                      <a:pt x="13186" y="10763"/>
                      <a:pt x="12047" y="10763"/>
                      <a:pt x="13075" y="10097"/>
                    </a:cubicBezTo>
                    <a:cubicBezTo>
                      <a:pt x="14097" y="9429"/>
                      <a:pt x="15690" y="8944"/>
                      <a:pt x="16715" y="9127"/>
                    </a:cubicBezTo>
                    <a:cubicBezTo>
                      <a:pt x="17740" y="9309"/>
                      <a:pt x="19787" y="8823"/>
                      <a:pt x="20359" y="9187"/>
                    </a:cubicBezTo>
                    <a:cubicBezTo>
                      <a:pt x="20460" y="9253"/>
                      <a:pt x="20578" y="9300"/>
                      <a:pt x="20698" y="9342"/>
                    </a:cubicBezTo>
                    <a:cubicBezTo>
                      <a:pt x="21600" y="8805"/>
                      <a:pt x="20943" y="8358"/>
                      <a:pt x="21043" y="7733"/>
                    </a:cubicBezTo>
                    <a:cubicBezTo>
                      <a:pt x="21155" y="7005"/>
                      <a:pt x="20016" y="6338"/>
                      <a:pt x="19220" y="6217"/>
                    </a:cubicBezTo>
                    <a:cubicBezTo>
                      <a:pt x="18423" y="6095"/>
                      <a:pt x="19787" y="4761"/>
                      <a:pt x="18992" y="4520"/>
                    </a:cubicBezTo>
                    <a:cubicBezTo>
                      <a:pt x="18195" y="4277"/>
                      <a:pt x="17628" y="3852"/>
                      <a:pt x="17057" y="3489"/>
                    </a:cubicBezTo>
                    <a:cubicBezTo>
                      <a:pt x="16487" y="3124"/>
                      <a:pt x="14781" y="3247"/>
                      <a:pt x="14553" y="3549"/>
                    </a:cubicBezTo>
                    <a:cubicBezTo>
                      <a:pt x="14325" y="3852"/>
                      <a:pt x="13186" y="4035"/>
                      <a:pt x="12845" y="3792"/>
                    </a:cubicBezTo>
                    <a:cubicBezTo>
                      <a:pt x="12506" y="3549"/>
                      <a:pt x="11822" y="3488"/>
                      <a:pt x="10910" y="3852"/>
                    </a:cubicBezTo>
                    <a:cubicBezTo>
                      <a:pt x="9999" y="4217"/>
                      <a:pt x="8746" y="4882"/>
                      <a:pt x="8521" y="4337"/>
                    </a:cubicBezTo>
                    <a:cubicBezTo>
                      <a:pt x="8293" y="3792"/>
                      <a:pt x="9204" y="3852"/>
                      <a:pt x="9204" y="3246"/>
                    </a:cubicBezTo>
                    <a:cubicBezTo>
                      <a:pt x="9204" y="2639"/>
                      <a:pt x="9772" y="2336"/>
                      <a:pt x="9429" y="1731"/>
                    </a:cubicBezTo>
                    <a:cubicBezTo>
                      <a:pt x="9090" y="1125"/>
                      <a:pt x="7951" y="1791"/>
                      <a:pt x="7610" y="1366"/>
                    </a:cubicBezTo>
                    <a:cubicBezTo>
                      <a:pt x="7268" y="943"/>
                      <a:pt x="7611" y="458"/>
                      <a:pt x="7381" y="277"/>
                    </a:cubicBezTo>
                    <a:cubicBezTo>
                      <a:pt x="7311" y="219"/>
                      <a:pt x="7104" y="115"/>
                      <a:pt x="6860" y="0"/>
                    </a:cubicBezTo>
                    <a:cubicBezTo>
                      <a:pt x="6664" y="52"/>
                      <a:pt x="6491" y="114"/>
                      <a:pt x="6421" y="203"/>
                    </a:cubicBezTo>
                    <a:cubicBezTo>
                      <a:pt x="6212" y="484"/>
                      <a:pt x="4423" y="540"/>
                      <a:pt x="4001" y="934"/>
                    </a:cubicBezTo>
                    <a:cubicBezTo>
                      <a:pt x="3581" y="1325"/>
                      <a:pt x="2315" y="1270"/>
                      <a:pt x="2000" y="1270"/>
                    </a:cubicBezTo>
                    <a:cubicBezTo>
                      <a:pt x="1682" y="1270"/>
                      <a:pt x="630" y="1325"/>
                      <a:pt x="525" y="1719"/>
                    </a:cubicBezTo>
                    <a:cubicBezTo>
                      <a:pt x="422" y="2111"/>
                      <a:pt x="0" y="3683"/>
                      <a:pt x="0" y="3962"/>
                    </a:cubicBezTo>
                    <a:cubicBezTo>
                      <a:pt x="0" y="4243"/>
                      <a:pt x="1471" y="5140"/>
                      <a:pt x="2000" y="5252"/>
                    </a:cubicBezTo>
                    <a:cubicBezTo>
                      <a:pt x="2526" y="5365"/>
                      <a:pt x="1893" y="6037"/>
                      <a:pt x="2526" y="6206"/>
                    </a:cubicBezTo>
                    <a:cubicBezTo>
                      <a:pt x="3159" y="6373"/>
                      <a:pt x="2737" y="6934"/>
                      <a:pt x="2420" y="6878"/>
                    </a:cubicBezTo>
                    <a:cubicBezTo>
                      <a:pt x="2104" y="6822"/>
                      <a:pt x="2631" y="7608"/>
                      <a:pt x="2000" y="7887"/>
                    </a:cubicBezTo>
                    <a:cubicBezTo>
                      <a:pt x="1367" y="8167"/>
                      <a:pt x="1893" y="8897"/>
                      <a:pt x="2948" y="9402"/>
                    </a:cubicBezTo>
                    <a:cubicBezTo>
                      <a:pt x="4001" y="9907"/>
                      <a:pt x="4001" y="10692"/>
                      <a:pt x="4001" y="11141"/>
                    </a:cubicBezTo>
                    <a:cubicBezTo>
                      <a:pt x="4001" y="11589"/>
                      <a:pt x="4842" y="11646"/>
                      <a:pt x="4842" y="12205"/>
                    </a:cubicBezTo>
                    <a:cubicBezTo>
                      <a:pt x="4842" y="12205"/>
                      <a:pt x="3585" y="14651"/>
                      <a:pt x="2556" y="14546"/>
                    </a:cubicBezTo>
                    <a:cubicBezTo>
                      <a:pt x="2335" y="15157"/>
                      <a:pt x="2057" y="16117"/>
                      <a:pt x="1805" y="16638"/>
                    </a:cubicBezTo>
                    <a:cubicBezTo>
                      <a:pt x="1488" y="17288"/>
                      <a:pt x="1253" y="17855"/>
                      <a:pt x="1961" y="17897"/>
                    </a:cubicBezTo>
                    <a:cubicBezTo>
                      <a:pt x="2671" y="17939"/>
                      <a:pt x="4091" y="18800"/>
                      <a:pt x="5469" y="19724"/>
                    </a:cubicBezTo>
                    <a:cubicBezTo>
                      <a:pt x="5807" y="19950"/>
                      <a:pt x="6065" y="20187"/>
                      <a:pt x="6267" y="20427"/>
                    </a:cubicBezTo>
                    <a:cubicBezTo>
                      <a:pt x="6746" y="20414"/>
                      <a:pt x="7279" y="20428"/>
                      <a:pt x="7815" y="20482"/>
                    </a:cubicBezTo>
                    <a:cubicBezTo>
                      <a:pt x="8863" y="20587"/>
                      <a:pt x="9125" y="21041"/>
                      <a:pt x="9125" y="21320"/>
                    </a:cubicBezTo>
                    <a:cubicBezTo>
                      <a:pt x="9125" y="21600"/>
                      <a:pt x="10898" y="21495"/>
                      <a:pt x="11226" y="21460"/>
                    </a:cubicBezTo>
                    <a:cubicBezTo>
                      <a:pt x="11477" y="21433"/>
                      <a:pt x="11155" y="21039"/>
                      <a:pt x="12047" y="20887"/>
                    </a:cubicBezTo>
                    <a:cubicBezTo>
                      <a:pt x="11511" y="20481"/>
                      <a:pt x="10120" y="19989"/>
                      <a:pt x="8980" y="19935"/>
                    </a:cubicBezTo>
                    <a:cubicBezTo>
                      <a:pt x="7640" y="19872"/>
                      <a:pt x="7007" y="18800"/>
                      <a:pt x="7127" y="18318"/>
                    </a:cubicBezTo>
                    <a:cubicBezTo>
                      <a:pt x="7245" y="17835"/>
                      <a:pt x="6140" y="17415"/>
                      <a:pt x="6140" y="16995"/>
                    </a:cubicBezTo>
                    <a:cubicBezTo>
                      <a:pt x="6140" y="16574"/>
                      <a:pt x="5352" y="16554"/>
                      <a:pt x="4446" y="16322"/>
                    </a:cubicBezTo>
                    <a:cubicBezTo>
                      <a:pt x="3538" y="16092"/>
                      <a:pt x="4641" y="14664"/>
                      <a:pt x="4762" y="14055"/>
                    </a:cubicBezTo>
                    <a:cubicBezTo>
                      <a:pt x="4879" y="13446"/>
                      <a:pt x="6772" y="11703"/>
                      <a:pt x="6220" y="11158"/>
                    </a:cubicBezTo>
                    <a:cubicBezTo>
                      <a:pt x="5667" y="10612"/>
                      <a:pt x="8152" y="10192"/>
                      <a:pt x="8468" y="10799"/>
                    </a:cubicBezTo>
                    <a:cubicBezTo>
                      <a:pt x="8783" y="11409"/>
                      <a:pt x="8901" y="11703"/>
                      <a:pt x="10479" y="11661"/>
                    </a:cubicBezTo>
                    <a:cubicBezTo>
                      <a:pt x="12056" y="11620"/>
                      <a:pt x="12056" y="12270"/>
                      <a:pt x="13319" y="12460"/>
                    </a:cubicBezTo>
                    <a:cubicBezTo>
                      <a:pt x="13391" y="12470"/>
                      <a:pt x="13441" y="12489"/>
                      <a:pt x="13504" y="12503"/>
                    </a:cubicBezTo>
                    <a:cubicBezTo>
                      <a:pt x="13511" y="12490"/>
                      <a:pt x="13520" y="12472"/>
                      <a:pt x="13530" y="12460"/>
                    </a:cubicBezTo>
                    <a:cubicBezTo>
                      <a:pt x="13872" y="11976"/>
                      <a:pt x="13186" y="11976"/>
                      <a:pt x="13186" y="1136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5" name="Shape 1742"/>
              <p:cNvSpPr/>
              <p:nvPr/>
            </p:nvSpPr>
            <p:spPr>
              <a:xfrm>
                <a:off x="6703455" y="1941001"/>
                <a:ext cx="347692" cy="283517"/>
              </a:xfrm>
              <a:custGeom>
                <a:avLst/>
                <a:gdLst/>
                <a:ahLst/>
                <a:cxnLst>
                  <a:cxn ang="0">
                    <a:pos x="wd2" y="hd2"/>
                  </a:cxn>
                  <a:cxn ang="5400000">
                    <a:pos x="wd2" y="hd2"/>
                  </a:cxn>
                  <a:cxn ang="10800000">
                    <a:pos x="wd2" y="hd2"/>
                  </a:cxn>
                  <a:cxn ang="16200000">
                    <a:pos x="wd2" y="hd2"/>
                  </a:cxn>
                </a:cxnLst>
                <a:rect l="0" t="0" r="r" b="b"/>
                <a:pathLst>
                  <a:path w="21244" h="21220" extrusionOk="0">
                    <a:moveTo>
                      <a:pt x="246" y="4252"/>
                    </a:moveTo>
                    <a:cubicBezTo>
                      <a:pt x="394" y="4738"/>
                      <a:pt x="545" y="6436"/>
                      <a:pt x="197" y="7104"/>
                    </a:cubicBezTo>
                    <a:cubicBezTo>
                      <a:pt x="-149" y="7771"/>
                      <a:pt x="0" y="7954"/>
                      <a:pt x="346" y="8195"/>
                    </a:cubicBezTo>
                    <a:cubicBezTo>
                      <a:pt x="693" y="8438"/>
                      <a:pt x="842" y="9045"/>
                      <a:pt x="842" y="9531"/>
                    </a:cubicBezTo>
                    <a:cubicBezTo>
                      <a:pt x="842" y="10018"/>
                      <a:pt x="1089" y="9958"/>
                      <a:pt x="1139" y="10989"/>
                    </a:cubicBezTo>
                    <a:cubicBezTo>
                      <a:pt x="1188" y="12020"/>
                      <a:pt x="1388" y="12747"/>
                      <a:pt x="1684" y="13173"/>
                    </a:cubicBezTo>
                    <a:cubicBezTo>
                      <a:pt x="1915" y="13505"/>
                      <a:pt x="1875" y="14015"/>
                      <a:pt x="1751" y="14398"/>
                    </a:cubicBezTo>
                    <a:cubicBezTo>
                      <a:pt x="2167" y="14774"/>
                      <a:pt x="2633" y="15137"/>
                      <a:pt x="3045" y="15317"/>
                    </a:cubicBezTo>
                    <a:cubicBezTo>
                      <a:pt x="4076" y="15770"/>
                      <a:pt x="4447" y="16130"/>
                      <a:pt x="4519" y="16583"/>
                    </a:cubicBezTo>
                    <a:cubicBezTo>
                      <a:pt x="4592" y="17035"/>
                      <a:pt x="5479" y="17849"/>
                      <a:pt x="5701" y="17217"/>
                    </a:cubicBezTo>
                    <a:cubicBezTo>
                      <a:pt x="5921" y="16585"/>
                      <a:pt x="6512" y="16945"/>
                      <a:pt x="6955" y="16945"/>
                    </a:cubicBezTo>
                    <a:cubicBezTo>
                      <a:pt x="7398" y="16945"/>
                      <a:pt x="7472" y="17578"/>
                      <a:pt x="7544" y="17939"/>
                    </a:cubicBezTo>
                    <a:cubicBezTo>
                      <a:pt x="7618" y="18301"/>
                      <a:pt x="8649" y="18121"/>
                      <a:pt x="9022" y="18391"/>
                    </a:cubicBezTo>
                    <a:cubicBezTo>
                      <a:pt x="9390" y="18662"/>
                      <a:pt x="9538" y="19656"/>
                      <a:pt x="10053" y="20018"/>
                    </a:cubicBezTo>
                    <a:cubicBezTo>
                      <a:pt x="10572" y="20378"/>
                      <a:pt x="11012" y="19566"/>
                      <a:pt x="11383" y="19838"/>
                    </a:cubicBezTo>
                    <a:cubicBezTo>
                      <a:pt x="11751" y="20108"/>
                      <a:pt x="12711" y="20378"/>
                      <a:pt x="13301" y="20108"/>
                    </a:cubicBezTo>
                    <a:cubicBezTo>
                      <a:pt x="13888" y="19838"/>
                      <a:pt x="14261" y="20378"/>
                      <a:pt x="14996" y="20290"/>
                    </a:cubicBezTo>
                    <a:cubicBezTo>
                      <a:pt x="15734" y="20199"/>
                      <a:pt x="16695" y="20559"/>
                      <a:pt x="16915" y="20832"/>
                    </a:cubicBezTo>
                    <a:cubicBezTo>
                      <a:pt x="17032" y="20974"/>
                      <a:pt x="17657" y="21116"/>
                      <a:pt x="18225" y="21220"/>
                    </a:cubicBezTo>
                    <a:cubicBezTo>
                      <a:pt x="18371" y="20848"/>
                      <a:pt x="18086" y="19705"/>
                      <a:pt x="18132" y="19422"/>
                    </a:cubicBezTo>
                    <a:cubicBezTo>
                      <a:pt x="18180" y="19121"/>
                      <a:pt x="19914" y="17237"/>
                      <a:pt x="20212" y="16813"/>
                    </a:cubicBezTo>
                    <a:cubicBezTo>
                      <a:pt x="20510" y="16389"/>
                      <a:pt x="20957" y="16389"/>
                      <a:pt x="21203" y="15843"/>
                    </a:cubicBezTo>
                    <a:cubicBezTo>
                      <a:pt x="21451" y="15296"/>
                      <a:pt x="20510" y="13537"/>
                      <a:pt x="20312" y="13173"/>
                    </a:cubicBezTo>
                    <a:cubicBezTo>
                      <a:pt x="20114" y="12808"/>
                      <a:pt x="20013" y="11352"/>
                      <a:pt x="20164" y="10745"/>
                    </a:cubicBezTo>
                    <a:cubicBezTo>
                      <a:pt x="20312" y="10138"/>
                      <a:pt x="19420" y="9774"/>
                      <a:pt x="19420" y="9349"/>
                    </a:cubicBezTo>
                    <a:cubicBezTo>
                      <a:pt x="19420" y="8924"/>
                      <a:pt x="20262" y="8195"/>
                      <a:pt x="20708" y="7954"/>
                    </a:cubicBezTo>
                    <a:cubicBezTo>
                      <a:pt x="21153" y="7710"/>
                      <a:pt x="21004" y="6010"/>
                      <a:pt x="20609" y="5586"/>
                    </a:cubicBezTo>
                    <a:cubicBezTo>
                      <a:pt x="20212" y="5160"/>
                      <a:pt x="20013" y="4372"/>
                      <a:pt x="20262" y="3524"/>
                    </a:cubicBezTo>
                    <a:cubicBezTo>
                      <a:pt x="20510" y="2674"/>
                      <a:pt x="18777" y="2007"/>
                      <a:pt x="18527" y="2007"/>
                    </a:cubicBezTo>
                    <a:cubicBezTo>
                      <a:pt x="18486" y="2007"/>
                      <a:pt x="18463" y="1953"/>
                      <a:pt x="18445" y="1881"/>
                    </a:cubicBezTo>
                    <a:cubicBezTo>
                      <a:pt x="16898" y="2232"/>
                      <a:pt x="12938" y="1726"/>
                      <a:pt x="12638" y="1580"/>
                    </a:cubicBezTo>
                    <a:cubicBezTo>
                      <a:pt x="12441" y="1485"/>
                      <a:pt x="11940" y="1264"/>
                      <a:pt x="11508" y="1075"/>
                    </a:cubicBezTo>
                    <a:cubicBezTo>
                      <a:pt x="11312" y="1476"/>
                      <a:pt x="10902" y="1845"/>
                      <a:pt x="10286" y="1845"/>
                    </a:cubicBezTo>
                    <a:cubicBezTo>
                      <a:pt x="9330" y="1845"/>
                      <a:pt x="9263" y="670"/>
                      <a:pt x="9230" y="145"/>
                    </a:cubicBezTo>
                    <a:cubicBezTo>
                      <a:pt x="9199" y="-380"/>
                      <a:pt x="5366" y="591"/>
                      <a:pt x="4341" y="1845"/>
                    </a:cubicBezTo>
                    <a:cubicBezTo>
                      <a:pt x="3319" y="3100"/>
                      <a:pt x="940" y="2613"/>
                      <a:pt x="875" y="3300"/>
                    </a:cubicBezTo>
                    <a:cubicBezTo>
                      <a:pt x="826" y="3800"/>
                      <a:pt x="468" y="4059"/>
                      <a:pt x="237" y="3920"/>
                    </a:cubicBezTo>
                    <a:cubicBezTo>
                      <a:pt x="221" y="4042"/>
                      <a:pt x="218" y="4156"/>
                      <a:pt x="246" y="425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6" name="Shape 1743"/>
              <p:cNvSpPr/>
              <p:nvPr/>
            </p:nvSpPr>
            <p:spPr>
              <a:xfrm>
                <a:off x="6743475" y="2421248"/>
                <a:ext cx="130047" cy="123682"/>
              </a:xfrm>
              <a:custGeom>
                <a:avLst/>
                <a:gdLst/>
                <a:ahLst/>
                <a:cxnLst>
                  <a:cxn ang="0">
                    <a:pos x="wd2" y="hd2"/>
                  </a:cxn>
                  <a:cxn ang="5400000">
                    <a:pos x="wd2" y="hd2"/>
                  </a:cxn>
                  <a:cxn ang="10800000">
                    <a:pos x="wd2" y="hd2"/>
                  </a:cxn>
                  <a:cxn ang="16200000">
                    <a:pos x="wd2" y="hd2"/>
                  </a:cxn>
                </a:cxnLst>
                <a:rect l="0" t="0" r="r" b="b"/>
                <a:pathLst>
                  <a:path w="21164" h="21136" extrusionOk="0">
                    <a:moveTo>
                      <a:pt x="15789" y="19199"/>
                    </a:moveTo>
                    <a:cubicBezTo>
                      <a:pt x="15554" y="17957"/>
                      <a:pt x="19332" y="12243"/>
                      <a:pt x="20280" y="12243"/>
                    </a:cubicBezTo>
                    <a:cubicBezTo>
                      <a:pt x="21068" y="12243"/>
                      <a:pt x="21361" y="6756"/>
                      <a:pt x="21030" y="3901"/>
                    </a:cubicBezTo>
                    <a:cubicBezTo>
                      <a:pt x="18098" y="1773"/>
                      <a:pt x="15659" y="1049"/>
                      <a:pt x="15659" y="1049"/>
                    </a:cubicBezTo>
                    <a:cubicBezTo>
                      <a:pt x="15659" y="1049"/>
                      <a:pt x="7781" y="641"/>
                      <a:pt x="6465" y="84"/>
                    </a:cubicBezTo>
                    <a:cubicBezTo>
                      <a:pt x="5155" y="-464"/>
                      <a:pt x="3838" y="1880"/>
                      <a:pt x="2655" y="915"/>
                    </a:cubicBezTo>
                    <a:cubicBezTo>
                      <a:pt x="1472" y="-50"/>
                      <a:pt x="-239" y="1189"/>
                      <a:pt x="28" y="2572"/>
                    </a:cubicBezTo>
                    <a:cubicBezTo>
                      <a:pt x="289" y="3948"/>
                      <a:pt x="2782" y="4779"/>
                      <a:pt x="2782" y="6846"/>
                    </a:cubicBezTo>
                    <a:cubicBezTo>
                      <a:pt x="2782" y="8913"/>
                      <a:pt x="7781" y="11952"/>
                      <a:pt x="7648" y="13054"/>
                    </a:cubicBezTo>
                    <a:cubicBezTo>
                      <a:pt x="7559" y="13829"/>
                      <a:pt x="10641" y="15930"/>
                      <a:pt x="12485" y="18765"/>
                    </a:cubicBezTo>
                    <a:cubicBezTo>
                      <a:pt x="13465" y="19416"/>
                      <a:pt x="14508" y="20264"/>
                      <a:pt x="15541" y="21136"/>
                    </a:cubicBezTo>
                    <a:cubicBezTo>
                      <a:pt x="15745" y="20224"/>
                      <a:pt x="15847" y="19516"/>
                      <a:pt x="15789" y="1919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7" name="Shape 1744"/>
              <p:cNvSpPr/>
              <p:nvPr/>
            </p:nvSpPr>
            <p:spPr>
              <a:xfrm>
                <a:off x="6683446" y="2361217"/>
                <a:ext cx="195552" cy="170519"/>
              </a:xfrm>
              <a:custGeom>
                <a:avLst/>
                <a:gdLst/>
                <a:ahLst/>
                <a:cxnLst>
                  <a:cxn ang="0">
                    <a:pos x="wd2" y="hd2"/>
                  </a:cxn>
                  <a:cxn ang="5400000">
                    <a:pos x="wd2" y="hd2"/>
                  </a:cxn>
                  <a:cxn ang="10800000">
                    <a:pos x="wd2" y="hd2"/>
                  </a:cxn>
                  <a:cxn ang="16200000">
                    <a:pos x="wd2" y="hd2"/>
                  </a:cxn>
                </a:cxnLst>
                <a:rect l="0" t="0" r="r" b="b"/>
                <a:pathLst>
                  <a:path w="21600" h="21600" extrusionOk="0">
                    <a:moveTo>
                      <a:pt x="12519" y="17367"/>
                    </a:moveTo>
                    <a:cubicBezTo>
                      <a:pt x="12608" y="16550"/>
                      <a:pt x="9219" y="14298"/>
                      <a:pt x="9219" y="12765"/>
                    </a:cubicBezTo>
                    <a:cubicBezTo>
                      <a:pt x="9219" y="11233"/>
                      <a:pt x="7524" y="10617"/>
                      <a:pt x="7345" y="9597"/>
                    </a:cubicBezTo>
                    <a:cubicBezTo>
                      <a:pt x="7166" y="8572"/>
                      <a:pt x="8327" y="7654"/>
                      <a:pt x="9130" y="8369"/>
                    </a:cubicBezTo>
                    <a:cubicBezTo>
                      <a:pt x="9931" y="9085"/>
                      <a:pt x="10825" y="7347"/>
                      <a:pt x="11714" y="7753"/>
                    </a:cubicBezTo>
                    <a:cubicBezTo>
                      <a:pt x="12608" y="8166"/>
                      <a:pt x="17956" y="8471"/>
                      <a:pt x="17956" y="8471"/>
                    </a:cubicBezTo>
                    <a:cubicBezTo>
                      <a:pt x="17956" y="8471"/>
                      <a:pt x="19610" y="9008"/>
                      <a:pt x="21600" y="10585"/>
                    </a:cubicBezTo>
                    <a:cubicBezTo>
                      <a:pt x="21557" y="10159"/>
                      <a:pt x="21496" y="9802"/>
                      <a:pt x="21412" y="9590"/>
                    </a:cubicBezTo>
                    <a:cubicBezTo>
                      <a:pt x="20935" y="8300"/>
                      <a:pt x="21412" y="6830"/>
                      <a:pt x="20130" y="6278"/>
                    </a:cubicBezTo>
                    <a:cubicBezTo>
                      <a:pt x="19467" y="5993"/>
                      <a:pt x="19191" y="4681"/>
                      <a:pt x="19077" y="3475"/>
                    </a:cubicBezTo>
                    <a:cubicBezTo>
                      <a:pt x="18470" y="3686"/>
                      <a:pt x="17961" y="3859"/>
                      <a:pt x="17682" y="3941"/>
                    </a:cubicBezTo>
                    <a:cubicBezTo>
                      <a:pt x="16614" y="4248"/>
                      <a:pt x="14347" y="4092"/>
                      <a:pt x="13547" y="2866"/>
                    </a:cubicBezTo>
                    <a:cubicBezTo>
                      <a:pt x="12949" y="1956"/>
                      <a:pt x="11095" y="619"/>
                      <a:pt x="10186" y="0"/>
                    </a:cubicBezTo>
                    <a:cubicBezTo>
                      <a:pt x="9815" y="371"/>
                      <a:pt x="8392" y="1770"/>
                      <a:pt x="7773" y="1852"/>
                    </a:cubicBezTo>
                    <a:cubicBezTo>
                      <a:pt x="7056" y="1956"/>
                      <a:pt x="7505" y="4114"/>
                      <a:pt x="6784" y="4114"/>
                    </a:cubicBezTo>
                    <a:cubicBezTo>
                      <a:pt x="6070" y="4114"/>
                      <a:pt x="5532" y="5550"/>
                      <a:pt x="5353" y="6169"/>
                    </a:cubicBezTo>
                    <a:cubicBezTo>
                      <a:pt x="5174" y="6782"/>
                      <a:pt x="3564" y="5758"/>
                      <a:pt x="2847" y="6065"/>
                    </a:cubicBezTo>
                    <a:cubicBezTo>
                      <a:pt x="2333" y="6287"/>
                      <a:pt x="825" y="6557"/>
                      <a:pt x="0" y="6696"/>
                    </a:cubicBezTo>
                    <a:cubicBezTo>
                      <a:pt x="127" y="7629"/>
                      <a:pt x="76" y="8666"/>
                      <a:pt x="727" y="8666"/>
                    </a:cubicBezTo>
                    <a:cubicBezTo>
                      <a:pt x="1802" y="8666"/>
                      <a:pt x="3775" y="8533"/>
                      <a:pt x="3831" y="10174"/>
                    </a:cubicBezTo>
                    <a:cubicBezTo>
                      <a:pt x="3890" y="11817"/>
                      <a:pt x="6460" y="15446"/>
                      <a:pt x="7412" y="16681"/>
                    </a:cubicBezTo>
                    <a:cubicBezTo>
                      <a:pt x="8366" y="17914"/>
                      <a:pt x="10518" y="17642"/>
                      <a:pt x="10637" y="18667"/>
                    </a:cubicBezTo>
                    <a:cubicBezTo>
                      <a:pt x="10758" y="19696"/>
                      <a:pt x="12310" y="20652"/>
                      <a:pt x="14104" y="20788"/>
                    </a:cubicBezTo>
                    <a:cubicBezTo>
                      <a:pt x="14589" y="20828"/>
                      <a:pt x="15174" y="21149"/>
                      <a:pt x="15802" y="21600"/>
                    </a:cubicBezTo>
                    <a:cubicBezTo>
                      <a:pt x="14550" y="19498"/>
                      <a:pt x="12457" y="17941"/>
                      <a:pt x="12519" y="1736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8" name="Shape 1745"/>
              <p:cNvSpPr/>
              <p:nvPr/>
            </p:nvSpPr>
            <p:spPr>
              <a:xfrm>
                <a:off x="6883548" y="2541310"/>
                <a:ext cx="66442" cy="134074"/>
              </a:xfrm>
              <a:custGeom>
                <a:avLst/>
                <a:gdLst/>
                <a:ahLst/>
                <a:cxnLst>
                  <a:cxn ang="0">
                    <a:pos x="wd2" y="hd2"/>
                  </a:cxn>
                  <a:cxn ang="5400000">
                    <a:pos x="wd2" y="hd2"/>
                  </a:cxn>
                  <a:cxn ang="10800000">
                    <a:pos x="wd2" y="hd2"/>
                  </a:cxn>
                  <a:cxn ang="16200000">
                    <a:pos x="wd2" y="hd2"/>
                  </a:cxn>
                </a:cxnLst>
                <a:rect l="0" t="0" r="r" b="b"/>
                <a:pathLst>
                  <a:path w="20828" h="21600" extrusionOk="0">
                    <a:moveTo>
                      <a:pt x="13716" y="18417"/>
                    </a:moveTo>
                    <a:cubicBezTo>
                      <a:pt x="16258" y="18162"/>
                      <a:pt x="14727" y="17114"/>
                      <a:pt x="16509" y="16198"/>
                    </a:cubicBezTo>
                    <a:cubicBezTo>
                      <a:pt x="18286" y="15285"/>
                      <a:pt x="20320" y="13459"/>
                      <a:pt x="20577" y="12807"/>
                    </a:cubicBezTo>
                    <a:cubicBezTo>
                      <a:pt x="20607" y="12735"/>
                      <a:pt x="20705" y="12684"/>
                      <a:pt x="20828" y="12640"/>
                    </a:cubicBezTo>
                    <a:cubicBezTo>
                      <a:pt x="17373" y="11308"/>
                      <a:pt x="14959" y="10351"/>
                      <a:pt x="14194" y="8985"/>
                    </a:cubicBezTo>
                    <a:cubicBezTo>
                      <a:pt x="13416" y="7590"/>
                      <a:pt x="14224" y="4861"/>
                      <a:pt x="15437" y="2871"/>
                    </a:cubicBezTo>
                    <a:cubicBezTo>
                      <a:pt x="13465" y="2153"/>
                      <a:pt x="7406" y="0"/>
                      <a:pt x="5501" y="0"/>
                    </a:cubicBezTo>
                    <a:cubicBezTo>
                      <a:pt x="3620" y="0"/>
                      <a:pt x="723" y="2153"/>
                      <a:pt x="0" y="4219"/>
                    </a:cubicBezTo>
                    <a:cubicBezTo>
                      <a:pt x="4447" y="5437"/>
                      <a:pt x="6199" y="6306"/>
                      <a:pt x="3118" y="7886"/>
                    </a:cubicBezTo>
                    <a:cubicBezTo>
                      <a:pt x="-92" y="9539"/>
                      <a:pt x="-772" y="15115"/>
                      <a:pt x="2781" y="16591"/>
                    </a:cubicBezTo>
                    <a:cubicBezTo>
                      <a:pt x="6163" y="18002"/>
                      <a:pt x="7137" y="20800"/>
                      <a:pt x="10420" y="21600"/>
                    </a:cubicBezTo>
                    <a:cubicBezTo>
                      <a:pt x="11345" y="20193"/>
                      <a:pt x="12043" y="18597"/>
                      <a:pt x="13716" y="1841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69" name="Shape 1746"/>
              <p:cNvSpPr/>
              <p:nvPr/>
            </p:nvSpPr>
            <p:spPr>
              <a:xfrm>
                <a:off x="6543373" y="2241155"/>
                <a:ext cx="268981" cy="122330"/>
              </a:xfrm>
              <a:custGeom>
                <a:avLst/>
                <a:gdLst/>
                <a:ahLst/>
                <a:cxnLst>
                  <a:cxn ang="0">
                    <a:pos x="wd2" y="hd2"/>
                  </a:cxn>
                  <a:cxn ang="5400000">
                    <a:pos x="wd2" y="hd2"/>
                  </a:cxn>
                  <a:cxn ang="10800000">
                    <a:pos x="wd2" y="hd2"/>
                  </a:cxn>
                  <a:cxn ang="16200000">
                    <a:pos x="wd2" y="hd2"/>
                  </a:cxn>
                </a:cxnLst>
                <a:rect l="0" t="0" r="r" b="b"/>
                <a:pathLst>
                  <a:path w="21399" h="21600" extrusionOk="0">
                    <a:moveTo>
                      <a:pt x="18043" y="1922"/>
                    </a:moveTo>
                    <a:cubicBezTo>
                      <a:pt x="17276" y="0"/>
                      <a:pt x="15356" y="0"/>
                      <a:pt x="15356" y="0"/>
                    </a:cubicBezTo>
                    <a:cubicBezTo>
                      <a:pt x="15356" y="0"/>
                      <a:pt x="15162" y="1922"/>
                      <a:pt x="14876" y="2985"/>
                    </a:cubicBezTo>
                    <a:cubicBezTo>
                      <a:pt x="14633" y="3878"/>
                      <a:pt x="13236" y="3865"/>
                      <a:pt x="12342" y="3330"/>
                    </a:cubicBezTo>
                    <a:cubicBezTo>
                      <a:pt x="12087" y="4065"/>
                      <a:pt x="10925" y="4644"/>
                      <a:pt x="10765" y="5707"/>
                    </a:cubicBezTo>
                    <a:cubicBezTo>
                      <a:pt x="10573" y="6998"/>
                      <a:pt x="9152" y="6283"/>
                      <a:pt x="9606" y="9717"/>
                    </a:cubicBezTo>
                    <a:cubicBezTo>
                      <a:pt x="10056" y="13153"/>
                      <a:pt x="8897" y="12008"/>
                      <a:pt x="8443" y="11580"/>
                    </a:cubicBezTo>
                    <a:cubicBezTo>
                      <a:pt x="7992" y="11148"/>
                      <a:pt x="5993" y="11721"/>
                      <a:pt x="5477" y="12863"/>
                    </a:cubicBezTo>
                    <a:cubicBezTo>
                      <a:pt x="4960" y="14012"/>
                      <a:pt x="4250" y="13723"/>
                      <a:pt x="3799" y="13153"/>
                    </a:cubicBezTo>
                    <a:cubicBezTo>
                      <a:pt x="3347" y="12580"/>
                      <a:pt x="2445" y="12294"/>
                      <a:pt x="2056" y="13723"/>
                    </a:cubicBezTo>
                    <a:cubicBezTo>
                      <a:pt x="1671" y="15158"/>
                      <a:pt x="960" y="12580"/>
                      <a:pt x="380" y="12725"/>
                    </a:cubicBezTo>
                    <a:cubicBezTo>
                      <a:pt x="-201" y="12863"/>
                      <a:pt x="57" y="15586"/>
                      <a:pt x="57" y="16162"/>
                    </a:cubicBezTo>
                    <a:cubicBezTo>
                      <a:pt x="57" y="16731"/>
                      <a:pt x="960" y="18450"/>
                      <a:pt x="1540" y="17880"/>
                    </a:cubicBezTo>
                    <a:cubicBezTo>
                      <a:pt x="2122" y="17304"/>
                      <a:pt x="2831" y="18022"/>
                      <a:pt x="3347" y="18736"/>
                    </a:cubicBezTo>
                    <a:cubicBezTo>
                      <a:pt x="3863" y="19454"/>
                      <a:pt x="4830" y="18163"/>
                      <a:pt x="5153" y="17449"/>
                    </a:cubicBezTo>
                    <a:cubicBezTo>
                      <a:pt x="5477" y="16731"/>
                      <a:pt x="7283" y="16731"/>
                      <a:pt x="7476" y="16731"/>
                    </a:cubicBezTo>
                    <a:cubicBezTo>
                      <a:pt x="7670" y="16731"/>
                      <a:pt x="7734" y="19022"/>
                      <a:pt x="8057" y="19454"/>
                    </a:cubicBezTo>
                    <a:cubicBezTo>
                      <a:pt x="8379" y="19882"/>
                      <a:pt x="9606" y="20172"/>
                      <a:pt x="10702" y="20313"/>
                    </a:cubicBezTo>
                    <a:cubicBezTo>
                      <a:pt x="11798" y="20454"/>
                      <a:pt x="13410" y="21600"/>
                      <a:pt x="13927" y="21600"/>
                    </a:cubicBezTo>
                    <a:cubicBezTo>
                      <a:pt x="14444" y="21600"/>
                      <a:pt x="15280" y="19595"/>
                      <a:pt x="16440" y="19595"/>
                    </a:cubicBezTo>
                    <a:cubicBezTo>
                      <a:pt x="17603" y="19595"/>
                      <a:pt x="18248" y="18022"/>
                      <a:pt x="18442" y="18163"/>
                    </a:cubicBezTo>
                    <a:cubicBezTo>
                      <a:pt x="18445" y="18167"/>
                      <a:pt x="18450" y="18181"/>
                      <a:pt x="18453" y="18187"/>
                    </a:cubicBezTo>
                    <a:cubicBezTo>
                      <a:pt x="18535" y="17387"/>
                      <a:pt x="18672" y="16745"/>
                      <a:pt x="18924" y="16666"/>
                    </a:cubicBezTo>
                    <a:cubicBezTo>
                      <a:pt x="19395" y="16517"/>
                      <a:pt x="19058" y="14720"/>
                      <a:pt x="19395" y="13830"/>
                    </a:cubicBezTo>
                    <a:cubicBezTo>
                      <a:pt x="19732" y="12932"/>
                      <a:pt x="19125" y="11138"/>
                      <a:pt x="19732" y="11287"/>
                    </a:cubicBezTo>
                    <a:cubicBezTo>
                      <a:pt x="20336" y="11438"/>
                      <a:pt x="21007" y="11587"/>
                      <a:pt x="21007" y="9648"/>
                    </a:cubicBezTo>
                    <a:cubicBezTo>
                      <a:pt x="21007" y="8992"/>
                      <a:pt x="21169" y="8416"/>
                      <a:pt x="21399" y="7933"/>
                    </a:cubicBezTo>
                    <a:cubicBezTo>
                      <a:pt x="20734" y="5862"/>
                      <a:pt x="20255" y="2557"/>
                      <a:pt x="20255" y="2557"/>
                    </a:cubicBezTo>
                    <a:cubicBezTo>
                      <a:pt x="20255" y="2557"/>
                      <a:pt x="18814" y="3837"/>
                      <a:pt x="18043" y="192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0" name="Shape 1747"/>
              <p:cNvSpPr/>
              <p:nvPr/>
            </p:nvSpPr>
            <p:spPr>
              <a:xfrm>
                <a:off x="6763486" y="2241155"/>
                <a:ext cx="235820" cy="132750"/>
              </a:xfrm>
              <a:custGeom>
                <a:avLst/>
                <a:gdLst/>
                <a:ahLst/>
                <a:cxnLst>
                  <a:cxn ang="0">
                    <a:pos x="wd2" y="hd2"/>
                  </a:cxn>
                  <a:cxn ang="5400000">
                    <a:pos x="wd2" y="hd2"/>
                  </a:cxn>
                  <a:cxn ang="10800000">
                    <a:pos x="wd2" y="hd2"/>
                  </a:cxn>
                  <a:cxn ang="16200000">
                    <a:pos x="wd2" y="hd2"/>
                  </a:cxn>
                </a:cxnLst>
                <a:rect l="0" t="0" r="r" b="b"/>
                <a:pathLst>
                  <a:path w="21382" h="21195" extrusionOk="0">
                    <a:moveTo>
                      <a:pt x="20790" y="3895"/>
                    </a:moveTo>
                    <a:cubicBezTo>
                      <a:pt x="20537" y="3748"/>
                      <a:pt x="20259" y="3436"/>
                      <a:pt x="20014" y="3059"/>
                    </a:cubicBezTo>
                    <a:cubicBezTo>
                      <a:pt x="19091" y="2697"/>
                      <a:pt x="18202" y="2223"/>
                      <a:pt x="17929" y="1742"/>
                    </a:cubicBezTo>
                    <a:cubicBezTo>
                      <a:pt x="17383" y="781"/>
                      <a:pt x="15195" y="201"/>
                      <a:pt x="14865" y="8"/>
                    </a:cubicBezTo>
                    <a:cubicBezTo>
                      <a:pt x="14538" y="-189"/>
                      <a:pt x="12456" y="3477"/>
                      <a:pt x="11797" y="3477"/>
                    </a:cubicBezTo>
                    <a:cubicBezTo>
                      <a:pt x="11141" y="3477"/>
                      <a:pt x="8292" y="4057"/>
                      <a:pt x="8292" y="5402"/>
                    </a:cubicBezTo>
                    <a:cubicBezTo>
                      <a:pt x="8292" y="6756"/>
                      <a:pt x="4791" y="6950"/>
                      <a:pt x="3806" y="5402"/>
                    </a:cubicBezTo>
                    <a:cubicBezTo>
                      <a:pt x="3650" y="5159"/>
                      <a:pt x="3501" y="4834"/>
                      <a:pt x="3358" y="4482"/>
                    </a:cubicBezTo>
                    <a:cubicBezTo>
                      <a:pt x="3094" y="4918"/>
                      <a:pt x="2913" y="5440"/>
                      <a:pt x="2913" y="6032"/>
                    </a:cubicBezTo>
                    <a:cubicBezTo>
                      <a:pt x="2913" y="7789"/>
                      <a:pt x="2146" y="7652"/>
                      <a:pt x="1456" y="7517"/>
                    </a:cubicBezTo>
                    <a:cubicBezTo>
                      <a:pt x="765" y="7383"/>
                      <a:pt x="1456" y="9003"/>
                      <a:pt x="1074" y="9814"/>
                    </a:cubicBezTo>
                    <a:cubicBezTo>
                      <a:pt x="689" y="10622"/>
                      <a:pt x="1074" y="12244"/>
                      <a:pt x="535" y="12379"/>
                    </a:cubicBezTo>
                    <a:cubicBezTo>
                      <a:pt x="250" y="12450"/>
                      <a:pt x="96" y="13031"/>
                      <a:pt x="0" y="13754"/>
                    </a:cubicBezTo>
                    <a:cubicBezTo>
                      <a:pt x="230" y="13945"/>
                      <a:pt x="796" y="15935"/>
                      <a:pt x="796" y="15935"/>
                    </a:cubicBezTo>
                    <a:cubicBezTo>
                      <a:pt x="796" y="15935"/>
                      <a:pt x="765" y="15982"/>
                      <a:pt x="719" y="16057"/>
                    </a:cubicBezTo>
                    <a:cubicBezTo>
                      <a:pt x="1465" y="16837"/>
                      <a:pt x="2987" y="18525"/>
                      <a:pt x="3476" y="19670"/>
                    </a:cubicBezTo>
                    <a:cubicBezTo>
                      <a:pt x="4134" y="21214"/>
                      <a:pt x="5994" y="21411"/>
                      <a:pt x="6871" y="21024"/>
                    </a:cubicBezTo>
                    <a:cubicBezTo>
                      <a:pt x="7746" y="20640"/>
                      <a:pt x="11471" y="18519"/>
                      <a:pt x="11471" y="18519"/>
                    </a:cubicBezTo>
                    <a:cubicBezTo>
                      <a:pt x="11471" y="18519"/>
                      <a:pt x="12349" y="19096"/>
                      <a:pt x="12893" y="19286"/>
                    </a:cubicBezTo>
                    <a:cubicBezTo>
                      <a:pt x="13023" y="19333"/>
                      <a:pt x="13370" y="19433"/>
                      <a:pt x="13827" y="19555"/>
                    </a:cubicBezTo>
                    <a:cubicBezTo>
                      <a:pt x="14093" y="19065"/>
                      <a:pt x="14915" y="18653"/>
                      <a:pt x="15794" y="17099"/>
                    </a:cubicBezTo>
                    <a:cubicBezTo>
                      <a:pt x="16821" y="15286"/>
                      <a:pt x="18366" y="8812"/>
                      <a:pt x="18808" y="8297"/>
                    </a:cubicBezTo>
                    <a:cubicBezTo>
                      <a:pt x="19249" y="7780"/>
                      <a:pt x="20425" y="6613"/>
                      <a:pt x="21014" y="5836"/>
                    </a:cubicBezTo>
                    <a:cubicBezTo>
                      <a:pt x="21600" y="5059"/>
                      <a:pt x="21456" y="4282"/>
                      <a:pt x="20790" y="389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1" name="Shape 1748"/>
              <p:cNvSpPr/>
              <p:nvPr/>
            </p:nvSpPr>
            <p:spPr>
              <a:xfrm>
                <a:off x="6643424" y="2141104"/>
                <a:ext cx="225534" cy="117483"/>
              </a:xfrm>
              <a:custGeom>
                <a:avLst/>
                <a:gdLst/>
                <a:ahLst/>
                <a:cxnLst>
                  <a:cxn ang="0">
                    <a:pos x="wd2" y="hd2"/>
                  </a:cxn>
                  <a:cxn ang="5400000">
                    <a:pos x="wd2" y="hd2"/>
                  </a:cxn>
                  <a:cxn ang="10800000">
                    <a:pos x="wd2" y="hd2"/>
                  </a:cxn>
                  <a:cxn ang="16200000">
                    <a:pos x="wd2" y="hd2"/>
                  </a:cxn>
                </a:cxnLst>
                <a:rect l="0" t="0" r="r" b="b"/>
                <a:pathLst>
                  <a:path w="21078" h="21553" extrusionOk="0">
                    <a:moveTo>
                      <a:pt x="19948" y="9787"/>
                    </a:moveTo>
                    <a:cubicBezTo>
                      <a:pt x="19380" y="9127"/>
                      <a:pt x="17802" y="9565"/>
                      <a:pt x="17688" y="8679"/>
                    </a:cubicBezTo>
                    <a:cubicBezTo>
                      <a:pt x="17579" y="7794"/>
                      <a:pt x="17466" y="6245"/>
                      <a:pt x="16786" y="6245"/>
                    </a:cubicBezTo>
                    <a:cubicBezTo>
                      <a:pt x="16110" y="6245"/>
                      <a:pt x="15205" y="5359"/>
                      <a:pt x="14868" y="6908"/>
                    </a:cubicBezTo>
                    <a:cubicBezTo>
                      <a:pt x="14529" y="8457"/>
                      <a:pt x="13174" y="6464"/>
                      <a:pt x="13060" y="5356"/>
                    </a:cubicBezTo>
                    <a:cubicBezTo>
                      <a:pt x="12951" y="4244"/>
                      <a:pt x="12385" y="3362"/>
                      <a:pt x="10803" y="2251"/>
                    </a:cubicBezTo>
                    <a:cubicBezTo>
                      <a:pt x="10177" y="1810"/>
                      <a:pt x="9463" y="921"/>
                      <a:pt x="8827" y="0"/>
                    </a:cubicBezTo>
                    <a:cubicBezTo>
                      <a:pt x="8776" y="265"/>
                      <a:pt x="8714" y="516"/>
                      <a:pt x="8648" y="713"/>
                    </a:cubicBezTo>
                    <a:cubicBezTo>
                      <a:pt x="8345" y="1609"/>
                      <a:pt x="7282" y="-29"/>
                      <a:pt x="6829" y="864"/>
                    </a:cubicBezTo>
                    <a:cubicBezTo>
                      <a:pt x="6374" y="1756"/>
                      <a:pt x="4858" y="1903"/>
                      <a:pt x="4024" y="3391"/>
                    </a:cubicBezTo>
                    <a:cubicBezTo>
                      <a:pt x="3191" y="4879"/>
                      <a:pt x="1449" y="5625"/>
                      <a:pt x="462" y="6069"/>
                    </a:cubicBezTo>
                    <a:cubicBezTo>
                      <a:pt x="-522" y="6517"/>
                      <a:pt x="313" y="8303"/>
                      <a:pt x="691" y="9640"/>
                    </a:cubicBezTo>
                    <a:cubicBezTo>
                      <a:pt x="1071" y="10977"/>
                      <a:pt x="1071" y="14250"/>
                      <a:pt x="1828" y="15294"/>
                    </a:cubicBezTo>
                    <a:cubicBezTo>
                      <a:pt x="2585" y="16333"/>
                      <a:pt x="5087" y="19459"/>
                      <a:pt x="5390" y="20499"/>
                    </a:cubicBezTo>
                    <a:cubicBezTo>
                      <a:pt x="5441" y="20678"/>
                      <a:pt x="5408" y="20847"/>
                      <a:pt x="5346" y="21001"/>
                    </a:cubicBezTo>
                    <a:cubicBezTo>
                      <a:pt x="6398" y="21560"/>
                      <a:pt x="8038" y="21571"/>
                      <a:pt x="8321" y="20646"/>
                    </a:cubicBezTo>
                    <a:cubicBezTo>
                      <a:pt x="8659" y="19538"/>
                      <a:pt x="8887" y="17541"/>
                      <a:pt x="8887" y="17541"/>
                    </a:cubicBezTo>
                    <a:cubicBezTo>
                      <a:pt x="8887" y="17541"/>
                      <a:pt x="11143" y="17541"/>
                      <a:pt x="12043" y="19538"/>
                    </a:cubicBezTo>
                    <a:cubicBezTo>
                      <a:pt x="12951" y="21532"/>
                      <a:pt x="14644" y="20202"/>
                      <a:pt x="14644" y="20202"/>
                    </a:cubicBezTo>
                    <a:cubicBezTo>
                      <a:pt x="14644" y="20202"/>
                      <a:pt x="14737" y="20764"/>
                      <a:pt x="14889" y="21553"/>
                    </a:cubicBezTo>
                    <a:cubicBezTo>
                      <a:pt x="15133" y="20456"/>
                      <a:pt x="15453" y="19499"/>
                      <a:pt x="15836" y="19381"/>
                    </a:cubicBezTo>
                    <a:cubicBezTo>
                      <a:pt x="16792" y="19119"/>
                      <a:pt x="18147" y="18850"/>
                      <a:pt x="19098" y="16186"/>
                    </a:cubicBezTo>
                    <a:cubicBezTo>
                      <a:pt x="19591" y="14810"/>
                      <a:pt x="20402" y="13720"/>
                      <a:pt x="21078" y="12985"/>
                    </a:cubicBezTo>
                    <a:cubicBezTo>
                      <a:pt x="20623" y="11891"/>
                      <a:pt x="20388" y="10307"/>
                      <a:pt x="19948" y="978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2" name="Shape 1749"/>
              <p:cNvSpPr/>
              <p:nvPr/>
            </p:nvSpPr>
            <p:spPr>
              <a:xfrm>
                <a:off x="6783497" y="2201135"/>
                <a:ext cx="204755" cy="82350"/>
              </a:xfrm>
              <a:custGeom>
                <a:avLst/>
                <a:gdLst/>
                <a:ahLst/>
                <a:cxnLst>
                  <a:cxn ang="0">
                    <a:pos x="wd2" y="hd2"/>
                  </a:cxn>
                  <a:cxn ang="5400000">
                    <a:pos x="wd2" y="hd2"/>
                  </a:cxn>
                  <a:cxn ang="10800000">
                    <a:pos x="wd2" y="hd2"/>
                  </a:cxn>
                  <a:cxn ang="16200000">
                    <a:pos x="wd2" y="hd2"/>
                  </a:cxn>
                </a:cxnLst>
                <a:rect l="0" t="0" r="r" b="b"/>
                <a:pathLst>
                  <a:path w="21600" h="20455" extrusionOk="0">
                    <a:moveTo>
                      <a:pt x="16026" y="1971"/>
                    </a:moveTo>
                    <a:cubicBezTo>
                      <a:pt x="14754" y="2262"/>
                      <a:pt x="14113" y="466"/>
                      <a:pt x="13099" y="1369"/>
                    </a:cubicBezTo>
                    <a:cubicBezTo>
                      <a:pt x="12080" y="2262"/>
                      <a:pt x="10423" y="1369"/>
                      <a:pt x="9788" y="466"/>
                    </a:cubicBezTo>
                    <a:cubicBezTo>
                      <a:pt x="9145" y="-432"/>
                      <a:pt x="8386" y="2262"/>
                      <a:pt x="7491" y="1068"/>
                    </a:cubicBezTo>
                    <a:cubicBezTo>
                      <a:pt x="7296" y="801"/>
                      <a:pt x="7133" y="422"/>
                      <a:pt x="6986" y="0"/>
                    </a:cubicBezTo>
                    <a:cubicBezTo>
                      <a:pt x="6224" y="990"/>
                      <a:pt x="5308" y="2471"/>
                      <a:pt x="4750" y="4330"/>
                    </a:cubicBezTo>
                    <a:cubicBezTo>
                      <a:pt x="3678" y="7941"/>
                      <a:pt x="2148" y="8300"/>
                      <a:pt x="1072" y="8659"/>
                    </a:cubicBezTo>
                    <a:cubicBezTo>
                      <a:pt x="635" y="8815"/>
                      <a:pt x="276" y="10116"/>
                      <a:pt x="0" y="11596"/>
                    </a:cubicBezTo>
                    <a:cubicBezTo>
                      <a:pt x="350" y="13722"/>
                      <a:pt x="992" y="17159"/>
                      <a:pt x="1760" y="18760"/>
                    </a:cubicBezTo>
                    <a:cubicBezTo>
                      <a:pt x="2907" y="21168"/>
                      <a:pt x="6980" y="20867"/>
                      <a:pt x="6980" y="18760"/>
                    </a:cubicBezTo>
                    <a:cubicBezTo>
                      <a:pt x="6980" y="16664"/>
                      <a:pt x="10293" y="15766"/>
                      <a:pt x="11058" y="15766"/>
                    </a:cubicBezTo>
                    <a:cubicBezTo>
                      <a:pt x="11825" y="15766"/>
                      <a:pt x="14245" y="10062"/>
                      <a:pt x="14626" y="10368"/>
                    </a:cubicBezTo>
                    <a:cubicBezTo>
                      <a:pt x="15012" y="10664"/>
                      <a:pt x="17557" y="11572"/>
                      <a:pt x="18192" y="13067"/>
                    </a:cubicBezTo>
                    <a:cubicBezTo>
                      <a:pt x="18508" y="13809"/>
                      <a:pt x="19545" y="14552"/>
                      <a:pt x="20619" y="15110"/>
                    </a:cubicBezTo>
                    <a:cubicBezTo>
                      <a:pt x="20169" y="14183"/>
                      <a:pt x="19813" y="12975"/>
                      <a:pt x="19813" y="11980"/>
                    </a:cubicBezTo>
                    <a:cubicBezTo>
                      <a:pt x="19813" y="10373"/>
                      <a:pt x="21097" y="6145"/>
                      <a:pt x="21522" y="5334"/>
                    </a:cubicBezTo>
                    <a:cubicBezTo>
                      <a:pt x="21559" y="5276"/>
                      <a:pt x="21575" y="5155"/>
                      <a:pt x="21600" y="5053"/>
                    </a:cubicBezTo>
                    <a:cubicBezTo>
                      <a:pt x="20619" y="4713"/>
                      <a:pt x="19541" y="4237"/>
                      <a:pt x="19339" y="3767"/>
                    </a:cubicBezTo>
                    <a:cubicBezTo>
                      <a:pt x="18957" y="2864"/>
                      <a:pt x="17300" y="1670"/>
                      <a:pt x="16026" y="197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3" name="Shape 1750"/>
              <p:cNvSpPr/>
              <p:nvPr/>
            </p:nvSpPr>
            <p:spPr>
              <a:xfrm>
                <a:off x="5843012" y="2561321"/>
                <a:ext cx="122024" cy="223253"/>
              </a:xfrm>
              <a:custGeom>
                <a:avLst/>
                <a:gdLst/>
                <a:ahLst/>
                <a:cxnLst>
                  <a:cxn ang="0">
                    <a:pos x="wd2" y="hd2"/>
                  </a:cxn>
                  <a:cxn ang="5400000">
                    <a:pos x="wd2" y="hd2"/>
                  </a:cxn>
                  <a:cxn ang="10800000">
                    <a:pos x="wd2" y="hd2"/>
                  </a:cxn>
                  <a:cxn ang="16200000">
                    <a:pos x="wd2" y="hd2"/>
                  </a:cxn>
                </a:cxnLst>
                <a:rect l="0" t="0" r="r" b="b"/>
                <a:pathLst>
                  <a:path w="19156" h="21133" extrusionOk="0">
                    <a:moveTo>
                      <a:pt x="14335" y="17312"/>
                    </a:moveTo>
                    <a:cubicBezTo>
                      <a:pt x="16607" y="17064"/>
                      <a:pt x="13714" y="15944"/>
                      <a:pt x="13093" y="15570"/>
                    </a:cubicBezTo>
                    <a:cubicBezTo>
                      <a:pt x="12473" y="15196"/>
                      <a:pt x="13301" y="13702"/>
                      <a:pt x="14541" y="13702"/>
                    </a:cubicBezTo>
                    <a:cubicBezTo>
                      <a:pt x="15779" y="13702"/>
                      <a:pt x="14541" y="12830"/>
                      <a:pt x="12887" y="11831"/>
                    </a:cubicBezTo>
                    <a:cubicBezTo>
                      <a:pt x="11237" y="10836"/>
                      <a:pt x="12887" y="10464"/>
                      <a:pt x="14335" y="10464"/>
                    </a:cubicBezTo>
                    <a:cubicBezTo>
                      <a:pt x="15779" y="10464"/>
                      <a:pt x="13921" y="8970"/>
                      <a:pt x="15365" y="8099"/>
                    </a:cubicBezTo>
                    <a:cubicBezTo>
                      <a:pt x="16811" y="7224"/>
                      <a:pt x="14949" y="5609"/>
                      <a:pt x="14949" y="4860"/>
                    </a:cubicBezTo>
                    <a:cubicBezTo>
                      <a:pt x="14949" y="4112"/>
                      <a:pt x="17017" y="3864"/>
                      <a:pt x="18672" y="2871"/>
                    </a:cubicBezTo>
                    <a:cubicBezTo>
                      <a:pt x="20322" y="1870"/>
                      <a:pt x="17225" y="2246"/>
                      <a:pt x="17225" y="1499"/>
                    </a:cubicBezTo>
                    <a:cubicBezTo>
                      <a:pt x="17225" y="751"/>
                      <a:pt x="15157" y="501"/>
                      <a:pt x="13714" y="1127"/>
                    </a:cubicBezTo>
                    <a:cubicBezTo>
                      <a:pt x="12266" y="1750"/>
                      <a:pt x="12679" y="1127"/>
                      <a:pt x="11442" y="1127"/>
                    </a:cubicBezTo>
                    <a:cubicBezTo>
                      <a:pt x="10203" y="1127"/>
                      <a:pt x="7930" y="1375"/>
                      <a:pt x="7930" y="627"/>
                    </a:cubicBezTo>
                    <a:cubicBezTo>
                      <a:pt x="7930" y="-122"/>
                      <a:pt x="6899" y="-244"/>
                      <a:pt x="5865" y="501"/>
                    </a:cubicBezTo>
                    <a:cubicBezTo>
                      <a:pt x="5563" y="723"/>
                      <a:pt x="5042" y="840"/>
                      <a:pt x="4338" y="892"/>
                    </a:cubicBezTo>
                    <a:cubicBezTo>
                      <a:pt x="4187" y="1870"/>
                      <a:pt x="4022" y="2780"/>
                      <a:pt x="4494" y="3241"/>
                    </a:cubicBezTo>
                    <a:cubicBezTo>
                      <a:pt x="5597" y="4316"/>
                      <a:pt x="3135" y="9996"/>
                      <a:pt x="929" y="11532"/>
                    </a:cubicBezTo>
                    <a:cubicBezTo>
                      <a:pt x="-1278" y="13065"/>
                      <a:pt x="846" y="13476"/>
                      <a:pt x="3135" y="14551"/>
                    </a:cubicBezTo>
                    <a:cubicBezTo>
                      <a:pt x="5428" y="15625"/>
                      <a:pt x="3902" y="19514"/>
                      <a:pt x="3902" y="20435"/>
                    </a:cubicBezTo>
                    <a:cubicBezTo>
                      <a:pt x="3902" y="21356"/>
                      <a:pt x="5936" y="21101"/>
                      <a:pt x="8313" y="21101"/>
                    </a:cubicBezTo>
                    <a:cubicBezTo>
                      <a:pt x="9729" y="21101"/>
                      <a:pt x="11327" y="20722"/>
                      <a:pt x="12895" y="20555"/>
                    </a:cubicBezTo>
                    <a:cubicBezTo>
                      <a:pt x="12430" y="20128"/>
                      <a:pt x="12064" y="19706"/>
                      <a:pt x="12064" y="19429"/>
                    </a:cubicBezTo>
                    <a:cubicBezTo>
                      <a:pt x="12064" y="18681"/>
                      <a:pt x="12064" y="17562"/>
                      <a:pt x="14335" y="1731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4" name="Shape 1751"/>
              <p:cNvSpPr/>
              <p:nvPr/>
            </p:nvSpPr>
            <p:spPr>
              <a:xfrm>
                <a:off x="6303250" y="2021042"/>
                <a:ext cx="149712" cy="128485"/>
              </a:xfrm>
              <a:custGeom>
                <a:avLst/>
                <a:gdLst/>
                <a:ahLst/>
                <a:cxnLst>
                  <a:cxn ang="0">
                    <a:pos x="wd2" y="hd2"/>
                  </a:cxn>
                  <a:cxn ang="5400000">
                    <a:pos x="wd2" y="hd2"/>
                  </a:cxn>
                  <a:cxn ang="10800000">
                    <a:pos x="wd2" y="hd2"/>
                  </a:cxn>
                  <a:cxn ang="16200000">
                    <a:pos x="wd2" y="hd2"/>
                  </a:cxn>
                </a:cxnLst>
                <a:rect l="0" t="0" r="r" b="b"/>
                <a:pathLst>
                  <a:path w="21412" h="21408" extrusionOk="0">
                    <a:moveTo>
                      <a:pt x="6828" y="16677"/>
                    </a:moveTo>
                    <a:cubicBezTo>
                      <a:pt x="7772" y="15577"/>
                      <a:pt x="9426" y="16127"/>
                      <a:pt x="10372" y="17231"/>
                    </a:cubicBezTo>
                    <a:cubicBezTo>
                      <a:pt x="11318" y="18331"/>
                      <a:pt x="12736" y="18601"/>
                      <a:pt x="14155" y="20255"/>
                    </a:cubicBezTo>
                    <a:cubicBezTo>
                      <a:pt x="14518" y="20679"/>
                      <a:pt x="14912" y="21063"/>
                      <a:pt x="15298" y="21408"/>
                    </a:cubicBezTo>
                    <a:cubicBezTo>
                      <a:pt x="15429" y="20249"/>
                      <a:pt x="15456" y="17934"/>
                      <a:pt x="15894" y="16739"/>
                    </a:cubicBezTo>
                    <a:cubicBezTo>
                      <a:pt x="16358" y="15482"/>
                      <a:pt x="15429" y="13857"/>
                      <a:pt x="16203" y="13857"/>
                    </a:cubicBezTo>
                    <a:cubicBezTo>
                      <a:pt x="16975" y="13857"/>
                      <a:pt x="19142" y="13857"/>
                      <a:pt x="19142" y="12239"/>
                    </a:cubicBezTo>
                    <a:cubicBezTo>
                      <a:pt x="19142" y="10618"/>
                      <a:pt x="19761" y="11155"/>
                      <a:pt x="20225" y="10253"/>
                    </a:cubicBezTo>
                    <a:cubicBezTo>
                      <a:pt x="20689" y="9354"/>
                      <a:pt x="18833" y="7551"/>
                      <a:pt x="18523" y="7010"/>
                    </a:cubicBezTo>
                    <a:cubicBezTo>
                      <a:pt x="18214" y="6470"/>
                      <a:pt x="19915" y="6291"/>
                      <a:pt x="21153" y="4135"/>
                    </a:cubicBezTo>
                    <a:cubicBezTo>
                      <a:pt x="21600" y="3347"/>
                      <a:pt x="21416" y="1739"/>
                      <a:pt x="21002" y="0"/>
                    </a:cubicBezTo>
                    <a:cubicBezTo>
                      <a:pt x="20795" y="645"/>
                      <a:pt x="20381" y="1107"/>
                      <a:pt x="19683" y="619"/>
                    </a:cubicBezTo>
                    <a:cubicBezTo>
                      <a:pt x="18523" y="-192"/>
                      <a:pt x="16748" y="257"/>
                      <a:pt x="14427" y="798"/>
                    </a:cubicBezTo>
                    <a:cubicBezTo>
                      <a:pt x="12107" y="1338"/>
                      <a:pt x="11411" y="3950"/>
                      <a:pt x="12258" y="5031"/>
                    </a:cubicBezTo>
                    <a:cubicBezTo>
                      <a:pt x="13111" y="6112"/>
                      <a:pt x="10021" y="6652"/>
                      <a:pt x="9789" y="5213"/>
                    </a:cubicBezTo>
                    <a:cubicBezTo>
                      <a:pt x="9557" y="3767"/>
                      <a:pt x="7237" y="4760"/>
                      <a:pt x="7390" y="6652"/>
                    </a:cubicBezTo>
                    <a:cubicBezTo>
                      <a:pt x="7546" y="8540"/>
                      <a:pt x="4838" y="9263"/>
                      <a:pt x="4996" y="11601"/>
                    </a:cubicBezTo>
                    <a:cubicBezTo>
                      <a:pt x="5150" y="13949"/>
                      <a:pt x="2518" y="16107"/>
                      <a:pt x="819" y="17276"/>
                    </a:cubicBezTo>
                    <a:cubicBezTo>
                      <a:pt x="555" y="17462"/>
                      <a:pt x="278" y="17651"/>
                      <a:pt x="0" y="17836"/>
                    </a:cubicBezTo>
                    <a:cubicBezTo>
                      <a:pt x="857" y="18299"/>
                      <a:pt x="1540" y="18601"/>
                      <a:pt x="1863" y="18601"/>
                    </a:cubicBezTo>
                    <a:cubicBezTo>
                      <a:pt x="3284" y="18601"/>
                      <a:pt x="5882" y="17781"/>
                      <a:pt x="6828" y="1667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5" name="Shape 1752"/>
              <p:cNvSpPr/>
              <p:nvPr/>
            </p:nvSpPr>
            <p:spPr>
              <a:xfrm>
                <a:off x="6383291" y="2181124"/>
                <a:ext cx="24227" cy="33769"/>
              </a:xfrm>
              <a:custGeom>
                <a:avLst/>
                <a:gdLst/>
                <a:ahLst/>
                <a:cxnLst>
                  <a:cxn ang="0">
                    <a:pos x="wd2" y="hd2"/>
                  </a:cxn>
                  <a:cxn ang="5400000">
                    <a:pos x="wd2" y="hd2"/>
                  </a:cxn>
                  <a:cxn ang="10800000">
                    <a:pos x="wd2" y="hd2"/>
                  </a:cxn>
                  <a:cxn ang="16200000">
                    <a:pos x="wd2" y="hd2"/>
                  </a:cxn>
                </a:cxnLst>
                <a:rect l="0" t="0" r="r" b="b"/>
                <a:pathLst>
                  <a:path w="20823" h="21600" extrusionOk="0">
                    <a:moveTo>
                      <a:pt x="11064" y="0"/>
                    </a:moveTo>
                    <a:cubicBezTo>
                      <a:pt x="4892" y="2575"/>
                      <a:pt x="-777" y="8125"/>
                      <a:pt x="88" y="19863"/>
                    </a:cubicBezTo>
                    <a:cubicBezTo>
                      <a:pt x="6126" y="19725"/>
                      <a:pt x="14650" y="20263"/>
                      <a:pt x="20823" y="21600"/>
                    </a:cubicBezTo>
                    <a:cubicBezTo>
                      <a:pt x="19320" y="8813"/>
                      <a:pt x="12610" y="4850"/>
                      <a:pt x="10880" y="2213"/>
                    </a:cubicBezTo>
                    <a:cubicBezTo>
                      <a:pt x="10376" y="1500"/>
                      <a:pt x="10544" y="750"/>
                      <a:pt x="11064" y="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6" name="Shape 1753"/>
              <p:cNvSpPr/>
              <p:nvPr/>
            </p:nvSpPr>
            <p:spPr>
              <a:xfrm>
                <a:off x="6283238" y="2121093"/>
                <a:ext cx="141004" cy="98128"/>
              </a:xfrm>
              <a:custGeom>
                <a:avLst/>
                <a:gdLst/>
                <a:ahLst/>
                <a:cxnLst>
                  <a:cxn ang="0">
                    <a:pos x="wd2" y="hd2"/>
                  </a:cxn>
                  <a:cxn ang="5400000">
                    <a:pos x="wd2" y="hd2"/>
                  </a:cxn>
                  <a:cxn ang="10800000">
                    <a:pos x="wd2" y="hd2"/>
                  </a:cxn>
                  <a:cxn ang="16200000">
                    <a:pos x="wd2" y="hd2"/>
                  </a:cxn>
                </a:cxnLst>
                <a:rect l="0" t="0" r="r" b="b"/>
                <a:pathLst>
                  <a:path w="21446" h="20648" extrusionOk="0">
                    <a:moveTo>
                      <a:pt x="716" y="5441"/>
                    </a:moveTo>
                    <a:cubicBezTo>
                      <a:pt x="840" y="6638"/>
                      <a:pt x="2196" y="9537"/>
                      <a:pt x="2688" y="8344"/>
                    </a:cubicBezTo>
                    <a:cubicBezTo>
                      <a:pt x="3183" y="7148"/>
                      <a:pt x="4417" y="9882"/>
                      <a:pt x="5525" y="10733"/>
                    </a:cubicBezTo>
                    <a:cubicBezTo>
                      <a:pt x="6635" y="11585"/>
                      <a:pt x="8854" y="12608"/>
                      <a:pt x="8979" y="13632"/>
                    </a:cubicBezTo>
                    <a:cubicBezTo>
                      <a:pt x="9102" y="14656"/>
                      <a:pt x="9472" y="16877"/>
                      <a:pt x="10582" y="16190"/>
                    </a:cubicBezTo>
                    <a:cubicBezTo>
                      <a:pt x="11692" y="15507"/>
                      <a:pt x="13048" y="13122"/>
                      <a:pt x="13048" y="14483"/>
                    </a:cubicBezTo>
                    <a:cubicBezTo>
                      <a:pt x="13048" y="15849"/>
                      <a:pt x="13418" y="18410"/>
                      <a:pt x="14651" y="18069"/>
                    </a:cubicBezTo>
                    <a:cubicBezTo>
                      <a:pt x="15885" y="17724"/>
                      <a:pt x="16255" y="20968"/>
                      <a:pt x="17488" y="20623"/>
                    </a:cubicBezTo>
                    <a:cubicBezTo>
                      <a:pt x="17711" y="20569"/>
                      <a:pt x="18019" y="20532"/>
                      <a:pt x="18377" y="20516"/>
                    </a:cubicBezTo>
                    <a:cubicBezTo>
                      <a:pt x="18225" y="16655"/>
                      <a:pt x="19227" y="14833"/>
                      <a:pt x="20320" y="13982"/>
                    </a:cubicBezTo>
                    <a:cubicBezTo>
                      <a:pt x="20578" y="13303"/>
                      <a:pt x="21315" y="12592"/>
                      <a:pt x="21435" y="11757"/>
                    </a:cubicBezTo>
                    <a:cubicBezTo>
                      <a:pt x="21600" y="10622"/>
                      <a:pt x="19793" y="8344"/>
                      <a:pt x="19955" y="6979"/>
                    </a:cubicBezTo>
                    <a:cubicBezTo>
                      <a:pt x="19962" y="6909"/>
                      <a:pt x="19971" y="6811"/>
                      <a:pt x="19979" y="6732"/>
                    </a:cubicBezTo>
                    <a:cubicBezTo>
                      <a:pt x="19569" y="6301"/>
                      <a:pt x="19149" y="5816"/>
                      <a:pt x="18763" y="5277"/>
                    </a:cubicBezTo>
                    <a:cubicBezTo>
                      <a:pt x="17255" y="3192"/>
                      <a:pt x="15748" y="2847"/>
                      <a:pt x="14740" y="1457"/>
                    </a:cubicBezTo>
                    <a:cubicBezTo>
                      <a:pt x="13734" y="63"/>
                      <a:pt x="11978" y="-632"/>
                      <a:pt x="10972" y="758"/>
                    </a:cubicBezTo>
                    <a:cubicBezTo>
                      <a:pt x="9967" y="2152"/>
                      <a:pt x="7203" y="3192"/>
                      <a:pt x="5692" y="3192"/>
                    </a:cubicBezTo>
                    <a:cubicBezTo>
                      <a:pt x="5348" y="3192"/>
                      <a:pt x="4620" y="2806"/>
                      <a:pt x="3711" y="2222"/>
                    </a:cubicBezTo>
                    <a:cubicBezTo>
                      <a:pt x="2523" y="3172"/>
                      <a:pt x="1260" y="4072"/>
                      <a:pt x="0" y="4426"/>
                    </a:cubicBezTo>
                    <a:cubicBezTo>
                      <a:pt x="251" y="4899"/>
                      <a:pt x="635" y="4648"/>
                      <a:pt x="716" y="544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7" name="Shape 1754"/>
              <p:cNvSpPr/>
              <p:nvPr/>
            </p:nvSpPr>
            <p:spPr>
              <a:xfrm>
                <a:off x="6923570" y="2261165"/>
                <a:ext cx="329447" cy="214584"/>
              </a:xfrm>
              <a:custGeom>
                <a:avLst/>
                <a:gdLst/>
                <a:ahLst/>
                <a:cxnLst>
                  <a:cxn ang="0">
                    <a:pos x="wd2" y="hd2"/>
                  </a:cxn>
                  <a:cxn ang="5400000">
                    <a:pos x="wd2" y="hd2"/>
                  </a:cxn>
                  <a:cxn ang="10800000">
                    <a:pos x="wd2" y="hd2"/>
                  </a:cxn>
                  <a:cxn ang="16200000">
                    <a:pos x="wd2" y="hd2"/>
                  </a:cxn>
                </a:cxnLst>
                <a:rect l="0" t="0" r="r" b="b"/>
                <a:pathLst>
                  <a:path w="21459" h="21572" extrusionOk="0">
                    <a:moveTo>
                      <a:pt x="19264" y="14426"/>
                    </a:moveTo>
                    <a:cubicBezTo>
                      <a:pt x="18771" y="14319"/>
                      <a:pt x="18136" y="13993"/>
                      <a:pt x="18349" y="13559"/>
                    </a:cubicBezTo>
                    <a:cubicBezTo>
                      <a:pt x="18361" y="13530"/>
                      <a:pt x="18389" y="13477"/>
                      <a:pt x="18411" y="13433"/>
                    </a:cubicBezTo>
                    <a:cubicBezTo>
                      <a:pt x="17750" y="12610"/>
                      <a:pt x="17577" y="9944"/>
                      <a:pt x="17997" y="9292"/>
                    </a:cubicBezTo>
                    <a:cubicBezTo>
                      <a:pt x="18536" y="8463"/>
                      <a:pt x="17136" y="5308"/>
                      <a:pt x="16490" y="4143"/>
                    </a:cubicBezTo>
                    <a:cubicBezTo>
                      <a:pt x="16190" y="3599"/>
                      <a:pt x="15533" y="1782"/>
                      <a:pt x="14922" y="0"/>
                    </a:cubicBezTo>
                    <a:cubicBezTo>
                      <a:pt x="14362" y="281"/>
                      <a:pt x="13868" y="595"/>
                      <a:pt x="13771" y="843"/>
                    </a:cubicBezTo>
                    <a:cubicBezTo>
                      <a:pt x="13560" y="1385"/>
                      <a:pt x="12855" y="1931"/>
                      <a:pt x="12432" y="1931"/>
                    </a:cubicBezTo>
                    <a:cubicBezTo>
                      <a:pt x="12010" y="1931"/>
                      <a:pt x="11587" y="1605"/>
                      <a:pt x="11236" y="2145"/>
                    </a:cubicBezTo>
                    <a:cubicBezTo>
                      <a:pt x="10883" y="2689"/>
                      <a:pt x="10391" y="2908"/>
                      <a:pt x="10178" y="2581"/>
                    </a:cubicBezTo>
                    <a:cubicBezTo>
                      <a:pt x="9968" y="2255"/>
                      <a:pt x="9263" y="1931"/>
                      <a:pt x="8769" y="1931"/>
                    </a:cubicBezTo>
                    <a:cubicBezTo>
                      <a:pt x="8280" y="1931"/>
                      <a:pt x="6728" y="1277"/>
                      <a:pt x="6378" y="1277"/>
                    </a:cubicBezTo>
                    <a:cubicBezTo>
                      <a:pt x="6168" y="1277"/>
                      <a:pt x="5829" y="1320"/>
                      <a:pt x="5460" y="1399"/>
                    </a:cubicBezTo>
                    <a:cubicBezTo>
                      <a:pt x="5539" y="1634"/>
                      <a:pt x="5478" y="1915"/>
                      <a:pt x="5233" y="2200"/>
                    </a:cubicBezTo>
                    <a:cubicBezTo>
                      <a:pt x="4809" y="2689"/>
                      <a:pt x="3964" y="3422"/>
                      <a:pt x="3647" y="3748"/>
                    </a:cubicBezTo>
                    <a:cubicBezTo>
                      <a:pt x="3330" y="4074"/>
                      <a:pt x="2222" y="8151"/>
                      <a:pt x="1481" y="9290"/>
                    </a:cubicBezTo>
                    <a:cubicBezTo>
                      <a:pt x="743" y="10432"/>
                      <a:pt x="55" y="10597"/>
                      <a:pt x="2" y="11001"/>
                    </a:cubicBezTo>
                    <a:cubicBezTo>
                      <a:pt x="-49" y="11412"/>
                      <a:pt x="848" y="12471"/>
                      <a:pt x="848" y="13123"/>
                    </a:cubicBezTo>
                    <a:cubicBezTo>
                      <a:pt x="848" y="13775"/>
                      <a:pt x="1058" y="14426"/>
                      <a:pt x="1640" y="14426"/>
                    </a:cubicBezTo>
                    <a:cubicBezTo>
                      <a:pt x="2222" y="14426"/>
                      <a:pt x="1588" y="16547"/>
                      <a:pt x="1957" y="16710"/>
                    </a:cubicBezTo>
                    <a:cubicBezTo>
                      <a:pt x="2327" y="16873"/>
                      <a:pt x="4597" y="17117"/>
                      <a:pt x="4597" y="17934"/>
                    </a:cubicBezTo>
                    <a:cubicBezTo>
                      <a:pt x="4597" y="18567"/>
                      <a:pt x="4848" y="19101"/>
                      <a:pt x="4739" y="19541"/>
                    </a:cubicBezTo>
                    <a:cubicBezTo>
                      <a:pt x="5377" y="19706"/>
                      <a:pt x="5845" y="21044"/>
                      <a:pt x="6096" y="20948"/>
                    </a:cubicBezTo>
                    <a:cubicBezTo>
                      <a:pt x="6378" y="20842"/>
                      <a:pt x="8280" y="21494"/>
                      <a:pt x="8630" y="21384"/>
                    </a:cubicBezTo>
                    <a:cubicBezTo>
                      <a:pt x="8982" y="21276"/>
                      <a:pt x="10602" y="21384"/>
                      <a:pt x="11165" y="21494"/>
                    </a:cubicBezTo>
                    <a:cubicBezTo>
                      <a:pt x="11729" y="21600"/>
                      <a:pt x="12361" y="21166"/>
                      <a:pt x="12855" y="20406"/>
                    </a:cubicBezTo>
                    <a:cubicBezTo>
                      <a:pt x="13349" y="19643"/>
                      <a:pt x="15110" y="19537"/>
                      <a:pt x="15673" y="19643"/>
                    </a:cubicBezTo>
                    <a:cubicBezTo>
                      <a:pt x="16236" y="19753"/>
                      <a:pt x="17361" y="19973"/>
                      <a:pt x="17575" y="20516"/>
                    </a:cubicBezTo>
                    <a:cubicBezTo>
                      <a:pt x="17687" y="20798"/>
                      <a:pt x="18349" y="21225"/>
                      <a:pt x="19018" y="21572"/>
                    </a:cubicBezTo>
                    <a:cubicBezTo>
                      <a:pt x="19097" y="21034"/>
                      <a:pt x="18995" y="20333"/>
                      <a:pt x="19017" y="19643"/>
                    </a:cubicBezTo>
                    <a:cubicBezTo>
                      <a:pt x="19051" y="18504"/>
                      <a:pt x="19474" y="16765"/>
                      <a:pt x="20212" y="16655"/>
                    </a:cubicBezTo>
                    <a:cubicBezTo>
                      <a:pt x="20953" y="16547"/>
                      <a:pt x="21551" y="16547"/>
                      <a:pt x="21447" y="14646"/>
                    </a:cubicBezTo>
                    <a:cubicBezTo>
                      <a:pt x="21443" y="14581"/>
                      <a:pt x="21443" y="14532"/>
                      <a:pt x="21439" y="14471"/>
                    </a:cubicBezTo>
                    <a:cubicBezTo>
                      <a:pt x="21067" y="13976"/>
                      <a:pt x="20716" y="13559"/>
                      <a:pt x="20601" y="13559"/>
                    </a:cubicBezTo>
                    <a:cubicBezTo>
                      <a:pt x="20320" y="13559"/>
                      <a:pt x="19474" y="14473"/>
                      <a:pt x="19264" y="1442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8" name="Shape 1755"/>
              <p:cNvSpPr/>
              <p:nvPr/>
            </p:nvSpPr>
            <p:spPr>
              <a:xfrm>
                <a:off x="7143683" y="2261165"/>
                <a:ext cx="113145" cy="140434"/>
              </a:xfrm>
              <a:custGeom>
                <a:avLst/>
                <a:gdLst/>
                <a:ahLst/>
                <a:cxnLst>
                  <a:cxn ang="0">
                    <a:pos x="wd2" y="hd2"/>
                  </a:cxn>
                  <a:cxn ang="5400000">
                    <a:pos x="wd2" y="hd2"/>
                  </a:cxn>
                  <a:cxn ang="10800000">
                    <a:pos x="wd2" y="hd2"/>
                  </a:cxn>
                  <a:cxn ang="16200000">
                    <a:pos x="wd2" y="hd2"/>
                  </a:cxn>
                </a:cxnLst>
                <a:rect l="0" t="0" r="r" b="b"/>
                <a:pathLst>
                  <a:path w="21600" h="21443" extrusionOk="0">
                    <a:moveTo>
                      <a:pt x="15616" y="5453"/>
                    </a:moveTo>
                    <a:cubicBezTo>
                      <a:pt x="14788" y="3307"/>
                      <a:pt x="12109" y="2481"/>
                      <a:pt x="10662" y="2481"/>
                    </a:cubicBezTo>
                    <a:cubicBezTo>
                      <a:pt x="9215" y="2481"/>
                      <a:pt x="6745" y="-157"/>
                      <a:pt x="5088" y="7"/>
                    </a:cubicBezTo>
                    <a:cubicBezTo>
                      <a:pt x="4193" y="97"/>
                      <a:pt x="1959" y="529"/>
                      <a:pt x="0" y="1040"/>
                    </a:cubicBezTo>
                    <a:cubicBezTo>
                      <a:pt x="1791" y="3746"/>
                      <a:pt x="3716" y="6503"/>
                      <a:pt x="4604" y="7332"/>
                    </a:cubicBezTo>
                    <a:cubicBezTo>
                      <a:pt x="6491" y="9099"/>
                      <a:pt x="10595" y="13891"/>
                      <a:pt x="9021" y="15153"/>
                    </a:cubicBezTo>
                    <a:cubicBezTo>
                      <a:pt x="7786" y="16144"/>
                      <a:pt x="8293" y="20193"/>
                      <a:pt x="10229" y="21443"/>
                    </a:cubicBezTo>
                    <a:cubicBezTo>
                      <a:pt x="11125" y="20506"/>
                      <a:pt x="14169" y="17442"/>
                      <a:pt x="14169" y="16511"/>
                    </a:cubicBezTo>
                    <a:cubicBezTo>
                      <a:pt x="14169" y="15523"/>
                      <a:pt x="14378" y="13539"/>
                      <a:pt x="16855" y="14037"/>
                    </a:cubicBezTo>
                    <a:cubicBezTo>
                      <a:pt x="19332" y="14532"/>
                      <a:pt x="21600" y="15359"/>
                      <a:pt x="21600" y="14697"/>
                    </a:cubicBezTo>
                    <a:cubicBezTo>
                      <a:pt x="21600" y="14037"/>
                      <a:pt x="20981" y="11895"/>
                      <a:pt x="19951" y="11065"/>
                    </a:cubicBezTo>
                    <a:cubicBezTo>
                      <a:pt x="18918" y="10242"/>
                      <a:pt x="16444" y="7601"/>
                      <a:pt x="15616" y="545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79" name="Shape 1756"/>
              <p:cNvSpPr/>
              <p:nvPr/>
            </p:nvSpPr>
            <p:spPr>
              <a:xfrm>
                <a:off x="6983600" y="2461269"/>
                <a:ext cx="227983" cy="125377"/>
              </a:xfrm>
              <a:custGeom>
                <a:avLst/>
                <a:gdLst/>
                <a:ahLst/>
                <a:cxnLst>
                  <a:cxn ang="0">
                    <a:pos x="wd2" y="hd2"/>
                  </a:cxn>
                  <a:cxn ang="5400000">
                    <a:pos x="wd2" y="hd2"/>
                  </a:cxn>
                  <a:cxn ang="10800000">
                    <a:pos x="wd2" y="hd2"/>
                  </a:cxn>
                  <a:cxn ang="16200000">
                    <a:pos x="wd2" y="hd2"/>
                  </a:cxn>
                </a:cxnLst>
                <a:rect l="0" t="0" r="r" b="b"/>
                <a:pathLst>
                  <a:path w="21381" h="21597" extrusionOk="0">
                    <a:moveTo>
                      <a:pt x="16565" y="179"/>
                    </a:moveTo>
                    <a:cubicBezTo>
                      <a:pt x="15753" y="-3"/>
                      <a:pt x="13218" y="179"/>
                      <a:pt x="12507" y="1485"/>
                    </a:cubicBezTo>
                    <a:cubicBezTo>
                      <a:pt x="11796" y="2787"/>
                      <a:pt x="10885" y="3531"/>
                      <a:pt x="10073" y="3350"/>
                    </a:cubicBezTo>
                    <a:cubicBezTo>
                      <a:pt x="9263" y="3161"/>
                      <a:pt x="6930" y="2976"/>
                      <a:pt x="6423" y="3161"/>
                    </a:cubicBezTo>
                    <a:cubicBezTo>
                      <a:pt x="5919" y="3350"/>
                      <a:pt x="3179" y="2232"/>
                      <a:pt x="2774" y="2414"/>
                    </a:cubicBezTo>
                    <a:cubicBezTo>
                      <a:pt x="2413" y="2579"/>
                      <a:pt x="1740" y="286"/>
                      <a:pt x="818" y="0"/>
                    </a:cubicBezTo>
                    <a:cubicBezTo>
                      <a:pt x="776" y="212"/>
                      <a:pt x="696" y="414"/>
                      <a:pt x="542" y="600"/>
                    </a:cubicBezTo>
                    <a:cubicBezTo>
                      <a:pt x="-142" y="1441"/>
                      <a:pt x="-219" y="3669"/>
                      <a:pt x="542" y="4928"/>
                    </a:cubicBezTo>
                    <a:cubicBezTo>
                      <a:pt x="1300" y="6187"/>
                      <a:pt x="2292" y="8981"/>
                      <a:pt x="1606" y="8981"/>
                    </a:cubicBezTo>
                    <a:cubicBezTo>
                      <a:pt x="923" y="8981"/>
                      <a:pt x="389" y="10654"/>
                      <a:pt x="465" y="11492"/>
                    </a:cubicBezTo>
                    <a:cubicBezTo>
                      <a:pt x="542" y="12334"/>
                      <a:pt x="237" y="14148"/>
                      <a:pt x="465" y="14565"/>
                    </a:cubicBezTo>
                    <a:cubicBezTo>
                      <a:pt x="696" y="14986"/>
                      <a:pt x="2292" y="17783"/>
                      <a:pt x="2365" y="18618"/>
                    </a:cubicBezTo>
                    <a:cubicBezTo>
                      <a:pt x="2435" y="19355"/>
                      <a:pt x="3087" y="19736"/>
                      <a:pt x="3040" y="20382"/>
                    </a:cubicBezTo>
                    <a:cubicBezTo>
                      <a:pt x="4315" y="20203"/>
                      <a:pt x="7024" y="19921"/>
                      <a:pt x="7640" y="20483"/>
                    </a:cubicBezTo>
                    <a:cubicBezTo>
                      <a:pt x="8450" y="21230"/>
                      <a:pt x="11290" y="21597"/>
                      <a:pt x="11290" y="21597"/>
                    </a:cubicBezTo>
                    <a:cubicBezTo>
                      <a:pt x="12100" y="21597"/>
                      <a:pt x="12811" y="21038"/>
                      <a:pt x="12610" y="20109"/>
                    </a:cubicBezTo>
                    <a:cubicBezTo>
                      <a:pt x="12438" y="19325"/>
                      <a:pt x="13493" y="18803"/>
                      <a:pt x="14256" y="18658"/>
                    </a:cubicBezTo>
                    <a:cubicBezTo>
                      <a:pt x="14122" y="17800"/>
                      <a:pt x="14032" y="17090"/>
                      <a:pt x="14230" y="16938"/>
                    </a:cubicBezTo>
                    <a:cubicBezTo>
                      <a:pt x="14611" y="16662"/>
                      <a:pt x="16814" y="16100"/>
                      <a:pt x="17728" y="16938"/>
                    </a:cubicBezTo>
                    <a:cubicBezTo>
                      <a:pt x="18192" y="17369"/>
                      <a:pt x="18711" y="16965"/>
                      <a:pt x="19112" y="16467"/>
                    </a:cubicBezTo>
                    <a:cubicBezTo>
                      <a:pt x="18991" y="15683"/>
                      <a:pt x="18872" y="15063"/>
                      <a:pt x="18639" y="14986"/>
                    </a:cubicBezTo>
                    <a:cubicBezTo>
                      <a:pt x="18080" y="14804"/>
                      <a:pt x="17224" y="10516"/>
                      <a:pt x="17930" y="10233"/>
                    </a:cubicBezTo>
                    <a:cubicBezTo>
                      <a:pt x="18639" y="9957"/>
                      <a:pt x="19552" y="5487"/>
                      <a:pt x="20670" y="4837"/>
                    </a:cubicBezTo>
                    <a:cubicBezTo>
                      <a:pt x="21112" y="4578"/>
                      <a:pt x="21300" y="4087"/>
                      <a:pt x="21381" y="3484"/>
                    </a:cubicBezTo>
                    <a:cubicBezTo>
                      <a:pt x="20415" y="2888"/>
                      <a:pt x="19460" y="2158"/>
                      <a:pt x="19301" y="1673"/>
                    </a:cubicBezTo>
                    <a:cubicBezTo>
                      <a:pt x="18995" y="741"/>
                      <a:pt x="17373" y="367"/>
                      <a:pt x="16565" y="17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0" name="Shape 1757"/>
              <p:cNvSpPr/>
              <p:nvPr/>
            </p:nvSpPr>
            <p:spPr>
              <a:xfrm>
                <a:off x="6923570" y="2541310"/>
                <a:ext cx="98270" cy="70643"/>
              </a:xfrm>
              <a:custGeom>
                <a:avLst/>
                <a:gdLst/>
                <a:ahLst/>
                <a:cxnLst>
                  <a:cxn ang="0">
                    <a:pos x="wd2" y="hd2"/>
                  </a:cxn>
                  <a:cxn ang="5400000">
                    <a:pos x="wd2" y="hd2"/>
                  </a:cxn>
                  <a:cxn ang="10800000">
                    <a:pos x="wd2" y="hd2"/>
                  </a:cxn>
                  <a:cxn ang="16200000">
                    <a:pos x="wd2" y="hd2"/>
                  </a:cxn>
                </a:cxnLst>
                <a:rect l="0" t="0" r="r" b="b"/>
                <a:pathLst>
                  <a:path w="21174" h="21600" extrusionOk="0">
                    <a:moveTo>
                      <a:pt x="4773" y="21600"/>
                    </a:moveTo>
                    <a:lnTo>
                      <a:pt x="4773" y="21600"/>
                    </a:lnTo>
                    <a:cubicBezTo>
                      <a:pt x="4844" y="21516"/>
                      <a:pt x="4945" y="21457"/>
                      <a:pt x="5067" y="21409"/>
                    </a:cubicBezTo>
                    <a:cubicBezTo>
                      <a:pt x="5093" y="21403"/>
                      <a:pt x="5110" y="21385"/>
                      <a:pt x="5135" y="21379"/>
                    </a:cubicBezTo>
                    <a:cubicBezTo>
                      <a:pt x="5261" y="21337"/>
                      <a:pt x="5413" y="21313"/>
                      <a:pt x="5573" y="21289"/>
                    </a:cubicBezTo>
                    <a:cubicBezTo>
                      <a:pt x="5598" y="21277"/>
                      <a:pt x="5619" y="21277"/>
                      <a:pt x="5640" y="21277"/>
                    </a:cubicBezTo>
                    <a:cubicBezTo>
                      <a:pt x="6322" y="21194"/>
                      <a:pt x="7232" y="21253"/>
                      <a:pt x="8166" y="21212"/>
                    </a:cubicBezTo>
                    <a:cubicBezTo>
                      <a:pt x="8225" y="21206"/>
                      <a:pt x="8293" y="21206"/>
                      <a:pt x="8356" y="21206"/>
                    </a:cubicBezTo>
                    <a:cubicBezTo>
                      <a:pt x="8562" y="21194"/>
                      <a:pt x="8769" y="21170"/>
                      <a:pt x="8979" y="21146"/>
                    </a:cubicBezTo>
                    <a:cubicBezTo>
                      <a:pt x="9059" y="21134"/>
                      <a:pt x="9139" y="21134"/>
                      <a:pt x="9227" y="21116"/>
                    </a:cubicBezTo>
                    <a:cubicBezTo>
                      <a:pt x="9497" y="21068"/>
                      <a:pt x="9762" y="21008"/>
                      <a:pt x="10019" y="20913"/>
                    </a:cubicBezTo>
                    <a:cubicBezTo>
                      <a:pt x="12107" y="20172"/>
                      <a:pt x="12634" y="16951"/>
                      <a:pt x="13682" y="17686"/>
                    </a:cubicBezTo>
                    <a:cubicBezTo>
                      <a:pt x="14735" y="18433"/>
                      <a:pt x="20322" y="14388"/>
                      <a:pt x="21021" y="12900"/>
                    </a:cubicBezTo>
                    <a:cubicBezTo>
                      <a:pt x="21110" y="12727"/>
                      <a:pt x="21152" y="12554"/>
                      <a:pt x="21169" y="12392"/>
                    </a:cubicBezTo>
                    <a:cubicBezTo>
                      <a:pt x="21278" y="11245"/>
                      <a:pt x="19779" y="10570"/>
                      <a:pt x="19619" y="9261"/>
                    </a:cubicBezTo>
                    <a:cubicBezTo>
                      <a:pt x="19451" y="7780"/>
                      <a:pt x="15783" y="2814"/>
                      <a:pt x="15257" y="2073"/>
                    </a:cubicBezTo>
                    <a:cubicBezTo>
                      <a:pt x="15147" y="1918"/>
                      <a:pt x="15105" y="1637"/>
                      <a:pt x="15080" y="1309"/>
                    </a:cubicBezTo>
                    <a:cubicBezTo>
                      <a:pt x="15080" y="1273"/>
                      <a:pt x="15072" y="1243"/>
                      <a:pt x="15072" y="1213"/>
                    </a:cubicBezTo>
                    <a:cubicBezTo>
                      <a:pt x="15055" y="860"/>
                      <a:pt x="15072" y="448"/>
                      <a:pt x="15105" y="0"/>
                    </a:cubicBezTo>
                    <a:cubicBezTo>
                      <a:pt x="9636" y="1123"/>
                      <a:pt x="1531" y="3519"/>
                      <a:pt x="1531" y="3519"/>
                    </a:cubicBezTo>
                    <a:cubicBezTo>
                      <a:pt x="1531" y="3519"/>
                      <a:pt x="1333" y="3322"/>
                      <a:pt x="1063" y="3053"/>
                    </a:cubicBezTo>
                    <a:cubicBezTo>
                      <a:pt x="234" y="6830"/>
                      <a:pt x="-322" y="12010"/>
                      <a:pt x="209" y="14657"/>
                    </a:cubicBezTo>
                    <a:cubicBezTo>
                      <a:pt x="739" y="17256"/>
                      <a:pt x="2398" y="19067"/>
                      <a:pt x="4773" y="2160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1" name="Shape 1758"/>
              <p:cNvSpPr/>
              <p:nvPr/>
            </p:nvSpPr>
            <p:spPr>
              <a:xfrm>
                <a:off x="6983600" y="2081073"/>
                <a:ext cx="651179" cy="374475"/>
              </a:xfrm>
              <a:custGeom>
                <a:avLst/>
                <a:gdLst/>
                <a:ahLst/>
                <a:cxnLst>
                  <a:cxn ang="0">
                    <a:pos x="wd2" y="hd2"/>
                  </a:cxn>
                  <a:cxn ang="5400000">
                    <a:pos x="wd2" y="hd2"/>
                  </a:cxn>
                  <a:cxn ang="10800000">
                    <a:pos x="wd2" y="hd2"/>
                  </a:cxn>
                  <a:cxn ang="16200000">
                    <a:pos x="wd2" y="hd2"/>
                  </a:cxn>
                </a:cxnLst>
                <a:rect l="0" t="0" r="r" b="b"/>
                <a:pathLst>
                  <a:path w="21574" h="21346" extrusionOk="0">
                    <a:moveTo>
                      <a:pt x="19209" y="13368"/>
                    </a:moveTo>
                    <a:cubicBezTo>
                      <a:pt x="19397" y="13321"/>
                      <a:pt x="19961" y="12257"/>
                      <a:pt x="20150" y="12257"/>
                    </a:cubicBezTo>
                    <a:cubicBezTo>
                      <a:pt x="20338" y="12257"/>
                      <a:pt x="21143" y="12534"/>
                      <a:pt x="21143" y="12304"/>
                    </a:cubicBezTo>
                    <a:cubicBezTo>
                      <a:pt x="21143" y="12073"/>
                      <a:pt x="21413" y="11287"/>
                      <a:pt x="21358" y="11056"/>
                    </a:cubicBezTo>
                    <a:cubicBezTo>
                      <a:pt x="21305" y="10826"/>
                      <a:pt x="21036" y="10503"/>
                      <a:pt x="21090" y="10270"/>
                    </a:cubicBezTo>
                    <a:cubicBezTo>
                      <a:pt x="21143" y="10039"/>
                      <a:pt x="21520" y="10039"/>
                      <a:pt x="21520" y="9762"/>
                    </a:cubicBezTo>
                    <a:cubicBezTo>
                      <a:pt x="21520" y="9486"/>
                      <a:pt x="21224" y="9346"/>
                      <a:pt x="21224" y="9161"/>
                    </a:cubicBezTo>
                    <a:cubicBezTo>
                      <a:pt x="21224" y="8977"/>
                      <a:pt x="21600" y="8652"/>
                      <a:pt x="21573" y="8284"/>
                    </a:cubicBezTo>
                    <a:cubicBezTo>
                      <a:pt x="21547" y="7913"/>
                      <a:pt x="21224" y="7867"/>
                      <a:pt x="20875" y="7544"/>
                    </a:cubicBezTo>
                    <a:cubicBezTo>
                      <a:pt x="20525" y="7219"/>
                      <a:pt x="20176" y="7357"/>
                      <a:pt x="19854" y="7082"/>
                    </a:cubicBezTo>
                    <a:cubicBezTo>
                      <a:pt x="19531" y="6804"/>
                      <a:pt x="18860" y="6988"/>
                      <a:pt x="18860" y="6804"/>
                    </a:cubicBezTo>
                    <a:cubicBezTo>
                      <a:pt x="18860" y="6619"/>
                      <a:pt x="18430" y="6018"/>
                      <a:pt x="18323" y="5694"/>
                    </a:cubicBezTo>
                    <a:cubicBezTo>
                      <a:pt x="18215" y="5371"/>
                      <a:pt x="17866" y="5556"/>
                      <a:pt x="17651" y="5786"/>
                    </a:cubicBezTo>
                    <a:cubicBezTo>
                      <a:pt x="17436" y="6018"/>
                      <a:pt x="17247" y="6110"/>
                      <a:pt x="17033" y="5879"/>
                    </a:cubicBezTo>
                    <a:cubicBezTo>
                      <a:pt x="16819" y="5648"/>
                      <a:pt x="16630" y="5278"/>
                      <a:pt x="16442" y="5418"/>
                    </a:cubicBezTo>
                    <a:cubicBezTo>
                      <a:pt x="16254" y="5556"/>
                      <a:pt x="15905" y="5464"/>
                      <a:pt x="15985" y="5001"/>
                    </a:cubicBezTo>
                    <a:cubicBezTo>
                      <a:pt x="16066" y="4539"/>
                      <a:pt x="15637" y="3523"/>
                      <a:pt x="15448" y="3385"/>
                    </a:cubicBezTo>
                    <a:cubicBezTo>
                      <a:pt x="15260" y="3244"/>
                      <a:pt x="14695" y="3475"/>
                      <a:pt x="14562" y="3014"/>
                    </a:cubicBezTo>
                    <a:cubicBezTo>
                      <a:pt x="14427" y="2551"/>
                      <a:pt x="14185" y="2182"/>
                      <a:pt x="14293" y="1859"/>
                    </a:cubicBezTo>
                    <a:cubicBezTo>
                      <a:pt x="14400" y="1536"/>
                      <a:pt x="14266" y="657"/>
                      <a:pt x="14132" y="286"/>
                    </a:cubicBezTo>
                    <a:cubicBezTo>
                      <a:pt x="13997" y="-83"/>
                      <a:pt x="13326" y="-37"/>
                      <a:pt x="13138" y="102"/>
                    </a:cubicBezTo>
                    <a:cubicBezTo>
                      <a:pt x="12949" y="240"/>
                      <a:pt x="12519" y="-37"/>
                      <a:pt x="12332" y="148"/>
                    </a:cubicBezTo>
                    <a:cubicBezTo>
                      <a:pt x="12144" y="334"/>
                      <a:pt x="12036" y="657"/>
                      <a:pt x="11768" y="657"/>
                    </a:cubicBezTo>
                    <a:cubicBezTo>
                      <a:pt x="11618" y="657"/>
                      <a:pt x="11518" y="621"/>
                      <a:pt x="11436" y="418"/>
                    </a:cubicBezTo>
                    <a:cubicBezTo>
                      <a:pt x="11145" y="644"/>
                      <a:pt x="10658" y="688"/>
                      <a:pt x="10658" y="688"/>
                    </a:cubicBezTo>
                    <a:cubicBezTo>
                      <a:pt x="10658" y="688"/>
                      <a:pt x="9941" y="1674"/>
                      <a:pt x="9941" y="2043"/>
                    </a:cubicBezTo>
                    <a:cubicBezTo>
                      <a:pt x="9941" y="2412"/>
                      <a:pt x="9906" y="3030"/>
                      <a:pt x="9726" y="2722"/>
                    </a:cubicBezTo>
                    <a:cubicBezTo>
                      <a:pt x="9547" y="2413"/>
                      <a:pt x="8795" y="2412"/>
                      <a:pt x="8616" y="2598"/>
                    </a:cubicBezTo>
                    <a:cubicBezTo>
                      <a:pt x="8436" y="2783"/>
                      <a:pt x="8150" y="1859"/>
                      <a:pt x="7827" y="2167"/>
                    </a:cubicBezTo>
                    <a:cubicBezTo>
                      <a:pt x="7505" y="2476"/>
                      <a:pt x="7075" y="1735"/>
                      <a:pt x="7039" y="2043"/>
                    </a:cubicBezTo>
                    <a:cubicBezTo>
                      <a:pt x="7003" y="2353"/>
                      <a:pt x="6538" y="2106"/>
                      <a:pt x="6215" y="1859"/>
                    </a:cubicBezTo>
                    <a:cubicBezTo>
                      <a:pt x="5893" y="1613"/>
                      <a:pt x="5319" y="1982"/>
                      <a:pt x="5106" y="1550"/>
                    </a:cubicBezTo>
                    <a:cubicBezTo>
                      <a:pt x="4891" y="1119"/>
                      <a:pt x="3493" y="1119"/>
                      <a:pt x="3027" y="1119"/>
                    </a:cubicBezTo>
                    <a:cubicBezTo>
                      <a:pt x="2563" y="1119"/>
                      <a:pt x="2454" y="1550"/>
                      <a:pt x="2239" y="1920"/>
                    </a:cubicBezTo>
                    <a:cubicBezTo>
                      <a:pt x="2046" y="2256"/>
                      <a:pt x="1819" y="2186"/>
                      <a:pt x="1591" y="2169"/>
                    </a:cubicBezTo>
                    <a:cubicBezTo>
                      <a:pt x="1611" y="2480"/>
                      <a:pt x="1646" y="2757"/>
                      <a:pt x="1694" y="2876"/>
                    </a:cubicBezTo>
                    <a:cubicBezTo>
                      <a:pt x="1800" y="3152"/>
                      <a:pt x="2311" y="4492"/>
                      <a:pt x="2177" y="4910"/>
                    </a:cubicBezTo>
                    <a:cubicBezTo>
                      <a:pt x="2043" y="5325"/>
                      <a:pt x="1800" y="5325"/>
                      <a:pt x="1639" y="5648"/>
                    </a:cubicBezTo>
                    <a:cubicBezTo>
                      <a:pt x="1479" y="5972"/>
                      <a:pt x="537" y="7405"/>
                      <a:pt x="511" y="7635"/>
                    </a:cubicBezTo>
                    <a:cubicBezTo>
                      <a:pt x="484" y="7867"/>
                      <a:pt x="672" y="8883"/>
                      <a:pt x="537" y="9068"/>
                    </a:cubicBezTo>
                    <a:cubicBezTo>
                      <a:pt x="405" y="9254"/>
                      <a:pt x="0" y="10224"/>
                      <a:pt x="0" y="10593"/>
                    </a:cubicBezTo>
                    <a:cubicBezTo>
                      <a:pt x="0" y="10964"/>
                      <a:pt x="295" y="11473"/>
                      <a:pt x="537" y="11610"/>
                    </a:cubicBezTo>
                    <a:cubicBezTo>
                      <a:pt x="640" y="11670"/>
                      <a:pt x="704" y="11752"/>
                      <a:pt x="734" y="11849"/>
                    </a:cubicBezTo>
                    <a:cubicBezTo>
                      <a:pt x="923" y="11806"/>
                      <a:pt x="1094" y="11781"/>
                      <a:pt x="1202" y="11781"/>
                    </a:cubicBezTo>
                    <a:cubicBezTo>
                      <a:pt x="1380" y="11781"/>
                      <a:pt x="2169" y="12151"/>
                      <a:pt x="2419" y="12151"/>
                    </a:cubicBezTo>
                    <a:cubicBezTo>
                      <a:pt x="2669" y="12151"/>
                      <a:pt x="3027" y="12335"/>
                      <a:pt x="3135" y="12520"/>
                    </a:cubicBezTo>
                    <a:cubicBezTo>
                      <a:pt x="3244" y="12705"/>
                      <a:pt x="3493" y="12581"/>
                      <a:pt x="3672" y="12274"/>
                    </a:cubicBezTo>
                    <a:cubicBezTo>
                      <a:pt x="3851" y="11966"/>
                      <a:pt x="4066" y="12151"/>
                      <a:pt x="4281" y="12151"/>
                    </a:cubicBezTo>
                    <a:cubicBezTo>
                      <a:pt x="4496" y="12151"/>
                      <a:pt x="4856" y="11842"/>
                      <a:pt x="4963" y="11534"/>
                    </a:cubicBezTo>
                    <a:cubicBezTo>
                      <a:pt x="5071" y="11228"/>
                      <a:pt x="6145" y="10732"/>
                      <a:pt x="6430" y="10671"/>
                    </a:cubicBezTo>
                    <a:cubicBezTo>
                      <a:pt x="6718" y="10611"/>
                      <a:pt x="7146" y="11595"/>
                      <a:pt x="7397" y="11595"/>
                    </a:cubicBezTo>
                    <a:cubicBezTo>
                      <a:pt x="7649" y="11595"/>
                      <a:pt x="8114" y="11904"/>
                      <a:pt x="8257" y="12705"/>
                    </a:cubicBezTo>
                    <a:cubicBezTo>
                      <a:pt x="8401" y="13507"/>
                      <a:pt x="8830" y="14494"/>
                      <a:pt x="9010" y="14799"/>
                    </a:cubicBezTo>
                    <a:cubicBezTo>
                      <a:pt x="9188" y="15110"/>
                      <a:pt x="9296" y="15910"/>
                      <a:pt x="9296" y="16157"/>
                    </a:cubicBezTo>
                    <a:cubicBezTo>
                      <a:pt x="9296" y="16403"/>
                      <a:pt x="8902" y="16094"/>
                      <a:pt x="8472" y="15910"/>
                    </a:cubicBezTo>
                    <a:cubicBezTo>
                      <a:pt x="8044" y="15724"/>
                      <a:pt x="8006" y="16463"/>
                      <a:pt x="8006" y="16833"/>
                    </a:cubicBezTo>
                    <a:cubicBezTo>
                      <a:pt x="8006" y="17204"/>
                      <a:pt x="7397" y="18497"/>
                      <a:pt x="7290" y="18744"/>
                    </a:cubicBezTo>
                    <a:cubicBezTo>
                      <a:pt x="7183" y="18992"/>
                      <a:pt x="7505" y="19176"/>
                      <a:pt x="7756" y="19237"/>
                    </a:cubicBezTo>
                    <a:cubicBezTo>
                      <a:pt x="7864" y="19262"/>
                      <a:pt x="8293" y="18744"/>
                      <a:pt x="8436" y="18744"/>
                    </a:cubicBezTo>
                    <a:cubicBezTo>
                      <a:pt x="8495" y="18744"/>
                      <a:pt x="8673" y="18982"/>
                      <a:pt x="8863" y="19262"/>
                    </a:cubicBezTo>
                    <a:cubicBezTo>
                      <a:pt x="8822" y="18299"/>
                      <a:pt x="8938" y="18352"/>
                      <a:pt x="9439" y="17697"/>
                    </a:cubicBezTo>
                    <a:cubicBezTo>
                      <a:pt x="9958" y="17020"/>
                      <a:pt x="10012" y="15756"/>
                      <a:pt x="10478" y="15601"/>
                    </a:cubicBezTo>
                    <a:cubicBezTo>
                      <a:pt x="10944" y="15447"/>
                      <a:pt x="11140" y="15077"/>
                      <a:pt x="11821" y="15262"/>
                    </a:cubicBezTo>
                    <a:cubicBezTo>
                      <a:pt x="12502" y="15447"/>
                      <a:pt x="11482" y="16187"/>
                      <a:pt x="11946" y="16617"/>
                    </a:cubicBezTo>
                    <a:cubicBezTo>
                      <a:pt x="12412" y="17051"/>
                      <a:pt x="13845" y="16495"/>
                      <a:pt x="13917" y="17110"/>
                    </a:cubicBezTo>
                    <a:cubicBezTo>
                      <a:pt x="13988" y="17727"/>
                      <a:pt x="12269" y="18345"/>
                      <a:pt x="12304" y="18652"/>
                    </a:cubicBezTo>
                    <a:cubicBezTo>
                      <a:pt x="12340" y="18959"/>
                      <a:pt x="13219" y="19269"/>
                      <a:pt x="13523" y="19607"/>
                    </a:cubicBezTo>
                    <a:cubicBezTo>
                      <a:pt x="13828" y="19946"/>
                      <a:pt x="13433" y="20901"/>
                      <a:pt x="13577" y="21210"/>
                    </a:cubicBezTo>
                    <a:cubicBezTo>
                      <a:pt x="13721" y="21517"/>
                      <a:pt x="14185" y="21271"/>
                      <a:pt x="14562" y="20809"/>
                    </a:cubicBezTo>
                    <a:cubicBezTo>
                      <a:pt x="14938" y="20346"/>
                      <a:pt x="15242" y="20499"/>
                      <a:pt x="15726" y="19946"/>
                    </a:cubicBezTo>
                    <a:cubicBezTo>
                      <a:pt x="16210" y="19392"/>
                      <a:pt x="17212" y="19883"/>
                      <a:pt x="17338" y="19546"/>
                    </a:cubicBezTo>
                    <a:cubicBezTo>
                      <a:pt x="17463" y="19207"/>
                      <a:pt x="17051" y="18868"/>
                      <a:pt x="16120" y="18992"/>
                    </a:cubicBezTo>
                    <a:cubicBezTo>
                      <a:pt x="15188" y="19114"/>
                      <a:pt x="15135" y="17605"/>
                      <a:pt x="15135" y="17295"/>
                    </a:cubicBezTo>
                    <a:cubicBezTo>
                      <a:pt x="15135" y="16988"/>
                      <a:pt x="16102" y="15724"/>
                      <a:pt x="16657" y="15632"/>
                    </a:cubicBezTo>
                    <a:cubicBezTo>
                      <a:pt x="17212" y="15540"/>
                      <a:pt x="17660" y="15262"/>
                      <a:pt x="18196" y="14832"/>
                    </a:cubicBezTo>
                    <a:cubicBezTo>
                      <a:pt x="18414" y="14659"/>
                      <a:pt x="18794" y="14481"/>
                      <a:pt x="19182" y="14356"/>
                    </a:cubicBezTo>
                    <a:cubicBezTo>
                      <a:pt x="19124" y="13918"/>
                      <a:pt x="19049" y="13408"/>
                      <a:pt x="19209" y="1336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2" name="Shape 1759"/>
              <p:cNvSpPr/>
              <p:nvPr/>
            </p:nvSpPr>
            <p:spPr>
              <a:xfrm>
                <a:off x="7023621" y="1880970"/>
                <a:ext cx="342345" cy="243896"/>
              </a:xfrm>
              <a:custGeom>
                <a:avLst/>
                <a:gdLst/>
                <a:ahLst/>
                <a:cxnLst>
                  <a:cxn ang="0">
                    <a:pos x="wd2" y="hd2"/>
                  </a:cxn>
                  <a:cxn ang="5400000">
                    <a:pos x="wd2" y="hd2"/>
                  </a:cxn>
                  <a:cxn ang="10800000">
                    <a:pos x="wd2" y="hd2"/>
                  </a:cxn>
                  <a:cxn ang="16200000">
                    <a:pos x="wd2" y="hd2"/>
                  </a:cxn>
                </a:cxnLst>
                <a:rect l="0" t="0" r="r" b="b"/>
                <a:pathLst>
                  <a:path w="21508" h="21256" extrusionOk="0">
                    <a:moveTo>
                      <a:pt x="20225" y="10552"/>
                    </a:moveTo>
                    <a:cubicBezTo>
                      <a:pt x="19817" y="10409"/>
                      <a:pt x="19562" y="9139"/>
                      <a:pt x="18899" y="8784"/>
                    </a:cubicBezTo>
                    <a:cubicBezTo>
                      <a:pt x="18239" y="8432"/>
                      <a:pt x="18390" y="7301"/>
                      <a:pt x="17831" y="6805"/>
                    </a:cubicBezTo>
                    <a:cubicBezTo>
                      <a:pt x="17271" y="6310"/>
                      <a:pt x="17626" y="5322"/>
                      <a:pt x="17576" y="4544"/>
                    </a:cubicBezTo>
                    <a:cubicBezTo>
                      <a:pt x="17524" y="3767"/>
                      <a:pt x="17678" y="2565"/>
                      <a:pt x="17372" y="2354"/>
                    </a:cubicBezTo>
                    <a:cubicBezTo>
                      <a:pt x="17065" y="2141"/>
                      <a:pt x="15792" y="1151"/>
                      <a:pt x="15233" y="1507"/>
                    </a:cubicBezTo>
                    <a:cubicBezTo>
                      <a:pt x="14671" y="1860"/>
                      <a:pt x="14263" y="2141"/>
                      <a:pt x="14009" y="1507"/>
                    </a:cubicBezTo>
                    <a:cubicBezTo>
                      <a:pt x="13754" y="870"/>
                      <a:pt x="13398" y="516"/>
                      <a:pt x="12838" y="727"/>
                    </a:cubicBezTo>
                    <a:cubicBezTo>
                      <a:pt x="12277" y="940"/>
                      <a:pt x="11921" y="586"/>
                      <a:pt x="11614" y="233"/>
                    </a:cubicBezTo>
                    <a:cubicBezTo>
                      <a:pt x="11567" y="179"/>
                      <a:pt x="11530" y="95"/>
                      <a:pt x="11499" y="0"/>
                    </a:cubicBezTo>
                    <a:cubicBezTo>
                      <a:pt x="11273" y="66"/>
                      <a:pt x="10976" y="187"/>
                      <a:pt x="10784" y="399"/>
                    </a:cubicBezTo>
                    <a:cubicBezTo>
                      <a:pt x="10444" y="775"/>
                      <a:pt x="10376" y="1529"/>
                      <a:pt x="9900" y="1529"/>
                    </a:cubicBezTo>
                    <a:cubicBezTo>
                      <a:pt x="9425" y="1529"/>
                      <a:pt x="8882" y="1248"/>
                      <a:pt x="8338" y="1812"/>
                    </a:cubicBezTo>
                    <a:cubicBezTo>
                      <a:pt x="7793" y="2377"/>
                      <a:pt x="7658" y="3038"/>
                      <a:pt x="7726" y="3508"/>
                    </a:cubicBezTo>
                    <a:cubicBezTo>
                      <a:pt x="7793" y="3978"/>
                      <a:pt x="7863" y="4733"/>
                      <a:pt x="7455" y="4733"/>
                    </a:cubicBezTo>
                    <a:cubicBezTo>
                      <a:pt x="7047" y="4733"/>
                      <a:pt x="7116" y="5395"/>
                      <a:pt x="6708" y="5583"/>
                    </a:cubicBezTo>
                    <a:cubicBezTo>
                      <a:pt x="6301" y="5770"/>
                      <a:pt x="5620" y="6620"/>
                      <a:pt x="5552" y="7088"/>
                    </a:cubicBezTo>
                    <a:cubicBezTo>
                      <a:pt x="5485" y="7562"/>
                      <a:pt x="5485" y="8597"/>
                      <a:pt x="5213" y="8597"/>
                    </a:cubicBezTo>
                    <a:cubicBezTo>
                      <a:pt x="4940" y="8597"/>
                      <a:pt x="3991" y="8786"/>
                      <a:pt x="3717" y="9256"/>
                    </a:cubicBezTo>
                    <a:cubicBezTo>
                      <a:pt x="3447" y="9728"/>
                      <a:pt x="3111" y="10198"/>
                      <a:pt x="2566" y="10011"/>
                    </a:cubicBezTo>
                    <a:cubicBezTo>
                      <a:pt x="2286" y="9912"/>
                      <a:pt x="1538" y="9866"/>
                      <a:pt x="881" y="9844"/>
                    </a:cubicBezTo>
                    <a:cubicBezTo>
                      <a:pt x="891" y="9937"/>
                      <a:pt x="891" y="10028"/>
                      <a:pt x="867" y="10126"/>
                    </a:cubicBezTo>
                    <a:cubicBezTo>
                      <a:pt x="611" y="11116"/>
                      <a:pt x="815" y="12034"/>
                      <a:pt x="1223" y="12529"/>
                    </a:cubicBezTo>
                    <a:cubicBezTo>
                      <a:pt x="1630" y="13023"/>
                      <a:pt x="1783" y="15002"/>
                      <a:pt x="1323" y="15287"/>
                    </a:cubicBezTo>
                    <a:cubicBezTo>
                      <a:pt x="867" y="15568"/>
                      <a:pt x="0" y="16416"/>
                      <a:pt x="0" y="16911"/>
                    </a:cubicBezTo>
                    <a:cubicBezTo>
                      <a:pt x="0" y="17405"/>
                      <a:pt x="917" y="17829"/>
                      <a:pt x="764" y="18534"/>
                    </a:cubicBezTo>
                    <a:cubicBezTo>
                      <a:pt x="678" y="18942"/>
                      <a:pt x="675" y="19659"/>
                      <a:pt x="724" y="20284"/>
                    </a:cubicBezTo>
                    <a:cubicBezTo>
                      <a:pt x="1156" y="20311"/>
                      <a:pt x="1584" y="20416"/>
                      <a:pt x="1952" y="19904"/>
                    </a:cubicBezTo>
                    <a:cubicBezTo>
                      <a:pt x="2362" y="19337"/>
                      <a:pt x="2566" y="18678"/>
                      <a:pt x="3447" y="18678"/>
                    </a:cubicBezTo>
                    <a:cubicBezTo>
                      <a:pt x="4330" y="18678"/>
                      <a:pt x="6979" y="18678"/>
                      <a:pt x="7386" y="19337"/>
                    </a:cubicBezTo>
                    <a:cubicBezTo>
                      <a:pt x="7793" y="19997"/>
                      <a:pt x="8882" y="19434"/>
                      <a:pt x="9493" y="19808"/>
                    </a:cubicBezTo>
                    <a:cubicBezTo>
                      <a:pt x="10105" y="20186"/>
                      <a:pt x="10988" y="20565"/>
                      <a:pt x="11054" y="20091"/>
                    </a:cubicBezTo>
                    <a:cubicBezTo>
                      <a:pt x="11123" y="19619"/>
                      <a:pt x="11939" y="20752"/>
                      <a:pt x="12549" y="20282"/>
                    </a:cubicBezTo>
                    <a:cubicBezTo>
                      <a:pt x="13161" y="19808"/>
                      <a:pt x="13703" y="21222"/>
                      <a:pt x="14045" y="20939"/>
                    </a:cubicBezTo>
                    <a:cubicBezTo>
                      <a:pt x="14384" y="20655"/>
                      <a:pt x="15810" y="20657"/>
                      <a:pt x="16149" y="21128"/>
                    </a:cubicBezTo>
                    <a:cubicBezTo>
                      <a:pt x="16490" y="21600"/>
                      <a:pt x="16557" y="20655"/>
                      <a:pt x="16557" y="20091"/>
                    </a:cubicBezTo>
                    <a:cubicBezTo>
                      <a:pt x="16557" y="19526"/>
                      <a:pt x="17917" y="18020"/>
                      <a:pt x="17917" y="18020"/>
                    </a:cubicBezTo>
                    <a:cubicBezTo>
                      <a:pt x="17917" y="18020"/>
                      <a:pt x="18840" y="17952"/>
                      <a:pt x="19393" y="17606"/>
                    </a:cubicBezTo>
                    <a:cubicBezTo>
                      <a:pt x="19270" y="17363"/>
                      <a:pt x="19165" y="16961"/>
                      <a:pt x="19053" y="16275"/>
                    </a:cubicBezTo>
                    <a:cubicBezTo>
                      <a:pt x="18798" y="14720"/>
                      <a:pt x="18390" y="13802"/>
                      <a:pt x="18695" y="13306"/>
                    </a:cubicBezTo>
                    <a:cubicBezTo>
                      <a:pt x="19002" y="12810"/>
                      <a:pt x="19868" y="13943"/>
                      <a:pt x="20326" y="13659"/>
                    </a:cubicBezTo>
                    <a:cubicBezTo>
                      <a:pt x="20785" y="13378"/>
                      <a:pt x="21600" y="12810"/>
                      <a:pt x="21499" y="12177"/>
                    </a:cubicBezTo>
                    <a:cubicBezTo>
                      <a:pt x="21396" y="11542"/>
                      <a:pt x="20633" y="10692"/>
                      <a:pt x="20225" y="1055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3" name="Shape 1760"/>
              <p:cNvSpPr/>
              <p:nvPr/>
            </p:nvSpPr>
            <p:spPr>
              <a:xfrm>
                <a:off x="6923570" y="1780918"/>
                <a:ext cx="265488" cy="126924"/>
              </a:xfrm>
              <a:custGeom>
                <a:avLst/>
                <a:gdLst/>
                <a:ahLst/>
                <a:cxnLst>
                  <a:cxn ang="0">
                    <a:pos x="wd2" y="hd2"/>
                  </a:cxn>
                  <a:cxn ang="5400000">
                    <a:pos x="wd2" y="hd2"/>
                  </a:cxn>
                  <a:cxn ang="10800000">
                    <a:pos x="wd2" y="hd2"/>
                  </a:cxn>
                  <a:cxn ang="16200000">
                    <a:pos x="wd2" y="hd2"/>
                  </a:cxn>
                </a:cxnLst>
                <a:rect l="0" t="0" r="r" b="b"/>
                <a:pathLst>
                  <a:path w="21259" h="21439" extrusionOk="0">
                    <a:moveTo>
                      <a:pt x="6976" y="14950"/>
                    </a:moveTo>
                    <a:cubicBezTo>
                      <a:pt x="7771" y="14950"/>
                      <a:pt x="9623" y="15791"/>
                      <a:pt x="10681" y="14950"/>
                    </a:cubicBezTo>
                    <a:cubicBezTo>
                      <a:pt x="11739" y="14115"/>
                      <a:pt x="11739" y="16633"/>
                      <a:pt x="12402" y="16346"/>
                    </a:cubicBezTo>
                    <a:cubicBezTo>
                      <a:pt x="13063" y="16065"/>
                      <a:pt x="14387" y="18023"/>
                      <a:pt x="15181" y="19419"/>
                    </a:cubicBezTo>
                    <a:cubicBezTo>
                      <a:pt x="15604" y="20165"/>
                      <a:pt x="16106" y="20759"/>
                      <a:pt x="16663" y="21439"/>
                    </a:cubicBezTo>
                    <a:cubicBezTo>
                      <a:pt x="16790" y="20983"/>
                      <a:pt x="16961" y="20535"/>
                      <a:pt x="17233" y="20106"/>
                    </a:cubicBezTo>
                    <a:cubicBezTo>
                      <a:pt x="17926" y="19010"/>
                      <a:pt x="18618" y="19558"/>
                      <a:pt x="19225" y="19558"/>
                    </a:cubicBezTo>
                    <a:cubicBezTo>
                      <a:pt x="19832" y="19558"/>
                      <a:pt x="19916" y="18095"/>
                      <a:pt x="20350" y="17363"/>
                    </a:cubicBezTo>
                    <a:cubicBezTo>
                      <a:pt x="20592" y="16953"/>
                      <a:pt x="20971" y="16719"/>
                      <a:pt x="21259" y="16594"/>
                    </a:cubicBezTo>
                    <a:cubicBezTo>
                      <a:pt x="21027" y="15580"/>
                      <a:pt x="21015" y="13610"/>
                      <a:pt x="20630" y="12798"/>
                    </a:cubicBezTo>
                    <a:cubicBezTo>
                      <a:pt x="20175" y="11840"/>
                      <a:pt x="19527" y="10193"/>
                      <a:pt x="19721" y="9236"/>
                    </a:cubicBezTo>
                    <a:cubicBezTo>
                      <a:pt x="19916" y="8276"/>
                      <a:pt x="19916" y="6909"/>
                      <a:pt x="19394" y="5813"/>
                    </a:cubicBezTo>
                    <a:cubicBezTo>
                      <a:pt x="19168" y="5331"/>
                      <a:pt x="18993" y="4774"/>
                      <a:pt x="18901" y="4236"/>
                    </a:cubicBezTo>
                    <a:cubicBezTo>
                      <a:pt x="17845" y="3952"/>
                      <a:pt x="16424" y="3625"/>
                      <a:pt x="16106" y="3853"/>
                    </a:cubicBezTo>
                    <a:cubicBezTo>
                      <a:pt x="15587" y="4219"/>
                      <a:pt x="13510" y="747"/>
                      <a:pt x="13163" y="199"/>
                    </a:cubicBezTo>
                    <a:cubicBezTo>
                      <a:pt x="12936" y="-161"/>
                      <a:pt x="11396" y="27"/>
                      <a:pt x="10008" y="301"/>
                    </a:cubicBezTo>
                    <a:cubicBezTo>
                      <a:pt x="9210" y="2166"/>
                      <a:pt x="9786" y="3539"/>
                      <a:pt x="9742" y="6407"/>
                    </a:cubicBezTo>
                    <a:cubicBezTo>
                      <a:pt x="9702" y="9332"/>
                      <a:pt x="8185" y="8784"/>
                      <a:pt x="7364" y="8784"/>
                    </a:cubicBezTo>
                    <a:cubicBezTo>
                      <a:pt x="6538" y="8784"/>
                      <a:pt x="5198" y="3579"/>
                      <a:pt x="4768" y="2387"/>
                    </a:cubicBezTo>
                    <a:cubicBezTo>
                      <a:pt x="4331" y="1202"/>
                      <a:pt x="2947" y="3853"/>
                      <a:pt x="1953" y="5127"/>
                    </a:cubicBezTo>
                    <a:cubicBezTo>
                      <a:pt x="956" y="6407"/>
                      <a:pt x="1476" y="8873"/>
                      <a:pt x="783" y="10058"/>
                    </a:cubicBezTo>
                    <a:cubicBezTo>
                      <a:pt x="91" y="11246"/>
                      <a:pt x="-341" y="13256"/>
                      <a:pt x="351" y="15904"/>
                    </a:cubicBezTo>
                    <a:cubicBezTo>
                      <a:pt x="377" y="16013"/>
                      <a:pt x="394" y="16125"/>
                      <a:pt x="423" y="16230"/>
                    </a:cubicBezTo>
                    <a:cubicBezTo>
                      <a:pt x="1289" y="16085"/>
                      <a:pt x="2210" y="15749"/>
                      <a:pt x="2742" y="14950"/>
                    </a:cubicBezTo>
                    <a:cubicBezTo>
                      <a:pt x="3668" y="13557"/>
                      <a:pt x="6184" y="14950"/>
                      <a:pt x="6976" y="1495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4" name="Shape 1761"/>
              <p:cNvSpPr/>
              <p:nvPr/>
            </p:nvSpPr>
            <p:spPr>
              <a:xfrm>
                <a:off x="6923570" y="1860959"/>
                <a:ext cx="209563" cy="128727"/>
              </a:xfrm>
              <a:custGeom>
                <a:avLst/>
                <a:gdLst/>
                <a:ahLst/>
                <a:cxnLst>
                  <a:cxn ang="0">
                    <a:pos x="wd2" y="hd2"/>
                  </a:cxn>
                  <a:cxn ang="5400000">
                    <a:pos x="wd2" y="hd2"/>
                  </a:cxn>
                  <a:cxn ang="10800000">
                    <a:pos x="wd2" y="hd2"/>
                  </a:cxn>
                  <a:cxn ang="16200000">
                    <a:pos x="wd2" y="hd2"/>
                  </a:cxn>
                </a:cxnLst>
                <a:rect l="0" t="0" r="r" b="b"/>
                <a:pathLst>
                  <a:path w="21322" h="20600" extrusionOk="0">
                    <a:moveTo>
                      <a:pt x="2768" y="10097"/>
                    </a:moveTo>
                    <a:cubicBezTo>
                      <a:pt x="3178" y="11007"/>
                      <a:pt x="4500" y="11785"/>
                      <a:pt x="4995" y="11398"/>
                    </a:cubicBezTo>
                    <a:cubicBezTo>
                      <a:pt x="5488" y="11007"/>
                      <a:pt x="7055" y="12301"/>
                      <a:pt x="7055" y="13340"/>
                    </a:cubicBezTo>
                    <a:cubicBezTo>
                      <a:pt x="7055" y="14378"/>
                      <a:pt x="6645" y="17496"/>
                      <a:pt x="7055" y="17496"/>
                    </a:cubicBezTo>
                    <a:cubicBezTo>
                      <a:pt x="7430" y="17496"/>
                      <a:pt x="9806" y="18653"/>
                      <a:pt x="9969" y="20220"/>
                    </a:cubicBezTo>
                    <a:cubicBezTo>
                      <a:pt x="11033" y="20257"/>
                      <a:pt x="12244" y="20345"/>
                      <a:pt x="12697" y="20523"/>
                    </a:cubicBezTo>
                    <a:cubicBezTo>
                      <a:pt x="13578" y="20867"/>
                      <a:pt x="14125" y="20004"/>
                      <a:pt x="14562" y="19138"/>
                    </a:cubicBezTo>
                    <a:cubicBezTo>
                      <a:pt x="15005" y="18275"/>
                      <a:pt x="16542" y="17927"/>
                      <a:pt x="16984" y="17927"/>
                    </a:cubicBezTo>
                    <a:cubicBezTo>
                      <a:pt x="17425" y="17927"/>
                      <a:pt x="17425" y="16026"/>
                      <a:pt x="17532" y="15157"/>
                    </a:cubicBezTo>
                    <a:cubicBezTo>
                      <a:pt x="17646" y="14297"/>
                      <a:pt x="18745" y="12739"/>
                      <a:pt x="19405" y="12395"/>
                    </a:cubicBezTo>
                    <a:cubicBezTo>
                      <a:pt x="20065" y="12045"/>
                      <a:pt x="19954" y="10835"/>
                      <a:pt x="20614" y="10835"/>
                    </a:cubicBezTo>
                    <a:cubicBezTo>
                      <a:pt x="21274" y="10835"/>
                      <a:pt x="21163" y="9446"/>
                      <a:pt x="21054" y="8583"/>
                    </a:cubicBezTo>
                    <a:cubicBezTo>
                      <a:pt x="20988" y="8058"/>
                      <a:pt x="21068" y="7401"/>
                      <a:pt x="21322" y="6735"/>
                    </a:cubicBezTo>
                    <a:cubicBezTo>
                      <a:pt x="20614" y="6091"/>
                      <a:pt x="19976" y="5528"/>
                      <a:pt x="19439" y="4821"/>
                    </a:cubicBezTo>
                    <a:cubicBezTo>
                      <a:pt x="18427" y="3498"/>
                      <a:pt x="16745" y="1644"/>
                      <a:pt x="15910" y="1910"/>
                    </a:cubicBezTo>
                    <a:cubicBezTo>
                      <a:pt x="15065" y="2178"/>
                      <a:pt x="15065" y="-204"/>
                      <a:pt x="13721" y="587"/>
                    </a:cubicBezTo>
                    <a:cubicBezTo>
                      <a:pt x="12377" y="1381"/>
                      <a:pt x="10021" y="587"/>
                      <a:pt x="9013" y="587"/>
                    </a:cubicBezTo>
                    <a:cubicBezTo>
                      <a:pt x="8007" y="587"/>
                      <a:pt x="4810" y="-733"/>
                      <a:pt x="3635" y="587"/>
                    </a:cubicBezTo>
                    <a:cubicBezTo>
                      <a:pt x="2959" y="1344"/>
                      <a:pt x="1788" y="1662"/>
                      <a:pt x="686" y="1797"/>
                    </a:cubicBezTo>
                    <a:cubicBezTo>
                      <a:pt x="1440" y="4214"/>
                      <a:pt x="1163" y="6660"/>
                      <a:pt x="318" y="8152"/>
                    </a:cubicBezTo>
                    <a:cubicBezTo>
                      <a:pt x="-278" y="9218"/>
                      <a:pt x="68" y="9359"/>
                      <a:pt x="509" y="9778"/>
                    </a:cubicBezTo>
                    <a:cubicBezTo>
                      <a:pt x="1412" y="9643"/>
                      <a:pt x="2438" y="9365"/>
                      <a:pt x="2768" y="1009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5" name="Shape 1762"/>
              <p:cNvSpPr/>
              <p:nvPr/>
            </p:nvSpPr>
            <p:spPr>
              <a:xfrm>
                <a:off x="6423311" y="2301187"/>
                <a:ext cx="163409" cy="86675"/>
              </a:xfrm>
              <a:custGeom>
                <a:avLst/>
                <a:gdLst/>
                <a:ahLst/>
                <a:cxnLst>
                  <a:cxn ang="0">
                    <a:pos x="wd2" y="hd2"/>
                  </a:cxn>
                  <a:cxn ang="5400000">
                    <a:pos x="wd2" y="hd2"/>
                  </a:cxn>
                  <a:cxn ang="10800000">
                    <a:pos x="wd2" y="hd2"/>
                  </a:cxn>
                  <a:cxn ang="16200000">
                    <a:pos x="wd2" y="hd2"/>
                  </a:cxn>
                </a:cxnLst>
                <a:rect l="0" t="0" r="r" b="b"/>
                <a:pathLst>
                  <a:path w="21296" h="20371" extrusionOk="0">
                    <a:moveTo>
                      <a:pt x="18928" y="8609"/>
                    </a:moveTo>
                    <a:cubicBezTo>
                      <a:pt x="17978" y="9367"/>
                      <a:pt x="16498" y="7080"/>
                      <a:pt x="16498" y="6318"/>
                    </a:cubicBezTo>
                    <a:cubicBezTo>
                      <a:pt x="16498" y="5789"/>
                      <a:pt x="16302" y="3888"/>
                      <a:pt x="16501" y="2708"/>
                    </a:cubicBezTo>
                    <a:cubicBezTo>
                      <a:pt x="15714" y="1977"/>
                      <a:pt x="14588" y="995"/>
                      <a:pt x="13750" y="544"/>
                    </a:cubicBezTo>
                    <a:cubicBezTo>
                      <a:pt x="12342" y="-218"/>
                      <a:pt x="11636" y="-218"/>
                      <a:pt x="10508" y="792"/>
                    </a:cubicBezTo>
                    <a:cubicBezTo>
                      <a:pt x="9792" y="1440"/>
                      <a:pt x="7809" y="1261"/>
                      <a:pt x="6469" y="1050"/>
                    </a:cubicBezTo>
                    <a:cubicBezTo>
                      <a:pt x="6349" y="1807"/>
                      <a:pt x="6163" y="2317"/>
                      <a:pt x="5825" y="2317"/>
                    </a:cubicBezTo>
                    <a:cubicBezTo>
                      <a:pt x="4875" y="2317"/>
                      <a:pt x="3606" y="4030"/>
                      <a:pt x="3394" y="5941"/>
                    </a:cubicBezTo>
                    <a:cubicBezTo>
                      <a:pt x="3182" y="7842"/>
                      <a:pt x="963" y="9367"/>
                      <a:pt x="329" y="12798"/>
                    </a:cubicBezTo>
                    <a:cubicBezTo>
                      <a:pt x="-304" y="16229"/>
                      <a:pt x="13" y="17754"/>
                      <a:pt x="963" y="15659"/>
                    </a:cubicBezTo>
                    <a:cubicBezTo>
                      <a:pt x="1914" y="13560"/>
                      <a:pt x="3078" y="14323"/>
                      <a:pt x="3078" y="16036"/>
                    </a:cubicBezTo>
                    <a:cubicBezTo>
                      <a:pt x="3078" y="17754"/>
                      <a:pt x="4345" y="17942"/>
                      <a:pt x="3922" y="20229"/>
                    </a:cubicBezTo>
                    <a:cubicBezTo>
                      <a:pt x="3912" y="20284"/>
                      <a:pt x="3917" y="20312"/>
                      <a:pt x="3907" y="20372"/>
                    </a:cubicBezTo>
                    <a:cubicBezTo>
                      <a:pt x="5354" y="20142"/>
                      <a:pt x="7365" y="19848"/>
                      <a:pt x="7977" y="19848"/>
                    </a:cubicBezTo>
                    <a:cubicBezTo>
                      <a:pt x="8962" y="19848"/>
                      <a:pt x="9948" y="14263"/>
                      <a:pt x="10371" y="13749"/>
                    </a:cubicBezTo>
                    <a:cubicBezTo>
                      <a:pt x="10788" y="13244"/>
                      <a:pt x="11922" y="17818"/>
                      <a:pt x="13047" y="19600"/>
                    </a:cubicBezTo>
                    <a:cubicBezTo>
                      <a:pt x="14170" y="21382"/>
                      <a:pt x="14315" y="18075"/>
                      <a:pt x="14315" y="16550"/>
                    </a:cubicBezTo>
                    <a:cubicBezTo>
                      <a:pt x="14315" y="15021"/>
                      <a:pt x="15301" y="14511"/>
                      <a:pt x="16004" y="14773"/>
                    </a:cubicBezTo>
                    <a:cubicBezTo>
                      <a:pt x="16709" y="15021"/>
                      <a:pt x="18263" y="15531"/>
                      <a:pt x="18263" y="13749"/>
                    </a:cubicBezTo>
                    <a:cubicBezTo>
                      <a:pt x="18263" y="11981"/>
                      <a:pt x="19106" y="12738"/>
                      <a:pt x="19669" y="12738"/>
                    </a:cubicBezTo>
                    <a:cubicBezTo>
                      <a:pt x="20231" y="12738"/>
                      <a:pt x="20374" y="10704"/>
                      <a:pt x="20374" y="10704"/>
                    </a:cubicBezTo>
                    <a:lnTo>
                      <a:pt x="21296" y="9156"/>
                    </a:lnTo>
                    <a:cubicBezTo>
                      <a:pt x="20547" y="8472"/>
                      <a:pt x="19674" y="8008"/>
                      <a:pt x="18928" y="860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6" name="Shape 1763"/>
              <p:cNvSpPr/>
              <p:nvPr/>
            </p:nvSpPr>
            <p:spPr>
              <a:xfrm>
                <a:off x="6403301" y="1961011"/>
                <a:ext cx="324732" cy="365758"/>
              </a:xfrm>
              <a:custGeom>
                <a:avLst/>
                <a:gdLst/>
                <a:ahLst/>
                <a:cxnLst>
                  <a:cxn ang="0">
                    <a:pos x="wd2" y="hd2"/>
                  </a:cxn>
                  <a:cxn ang="5400000">
                    <a:pos x="wd2" y="hd2"/>
                  </a:cxn>
                  <a:cxn ang="10800000">
                    <a:pos x="wd2" y="hd2"/>
                  </a:cxn>
                  <a:cxn ang="16200000">
                    <a:pos x="wd2" y="hd2"/>
                  </a:cxn>
                </a:cxnLst>
                <a:rect l="0" t="0" r="r" b="b"/>
                <a:pathLst>
                  <a:path w="21395" h="21272" extrusionOk="0">
                    <a:moveTo>
                      <a:pt x="2713" y="5601"/>
                    </a:moveTo>
                    <a:cubicBezTo>
                      <a:pt x="2142" y="6354"/>
                      <a:pt x="1359" y="6415"/>
                      <a:pt x="1500" y="6603"/>
                    </a:cubicBezTo>
                    <a:cubicBezTo>
                      <a:pt x="1644" y="6793"/>
                      <a:pt x="2499" y="7422"/>
                      <a:pt x="2285" y="7736"/>
                    </a:cubicBezTo>
                    <a:cubicBezTo>
                      <a:pt x="2071" y="8051"/>
                      <a:pt x="1785" y="7863"/>
                      <a:pt x="1785" y="8429"/>
                    </a:cubicBezTo>
                    <a:cubicBezTo>
                      <a:pt x="1785" y="8993"/>
                      <a:pt x="787" y="8993"/>
                      <a:pt x="432" y="8993"/>
                    </a:cubicBezTo>
                    <a:cubicBezTo>
                      <a:pt x="76" y="8993"/>
                      <a:pt x="503" y="9561"/>
                      <a:pt x="290" y="10001"/>
                    </a:cubicBezTo>
                    <a:cubicBezTo>
                      <a:pt x="76" y="10440"/>
                      <a:pt x="76" y="11319"/>
                      <a:pt x="4" y="11699"/>
                    </a:cubicBezTo>
                    <a:cubicBezTo>
                      <a:pt x="-66" y="12075"/>
                      <a:pt x="717" y="12705"/>
                      <a:pt x="645" y="13018"/>
                    </a:cubicBezTo>
                    <a:cubicBezTo>
                      <a:pt x="575" y="13334"/>
                      <a:pt x="4" y="13584"/>
                      <a:pt x="148" y="13834"/>
                    </a:cubicBezTo>
                    <a:cubicBezTo>
                      <a:pt x="281" y="14074"/>
                      <a:pt x="795" y="14436"/>
                      <a:pt x="910" y="15597"/>
                    </a:cubicBezTo>
                    <a:cubicBezTo>
                      <a:pt x="1156" y="15661"/>
                      <a:pt x="1356" y="15741"/>
                      <a:pt x="1447" y="15847"/>
                    </a:cubicBezTo>
                    <a:cubicBezTo>
                      <a:pt x="1768" y="16224"/>
                      <a:pt x="2302" y="16507"/>
                      <a:pt x="2996" y="16507"/>
                    </a:cubicBezTo>
                    <a:cubicBezTo>
                      <a:pt x="3690" y="16507"/>
                      <a:pt x="3958" y="16932"/>
                      <a:pt x="4279" y="16885"/>
                    </a:cubicBezTo>
                    <a:cubicBezTo>
                      <a:pt x="4599" y="16837"/>
                      <a:pt x="5454" y="17075"/>
                      <a:pt x="4759" y="17593"/>
                    </a:cubicBezTo>
                    <a:cubicBezTo>
                      <a:pt x="4065" y="18112"/>
                      <a:pt x="3958" y="18724"/>
                      <a:pt x="3797" y="19337"/>
                    </a:cubicBezTo>
                    <a:cubicBezTo>
                      <a:pt x="3694" y="19734"/>
                      <a:pt x="3699" y="20285"/>
                      <a:pt x="3589" y="20626"/>
                    </a:cubicBezTo>
                    <a:cubicBezTo>
                      <a:pt x="4266" y="20679"/>
                      <a:pt x="5269" y="20724"/>
                      <a:pt x="5632" y="20564"/>
                    </a:cubicBezTo>
                    <a:cubicBezTo>
                      <a:pt x="6201" y="20314"/>
                      <a:pt x="6558" y="20314"/>
                      <a:pt x="7271" y="20501"/>
                    </a:cubicBezTo>
                    <a:cubicBezTo>
                      <a:pt x="7693" y="20614"/>
                      <a:pt x="8265" y="20857"/>
                      <a:pt x="8661" y="21037"/>
                    </a:cubicBezTo>
                    <a:cubicBezTo>
                      <a:pt x="8704" y="20910"/>
                      <a:pt x="8781" y="20815"/>
                      <a:pt x="8927" y="20799"/>
                    </a:cubicBezTo>
                    <a:cubicBezTo>
                      <a:pt x="9407" y="20752"/>
                      <a:pt x="9994" y="21600"/>
                      <a:pt x="10315" y="21128"/>
                    </a:cubicBezTo>
                    <a:cubicBezTo>
                      <a:pt x="10636" y="20658"/>
                      <a:pt x="11383" y="20752"/>
                      <a:pt x="11758" y="20941"/>
                    </a:cubicBezTo>
                    <a:cubicBezTo>
                      <a:pt x="12133" y="21128"/>
                      <a:pt x="12720" y="21224"/>
                      <a:pt x="13147" y="20845"/>
                    </a:cubicBezTo>
                    <a:cubicBezTo>
                      <a:pt x="13575" y="20468"/>
                      <a:pt x="15230" y="20281"/>
                      <a:pt x="15605" y="20421"/>
                    </a:cubicBezTo>
                    <a:cubicBezTo>
                      <a:pt x="15980" y="20564"/>
                      <a:pt x="16940" y="20941"/>
                      <a:pt x="16567" y="19809"/>
                    </a:cubicBezTo>
                    <a:cubicBezTo>
                      <a:pt x="16192" y="18677"/>
                      <a:pt x="17366" y="18912"/>
                      <a:pt x="17527" y="18488"/>
                    </a:cubicBezTo>
                    <a:cubicBezTo>
                      <a:pt x="17687" y="18063"/>
                      <a:pt x="19077" y="17876"/>
                      <a:pt x="18862" y="17545"/>
                    </a:cubicBezTo>
                    <a:cubicBezTo>
                      <a:pt x="18650" y="17214"/>
                      <a:pt x="16886" y="16224"/>
                      <a:pt x="16353" y="15895"/>
                    </a:cubicBezTo>
                    <a:cubicBezTo>
                      <a:pt x="15819" y="15564"/>
                      <a:pt x="15819" y="14527"/>
                      <a:pt x="15551" y="14103"/>
                    </a:cubicBezTo>
                    <a:cubicBezTo>
                      <a:pt x="15284" y="13679"/>
                      <a:pt x="14696" y="13114"/>
                      <a:pt x="15390" y="12971"/>
                    </a:cubicBezTo>
                    <a:cubicBezTo>
                      <a:pt x="16085" y="12830"/>
                      <a:pt x="17315" y="12593"/>
                      <a:pt x="17902" y="12122"/>
                    </a:cubicBezTo>
                    <a:cubicBezTo>
                      <a:pt x="18488" y="11650"/>
                      <a:pt x="19558" y="11603"/>
                      <a:pt x="19878" y="11319"/>
                    </a:cubicBezTo>
                    <a:cubicBezTo>
                      <a:pt x="20199" y="11038"/>
                      <a:pt x="20947" y="11557"/>
                      <a:pt x="21161" y="11273"/>
                    </a:cubicBezTo>
                    <a:cubicBezTo>
                      <a:pt x="21374" y="10990"/>
                      <a:pt x="21534" y="10424"/>
                      <a:pt x="21215" y="10094"/>
                    </a:cubicBezTo>
                    <a:cubicBezTo>
                      <a:pt x="20893" y="9764"/>
                      <a:pt x="20679" y="9199"/>
                      <a:pt x="20626" y="8397"/>
                    </a:cubicBezTo>
                    <a:cubicBezTo>
                      <a:pt x="20574" y="7595"/>
                      <a:pt x="20306" y="7643"/>
                      <a:pt x="20306" y="7266"/>
                    </a:cubicBezTo>
                    <a:cubicBezTo>
                      <a:pt x="20306" y="6887"/>
                      <a:pt x="20146" y="6415"/>
                      <a:pt x="19771" y="6227"/>
                    </a:cubicBezTo>
                    <a:cubicBezTo>
                      <a:pt x="19399" y="6039"/>
                      <a:pt x="19237" y="5897"/>
                      <a:pt x="19612" y="5379"/>
                    </a:cubicBezTo>
                    <a:cubicBezTo>
                      <a:pt x="19986" y="4860"/>
                      <a:pt x="19824" y="3540"/>
                      <a:pt x="19665" y="3163"/>
                    </a:cubicBezTo>
                    <a:cubicBezTo>
                      <a:pt x="19632" y="3088"/>
                      <a:pt x="19636" y="2999"/>
                      <a:pt x="19654" y="2905"/>
                    </a:cubicBezTo>
                    <a:cubicBezTo>
                      <a:pt x="19558" y="2864"/>
                      <a:pt x="19482" y="2781"/>
                      <a:pt x="19451" y="2642"/>
                    </a:cubicBezTo>
                    <a:cubicBezTo>
                      <a:pt x="19343" y="2140"/>
                      <a:pt x="18954" y="1951"/>
                      <a:pt x="18027" y="1951"/>
                    </a:cubicBezTo>
                    <a:cubicBezTo>
                      <a:pt x="17100" y="1951"/>
                      <a:pt x="18596" y="1133"/>
                      <a:pt x="18241" y="725"/>
                    </a:cubicBezTo>
                    <a:cubicBezTo>
                      <a:pt x="17885" y="317"/>
                      <a:pt x="16957" y="1480"/>
                      <a:pt x="16105" y="1227"/>
                    </a:cubicBezTo>
                    <a:cubicBezTo>
                      <a:pt x="15248" y="977"/>
                      <a:pt x="14145" y="2109"/>
                      <a:pt x="13397" y="2612"/>
                    </a:cubicBezTo>
                    <a:cubicBezTo>
                      <a:pt x="12649" y="3115"/>
                      <a:pt x="11582" y="2517"/>
                      <a:pt x="12151" y="1793"/>
                    </a:cubicBezTo>
                    <a:cubicBezTo>
                      <a:pt x="12720" y="1072"/>
                      <a:pt x="12151" y="1133"/>
                      <a:pt x="11296" y="1417"/>
                    </a:cubicBezTo>
                    <a:cubicBezTo>
                      <a:pt x="10441" y="1699"/>
                      <a:pt x="9407" y="1355"/>
                      <a:pt x="9514" y="663"/>
                    </a:cubicBezTo>
                    <a:cubicBezTo>
                      <a:pt x="9540" y="489"/>
                      <a:pt x="9478" y="325"/>
                      <a:pt x="9375" y="174"/>
                    </a:cubicBezTo>
                    <a:cubicBezTo>
                      <a:pt x="8956" y="224"/>
                      <a:pt x="8636" y="235"/>
                      <a:pt x="8481" y="191"/>
                    </a:cubicBezTo>
                    <a:cubicBezTo>
                      <a:pt x="8100" y="78"/>
                      <a:pt x="7231" y="18"/>
                      <a:pt x="6283" y="0"/>
                    </a:cubicBezTo>
                    <a:cubicBezTo>
                      <a:pt x="6568" y="367"/>
                      <a:pt x="6873" y="725"/>
                      <a:pt x="6702" y="1008"/>
                    </a:cubicBezTo>
                    <a:cubicBezTo>
                      <a:pt x="6381" y="1543"/>
                      <a:pt x="6880" y="2047"/>
                      <a:pt x="7343" y="2831"/>
                    </a:cubicBezTo>
                    <a:cubicBezTo>
                      <a:pt x="7805" y="3619"/>
                      <a:pt x="6345" y="3178"/>
                      <a:pt x="6309" y="3681"/>
                    </a:cubicBezTo>
                    <a:cubicBezTo>
                      <a:pt x="6273" y="4185"/>
                      <a:pt x="4956" y="3649"/>
                      <a:pt x="4528" y="3461"/>
                    </a:cubicBezTo>
                    <a:cubicBezTo>
                      <a:pt x="4102" y="3272"/>
                      <a:pt x="2677" y="3397"/>
                      <a:pt x="2713" y="3714"/>
                    </a:cubicBezTo>
                    <a:cubicBezTo>
                      <a:pt x="2726" y="3838"/>
                      <a:pt x="2704" y="4011"/>
                      <a:pt x="2642" y="4157"/>
                    </a:cubicBezTo>
                    <a:cubicBezTo>
                      <a:pt x="2832" y="4764"/>
                      <a:pt x="2917" y="5326"/>
                      <a:pt x="2713" y="560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7" name="Shape 1764"/>
              <p:cNvSpPr/>
              <p:nvPr/>
            </p:nvSpPr>
            <p:spPr>
              <a:xfrm>
                <a:off x="6943580" y="1060546"/>
                <a:ext cx="382662" cy="606602"/>
              </a:xfrm>
              <a:custGeom>
                <a:avLst/>
                <a:gdLst/>
                <a:ahLst/>
                <a:cxnLst>
                  <a:cxn ang="0">
                    <a:pos x="wd2" y="hd2"/>
                  </a:cxn>
                  <a:cxn ang="5400000">
                    <a:pos x="wd2" y="hd2"/>
                  </a:cxn>
                  <a:cxn ang="10800000">
                    <a:pos x="wd2" y="hd2"/>
                  </a:cxn>
                  <a:cxn ang="16200000">
                    <a:pos x="wd2" y="hd2"/>
                  </a:cxn>
                </a:cxnLst>
                <a:rect l="0" t="0" r="r" b="b"/>
                <a:pathLst>
                  <a:path w="21473" h="21395" extrusionOk="0">
                    <a:moveTo>
                      <a:pt x="18322" y="17960"/>
                    </a:moveTo>
                    <a:cubicBezTo>
                      <a:pt x="18808" y="17274"/>
                      <a:pt x="20990" y="16744"/>
                      <a:pt x="21358" y="16130"/>
                    </a:cubicBezTo>
                    <a:cubicBezTo>
                      <a:pt x="21540" y="15824"/>
                      <a:pt x="21600" y="15672"/>
                      <a:pt x="20812" y="15100"/>
                    </a:cubicBezTo>
                    <a:cubicBezTo>
                      <a:pt x="20023" y="14528"/>
                      <a:pt x="18264" y="14147"/>
                      <a:pt x="18203" y="13842"/>
                    </a:cubicBezTo>
                    <a:cubicBezTo>
                      <a:pt x="18141" y="13536"/>
                      <a:pt x="19537" y="13498"/>
                      <a:pt x="19475" y="13117"/>
                    </a:cubicBezTo>
                    <a:cubicBezTo>
                      <a:pt x="19415" y="12736"/>
                      <a:pt x="18689" y="12737"/>
                      <a:pt x="18384" y="12431"/>
                    </a:cubicBezTo>
                    <a:cubicBezTo>
                      <a:pt x="18080" y="12126"/>
                      <a:pt x="18749" y="11934"/>
                      <a:pt x="18688" y="11783"/>
                    </a:cubicBezTo>
                    <a:cubicBezTo>
                      <a:pt x="18626" y="11631"/>
                      <a:pt x="17716" y="11554"/>
                      <a:pt x="17656" y="11363"/>
                    </a:cubicBezTo>
                    <a:cubicBezTo>
                      <a:pt x="17595" y="11173"/>
                      <a:pt x="18264" y="11211"/>
                      <a:pt x="18141" y="10982"/>
                    </a:cubicBezTo>
                    <a:cubicBezTo>
                      <a:pt x="18020" y="10754"/>
                      <a:pt x="17413" y="10333"/>
                      <a:pt x="17839" y="9990"/>
                    </a:cubicBezTo>
                    <a:cubicBezTo>
                      <a:pt x="18264" y="9647"/>
                      <a:pt x="19174" y="9991"/>
                      <a:pt x="18506" y="9228"/>
                    </a:cubicBezTo>
                    <a:cubicBezTo>
                      <a:pt x="17839" y="8466"/>
                      <a:pt x="16807" y="7512"/>
                      <a:pt x="16565" y="7283"/>
                    </a:cubicBezTo>
                    <a:cubicBezTo>
                      <a:pt x="16321" y="7054"/>
                      <a:pt x="16807" y="6672"/>
                      <a:pt x="17172" y="6521"/>
                    </a:cubicBezTo>
                    <a:cubicBezTo>
                      <a:pt x="17536" y="6368"/>
                      <a:pt x="18446" y="5796"/>
                      <a:pt x="18446" y="5567"/>
                    </a:cubicBezTo>
                    <a:cubicBezTo>
                      <a:pt x="18446" y="5339"/>
                      <a:pt x="17293" y="4728"/>
                      <a:pt x="16990" y="4614"/>
                    </a:cubicBezTo>
                    <a:cubicBezTo>
                      <a:pt x="16685" y="4499"/>
                      <a:pt x="16019" y="4538"/>
                      <a:pt x="15716" y="4156"/>
                    </a:cubicBezTo>
                    <a:cubicBezTo>
                      <a:pt x="15411" y="3775"/>
                      <a:pt x="15108" y="3661"/>
                      <a:pt x="15411" y="3432"/>
                    </a:cubicBezTo>
                    <a:cubicBezTo>
                      <a:pt x="15716" y="3203"/>
                      <a:pt x="15716" y="2975"/>
                      <a:pt x="15716" y="2745"/>
                    </a:cubicBezTo>
                    <a:cubicBezTo>
                      <a:pt x="15716" y="2517"/>
                      <a:pt x="16383" y="2707"/>
                      <a:pt x="16501" y="2364"/>
                    </a:cubicBezTo>
                    <a:cubicBezTo>
                      <a:pt x="16558" y="2208"/>
                      <a:pt x="16733" y="2036"/>
                      <a:pt x="16957" y="1895"/>
                    </a:cubicBezTo>
                    <a:cubicBezTo>
                      <a:pt x="16959" y="1634"/>
                      <a:pt x="17003" y="1354"/>
                      <a:pt x="16957" y="1176"/>
                    </a:cubicBezTo>
                    <a:cubicBezTo>
                      <a:pt x="16858" y="808"/>
                      <a:pt x="15202" y="686"/>
                      <a:pt x="14812" y="257"/>
                    </a:cubicBezTo>
                    <a:cubicBezTo>
                      <a:pt x="14422" y="-171"/>
                      <a:pt x="13447" y="12"/>
                      <a:pt x="13154" y="257"/>
                    </a:cubicBezTo>
                    <a:cubicBezTo>
                      <a:pt x="12864" y="502"/>
                      <a:pt x="11108" y="196"/>
                      <a:pt x="11108" y="564"/>
                    </a:cubicBezTo>
                    <a:cubicBezTo>
                      <a:pt x="11108" y="931"/>
                      <a:pt x="9843" y="993"/>
                      <a:pt x="9843" y="1421"/>
                    </a:cubicBezTo>
                    <a:cubicBezTo>
                      <a:pt x="9843" y="1850"/>
                      <a:pt x="10426" y="2585"/>
                      <a:pt x="9451" y="2524"/>
                    </a:cubicBezTo>
                    <a:cubicBezTo>
                      <a:pt x="8476" y="2463"/>
                      <a:pt x="9158" y="2769"/>
                      <a:pt x="8574" y="3259"/>
                    </a:cubicBezTo>
                    <a:cubicBezTo>
                      <a:pt x="7987" y="3750"/>
                      <a:pt x="7987" y="2952"/>
                      <a:pt x="7404" y="3075"/>
                    </a:cubicBezTo>
                    <a:cubicBezTo>
                      <a:pt x="6821" y="3197"/>
                      <a:pt x="6139" y="2707"/>
                      <a:pt x="5845" y="3014"/>
                    </a:cubicBezTo>
                    <a:cubicBezTo>
                      <a:pt x="5553" y="3320"/>
                      <a:pt x="4578" y="3075"/>
                      <a:pt x="3603" y="2952"/>
                    </a:cubicBezTo>
                    <a:cubicBezTo>
                      <a:pt x="2627" y="2830"/>
                      <a:pt x="2143" y="1973"/>
                      <a:pt x="1360" y="1911"/>
                    </a:cubicBezTo>
                    <a:cubicBezTo>
                      <a:pt x="843" y="1871"/>
                      <a:pt x="291" y="2130"/>
                      <a:pt x="0" y="2540"/>
                    </a:cubicBezTo>
                    <a:cubicBezTo>
                      <a:pt x="757" y="2847"/>
                      <a:pt x="1251" y="3283"/>
                      <a:pt x="2238" y="3565"/>
                    </a:cubicBezTo>
                    <a:cubicBezTo>
                      <a:pt x="3311" y="3872"/>
                      <a:pt x="5259" y="4239"/>
                      <a:pt x="5165" y="4668"/>
                    </a:cubicBezTo>
                    <a:cubicBezTo>
                      <a:pt x="5065" y="5096"/>
                      <a:pt x="4772" y="5709"/>
                      <a:pt x="5259" y="5894"/>
                    </a:cubicBezTo>
                    <a:cubicBezTo>
                      <a:pt x="5748" y="6077"/>
                      <a:pt x="5165" y="6873"/>
                      <a:pt x="5748" y="7058"/>
                    </a:cubicBezTo>
                    <a:cubicBezTo>
                      <a:pt x="6332" y="7241"/>
                      <a:pt x="6139" y="8160"/>
                      <a:pt x="5649" y="8160"/>
                    </a:cubicBezTo>
                    <a:cubicBezTo>
                      <a:pt x="5165" y="8160"/>
                      <a:pt x="5748" y="8650"/>
                      <a:pt x="6041" y="8833"/>
                    </a:cubicBezTo>
                    <a:cubicBezTo>
                      <a:pt x="6174" y="8917"/>
                      <a:pt x="6281" y="9166"/>
                      <a:pt x="6329" y="9468"/>
                    </a:cubicBezTo>
                    <a:cubicBezTo>
                      <a:pt x="6928" y="9560"/>
                      <a:pt x="7460" y="9750"/>
                      <a:pt x="7981" y="9895"/>
                    </a:cubicBezTo>
                    <a:cubicBezTo>
                      <a:pt x="8800" y="10124"/>
                      <a:pt x="8677" y="10486"/>
                      <a:pt x="8707" y="10887"/>
                    </a:cubicBezTo>
                    <a:cubicBezTo>
                      <a:pt x="8737" y="11287"/>
                      <a:pt x="8768" y="11515"/>
                      <a:pt x="8345" y="11344"/>
                    </a:cubicBezTo>
                    <a:cubicBezTo>
                      <a:pt x="7919" y="11173"/>
                      <a:pt x="7464" y="11344"/>
                      <a:pt x="7222" y="11916"/>
                    </a:cubicBezTo>
                    <a:cubicBezTo>
                      <a:pt x="6978" y="12488"/>
                      <a:pt x="5826" y="13175"/>
                      <a:pt x="5128" y="13213"/>
                    </a:cubicBezTo>
                    <a:cubicBezTo>
                      <a:pt x="4429" y="13250"/>
                      <a:pt x="4492" y="13708"/>
                      <a:pt x="3915" y="13804"/>
                    </a:cubicBezTo>
                    <a:cubicBezTo>
                      <a:pt x="3339" y="13899"/>
                      <a:pt x="2794" y="14109"/>
                      <a:pt x="2823" y="14509"/>
                    </a:cubicBezTo>
                    <a:cubicBezTo>
                      <a:pt x="2852" y="14909"/>
                      <a:pt x="1974" y="14947"/>
                      <a:pt x="1397" y="14947"/>
                    </a:cubicBezTo>
                    <a:cubicBezTo>
                      <a:pt x="821" y="14947"/>
                      <a:pt x="943" y="15596"/>
                      <a:pt x="487" y="15767"/>
                    </a:cubicBezTo>
                    <a:cubicBezTo>
                      <a:pt x="33" y="15939"/>
                      <a:pt x="123" y="16167"/>
                      <a:pt x="547" y="16511"/>
                    </a:cubicBezTo>
                    <a:cubicBezTo>
                      <a:pt x="972" y="16854"/>
                      <a:pt x="609" y="17159"/>
                      <a:pt x="759" y="17407"/>
                    </a:cubicBezTo>
                    <a:cubicBezTo>
                      <a:pt x="912" y="17654"/>
                      <a:pt x="1579" y="18226"/>
                      <a:pt x="1125" y="18855"/>
                    </a:cubicBezTo>
                    <a:cubicBezTo>
                      <a:pt x="669" y="19485"/>
                      <a:pt x="183" y="20267"/>
                      <a:pt x="577" y="20191"/>
                    </a:cubicBezTo>
                    <a:cubicBezTo>
                      <a:pt x="972" y="20115"/>
                      <a:pt x="1882" y="20706"/>
                      <a:pt x="2488" y="20667"/>
                    </a:cubicBezTo>
                    <a:cubicBezTo>
                      <a:pt x="3097" y="20630"/>
                      <a:pt x="3157" y="21200"/>
                      <a:pt x="3733" y="21086"/>
                    </a:cubicBezTo>
                    <a:cubicBezTo>
                      <a:pt x="4308" y="20972"/>
                      <a:pt x="4308" y="21429"/>
                      <a:pt x="5978" y="21392"/>
                    </a:cubicBezTo>
                    <a:cubicBezTo>
                      <a:pt x="7646" y="21355"/>
                      <a:pt x="11013" y="20477"/>
                      <a:pt x="12347" y="20477"/>
                    </a:cubicBezTo>
                    <a:cubicBezTo>
                      <a:pt x="13105" y="20477"/>
                      <a:pt x="13711" y="20420"/>
                      <a:pt x="14187" y="20346"/>
                    </a:cubicBezTo>
                    <a:cubicBezTo>
                      <a:pt x="14475" y="20075"/>
                      <a:pt x="14821" y="19780"/>
                      <a:pt x="15169" y="19562"/>
                    </a:cubicBezTo>
                    <a:cubicBezTo>
                      <a:pt x="16019" y="19027"/>
                      <a:pt x="17839" y="18647"/>
                      <a:pt x="18322" y="1796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8" name="Shape 1765"/>
              <p:cNvSpPr/>
              <p:nvPr/>
            </p:nvSpPr>
            <p:spPr>
              <a:xfrm>
                <a:off x="7423828" y="2981537"/>
                <a:ext cx="769734" cy="617298"/>
              </a:xfrm>
              <a:custGeom>
                <a:avLst/>
                <a:gdLst/>
                <a:ahLst/>
                <a:cxnLst>
                  <a:cxn ang="0">
                    <a:pos x="wd2" y="hd2"/>
                  </a:cxn>
                  <a:cxn ang="5400000">
                    <a:pos x="wd2" y="hd2"/>
                  </a:cxn>
                  <a:cxn ang="10800000">
                    <a:pos x="wd2" y="hd2"/>
                  </a:cxn>
                  <a:cxn ang="16200000">
                    <a:pos x="wd2" y="hd2"/>
                  </a:cxn>
                </a:cxnLst>
                <a:rect l="0" t="0" r="r" b="b"/>
                <a:pathLst>
                  <a:path w="21565" h="21572" extrusionOk="0">
                    <a:moveTo>
                      <a:pt x="12893" y="4512"/>
                    </a:moveTo>
                    <a:cubicBezTo>
                      <a:pt x="12893" y="4512"/>
                      <a:pt x="11316" y="4261"/>
                      <a:pt x="11073" y="4261"/>
                    </a:cubicBezTo>
                    <a:cubicBezTo>
                      <a:pt x="10830" y="4261"/>
                      <a:pt x="10224" y="4160"/>
                      <a:pt x="9860" y="3756"/>
                    </a:cubicBezTo>
                    <a:cubicBezTo>
                      <a:pt x="9495" y="3352"/>
                      <a:pt x="7717" y="1687"/>
                      <a:pt x="7393" y="1485"/>
                    </a:cubicBezTo>
                    <a:cubicBezTo>
                      <a:pt x="7069" y="1284"/>
                      <a:pt x="5735" y="73"/>
                      <a:pt x="5370" y="23"/>
                    </a:cubicBezTo>
                    <a:cubicBezTo>
                      <a:pt x="5006" y="-28"/>
                      <a:pt x="4966" y="23"/>
                      <a:pt x="4521" y="23"/>
                    </a:cubicBezTo>
                    <a:cubicBezTo>
                      <a:pt x="4077" y="23"/>
                      <a:pt x="4278" y="376"/>
                      <a:pt x="3470" y="426"/>
                    </a:cubicBezTo>
                    <a:cubicBezTo>
                      <a:pt x="2661" y="477"/>
                      <a:pt x="2216" y="1133"/>
                      <a:pt x="2458" y="1234"/>
                    </a:cubicBezTo>
                    <a:cubicBezTo>
                      <a:pt x="2701" y="1334"/>
                      <a:pt x="3470" y="2191"/>
                      <a:pt x="3227" y="2343"/>
                    </a:cubicBezTo>
                    <a:cubicBezTo>
                      <a:pt x="2984" y="2494"/>
                      <a:pt x="2944" y="2948"/>
                      <a:pt x="2620" y="2948"/>
                    </a:cubicBezTo>
                    <a:cubicBezTo>
                      <a:pt x="2297" y="2948"/>
                      <a:pt x="1973" y="2999"/>
                      <a:pt x="1973" y="3302"/>
                    </a:cubicBezTo>
                    <a:cubicBezTo>
                      <a:pt x="1973" y="3604"/>
                      <a:pt x="1529" y="4108"/>
                      <a:pt x="1164" y="4059"/>
                    </a:cubicBezTo>
                    <a:cubicBezTo>
                      <a:pt x="957" y="4029"/>
                      <a:pt x="500" y="3739"/>
                      <a:pt x="146" y="3495"/>
                    </a:cubicBezTo>
                    <a:lnTo>
                      <a:pt x="41" y="3861"/>
                    </a:lnTo>
                    <a:lnTo>
                      <a:pt x="0" y="4206"/>
                    </a:lnTo>
                    <a:cubicBezTo>
                      <a:pt x="71" y="4474"/>
                      <a:pt x="-35" y="5575"/>
                      <a:pt x="172" y="5662"/>
                    </a:cubicBezTo>
                    <a:cubicBezTo>
                      <a:pt x="400" y="5756"/>
                      <a:pt x="521" y="6266"/>
                      <a:pt x="1004" y="6928"/>
                    </a:cubicBezTo>
                    <a:cubicBezTo>
                      <a:pt x="1489" y="7588"/>
                      <a:pt x="2474" y="9364"/>
                      <a:pt x="2489" y="9798"/>
                    </a:cubicBezTo>
                    <a:cubicBezTo>
                      <a:pt x="2504" y="10233"/>
                      <a:pt x="2671" y="10705"/>
                      <a:pt x="3276" y="11215"/>
                    </a:cubicBezTo>
                    <a:cubicBezTo>
                      <a:pt x="3882" y="11726"/>
                      <a:pt x="3882" y="12348"/>
                      <a:pt x="4200" y="12651"/>
                    </a:cubicBezTo>
                    <a:cubicBezTo>
                      <a:pt x="4518" y="12953"/>
                      <a:pt x="4443" y="13312"/>
                      <a:pt x="4459" y="14068"/>
                    </a:cubicBezTo>
                    <a:cubicBezTo>
                      <a:pt x="4473" y="14823"/>
                      <a:pt x="4747" y="15805"/>
                      <a:pt x="5291" y="16222"/>
                    </a:cubicBezTo>
                    <a:cubicBezTo>
                      <a:pt x="5836" y="16637"/>
                      <a:pt x="6215" y="17089"/>
                      <a:pt x="6472" y="17902"/>
                    </a:cubicBezTo>
                    <a:cubicBezTo>
                      <a:pt x="6730" y="18715"/>
                      <a:pt x="7064" y="19413"/>
                      <a:pt x="7410" y="19849"/>
                    </a:cubicBezTo>
                    <a:cubicBezTo>
                      <a:pt x="7759" y="20282"/>
                      <a:pt x="7563" y="20509"/>
                      <a:pt x="7759" y="20830"/>
                    </a:cubicBezTo>
                    <a:cubicBezTo>
                      <a:pt x="7860" y="20995"/>
                      <a:pt x="8000" y="21277"/>
                      <a:pt x="8096" y="21572"/>
                    </a:cubicBezTo>
                    <a:cubicBezTo>
                      <a:pt x="8367" y="21412"/>
                      <a:pt x="8554" y="21287"/>
                      <a:pt x="8570" y="21250"/>
                    </a:cubicBezTo>
                    <a:cubicBezTo>
                      <a:pt x="8627" y="21104"/>
                      <a:pt x="8452" y="20701"/>
                      <a:pt x="8540" y="20555"/>
                    </a:cubicBezTo>
                    <a:cubicBezTo>
                      <a:pt x="8627" y="20410"/>
                      <a:pt x="8803" y="20153"/>
                      <a:pt x="8979" y="20081"/>
                    </a:cubicBezTo>
                    <a:cubicBezTo>
                      <a:pt x="9154" y="20008"/>
                      <a:pt x="9359" y="20300"/>
                      <a:pt x="9740" y="20227"/>
                    </a:cubicBezTo>
                    <a:cubicBezTo>
                      <a:pt x="10120" y="20155"/>
                      <a:pt x="10911" y="20264"/>
                      <a:pt x="10999" y="20373"/>
                    </a:cubicBezTo>
                    <a:cubicBezTo>
                      <a:pt x="11086" y="20483"/>
                      <a:pt x="12169" y="20410"/>
                      <a:pt x="12433" y="20667"/>
                    </a:cubicBezTo>
                    <a:cubicBezTo>
                      <a:pt x="12696" y="20921"/>
                      <a:pt x="12960" y="20848"/>
                      <a:pt x="13135" y="20337"/>
                    </a:cubicBezTo>
                    <a:cubicBezTo>
                      <a:pt x="13311" y="19826"/>
                      <a:pt x="14539" y="18731"/>
                      <a:pt x="14715" y="18620"/>
                    </a:cubicBezTo>
                    <a:cubicBezTo>
                      <a:pt x="14891" y="18511"/>
                      <a:pt x="16209" y="18620"/>
                      <a:pt x="16736" y="18474"/>
                    </a:cubicBezTo>
                    <a:cubicBezTo>
                      <a:pt x="17262" y="18329"/>
                      <a:pt x="20716" y="16941"/>
                      <a:pt x="20862" y="16796"/>
                    </a:cubicBezTo>
                    <a:cubicBezTo>
                      <a:pt x="21009" y="16650"/>
                      <a:pt x="21565" y="14387"/>
                      <a:pt x="21565" y="14130"/>
                    </a:cubicBezTo>
                    <a:cubicBezTo>
                      <a:pt x="21565" y="13875"/>
                      <a:pt x="21302" y="13181"/>
                      <a:pt x="21038" y="13218"/>
                    </a:cubicBezTo>
                    <a:cubicBezTo>
                      <a:pt x="20774" y="13254"/>
                      <a:pt x="18608" y="12962"/>
                      <a:pt x="18462" y="12853"/>
                    </a:cubicBezTo>
                    <a:cubicBezTo>
                      <a:pt x="18344" y="12765"/>
                      <a:pt x="17769" y="12225"/>
                      <a:pt x="17689" y="11481"/>
                    </a:cubicBezTo>
                    <a:cubicBezTo>
                      <a:pt x="17519" y="11318"/>
                      <a:pt x="17323" y="10968"/>
                      <a:pt x="17265" y="10664"/>
                    </a:cubicBezTo>
                    <a:cubicBezTo>
                      <a:pt x="17015" y="10704"/>
                      <a:pt x="16625" y="10632"/>
                      <a:pt x="16409" y="9929"/>
                    </a:cubicBezTo>
                    <a:cubicBezTo>
                      <a:pt x="16208" y="9757"/>
                      <a:pt x="15676" y="8814"/>
                      <a:pt x="15861" y="8551"/>
                    </a:cubicBezTo>
                    <a:cubicBezTo>
                      <a:pt x="16089" y="8231"/>
                      <a:pt x="15740" y="7551"/>
                      <a:pt x="15407" y="7173"/>
                    </a:cubicBezTo>
                    <a:cubicBezTo>
                      <a:pt x="15074" y="6795"/>
                      <a:pt x="14392" y="6096"/>
                      <a:pt x="14362" y="5662"/>
                    </a:cubicBezTo>
                    <a:cubicBezTo>
                      <a:pt x="14354" y="5542"/>
                      <a:pt x="14302" y="5345"/>
                      <a:pt x="14234" y="5119"/>
                    </a:cubicBezTo>
                    <a:lnTo>
                      <a:pt x="13419" y="5067"/>
                    </a:lnTo>
                    <a:cubicBezTo>
                      <a:pt x="13419" y="5067"/>
                      <a:pt x="12893" y="4512"/>
                      <a:pt x="12893" y="451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89" name="Shape 1766"/>
              <p:cNvSpPr/>
              <p:nvPr/>
            </p:nvSpPr>
            <p:spPr>
              <a:xfrm>
                <a:off x="8064158" y="3261682"/>
                <a:ext cx="292217" cy="327650"/>
              </a:xfrm>
              <a:custGeom>
                <a:avLst/>
                <a:gdLst/>
                <a:ahLst/>
                <a:cxnLst>
                  <a:cxn ang="0">
                    <a:pos x="wd2" y="hd2"/>
                  </a:cxn>
                  <a:cxn ang="5400000">
                    <a:pos x="wd2" y="hd2"/>
                  </a:cxn>
                  <a:cxn ang="10800000">
                    <a:pos x="wd2" y="hd2"/>
                  </a:cxn>
                  <a:cxn ang="16200000">
                    <a:pos x="wd2" y="hd2"/>
                  </a:cxn>
                </a:cxnLst>
                <a:rect l="0" t="0" r="r" b="b"/>
                <a:pathLst>
                  <a:path w="21422" h="21600" extrusionOk="0">
                    <a:moveTo>
                      <a:pt x="10721" y="478"/>
                    </a:moveTo>
                    <a:lnTo>
                      <a:pt x="10721" y="2305"/>
                    </a:lnTo>
                    <a:lnTo>
                      <a:pt x="9028" y="4232"/>
                    </a:lnTo>
                    <a:lnTo>
                      <a:pt x="8124" y="6262"/>
                    </a:lnTo>
                    <a:cubicBezTo>
                      <a:pt x="8382" y="6276"/>
                      <a:pt x="8578" y="6279"/>
                      <a:pt x="8673" y="6269"/>
                    </a:cubicBezTo>
                    <a:cubicBezTo>
                      <a:pt x="9363" y="6199"/>
                      <a:pt x="10052" y="7507"/>
                      <a:pt x="10052" y="7990"/>
                    </a:cubicBezTo>
                    <a:cubicBezTo>
                      <a:pt x="10052" y="8473"/>
                      <a:pt x="8597" y="12743"/>
                      <a:pt x="8213" y="13018"/>
                    </a:cubicBezTo>
                    <a:cubicBezTo>
                      <a:pt x="7936" y="13217"/>
                      <a:pt x="3159" y="14632"/>
                      <a:pt x="0" y="15510"/>
                    </a:cubicBezTo>
                    <a:cubicBezTo>
                      <a:pt x="686" y="16788"/>
                      <a:pt x="2053" y="19330"/>
                      <a:pt x="3285" y="21600"/>
                    </a:cubicBezTo>
                    <a:cubicBezTo>
                      <a:pt x="3495" y="21524"/>
                      <a:pt x="3719" y="21434"/>
                      <a:pt x="3964" y="21305"/>
                    </a:cubicBezTo>
                    <a:cubicBezTo>
                      <a:pt x="5469" y="20522"/>
                      <a:pt x="7174" y="20915"/>
                      <a:pt x="8323" y="20629"/>
                    </a:cubicBezTo>
                    <a:cubicBezTo>
                      <a:pt x="9473" y="20345"/>
                      <a:pt x="8363" y="19489"/>
                      <a:pt x="9356" y="18739"/>
                    </a:cubicBezTo>
                    <a:cubicBezTo>
                      <a:pt x="10346" y="17992"/>
                      <a:pt x="11771" y="18561"/>
                      <a:pt x="12286" y="18311"/>
                    </a:cubicBezTo>
                    <a:cubicBezTo>
                      <a:pt x="12803" y="18062"/>
                      <a:pt x="13159" y="16425"/>
                      <a:pt x="14030" y="16104"/>
                    </a:cubicBezTo>
                    <a:cubicBezTo>
                      <a:pt x="14901" y="15782"/>
                      <a:pt x="15853" y="15997"/>
                      <a:pt x="15732" y="15320"/>
                    </a:cubicBezTo>
                    <a:cubicBezTo>
                      <a:pt x="15615" y="14642"/>
                      <a:pt x="15814" y="12219"/>
                      <a:pt x="16646" y="12076"/>
                    </a:cubicBezTo>
                    <a:cubicBezTo>
                      <a:pt x="17479" y="11936"/>
                      <a:pt x="18786" y="11148"/>
                      <a:pt x="18825" y="10721"/>
                    </a:cubicBezTo>
                    <a:cubicBezTo>
                      <a:pt x="18865" y="10293"/>
                      <a:pt x="20530" y="8692"/>
                      <a:pt x="21044" y="7909"/>
                    </a:cubicBezTo>
                    <a:cubicBezTo>
                      <a:pt x="21557" y="7123"/>
                      <a:pt x="21600" y="6696"/>
                      <a:pt x="20846" y="6589"/>
                    </a:cubicBezTo>
                    <a:cubicBezTo>
                      <a:pt x="20093" y="6481"/>
                      <a:pt x="18905" y="4593"/>
                      <a:pt x="18590" y="4058"/>
                    </a:cubicBezTo>
                    <a:cubicBezTo>
                      <a:pt x="18272" y="3522"/>
                      <a:pt x="15973" y="3879"/>
                      <a:pt x="14111" y="2562"/>
                    </a:cubicBezTo>
                    <a:cubicBezTo>
                      <a:pt x="13353" y="2026"/>
                      <a:pt x="12935" y="1014"/>
                      <a:pt x="12667" y="0"/>
                    </a:cubicBezTo>
                    <a:lnTo>
                      <a:pt x="11735" y="478"/>
                    </a:lnTo>
                    <a:cubicBezTo>
                      <a:pt x="11735" y="478"/>
                      <a:pt x="10721" y="478"/>
                      <a:pt x="10721" y="47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0" name="Shape 1767"/>
              <p:cNvSpPr/>
              <p:nvPr/>
            </p:nvSpPr>
            <p:spPr>
              <a:xfrm>
                <a:off x="8024138" y="3241672"/>
                <a:ext cx="37653" cy="57878"/>
              </a:xfrm>
              <a:custGeom>
                <a:avLst/>
                <a:gdLst/>
                <a:ahLst/>
                <a:cxnLst>
                  <a:cxn ang="0">
                    <a:pos x="wd2" y="hd2"/>
                  </a:cxn>
                  <a:cxn ang="5400000">
                    <a:pos x="wd2" y="hd2"/>
                  </a:cxn>
                  <a:cxn ang="10800000">
                    <a:pos x="wd2" y="hd2"/>
                  </a:cxn>
                  <a:cxn ang="16200000">
                    <a:pos x="wd2" y="hd2"/>
                  </a:cxn>
                </a:cxnLst>
                <a:rect l="0" t="0" r="r" b="b"/>
                <a:pathLst>
                  <a:path w="19064" h="19942" extrusionOk="0">
                    <a:moveTo>
                      <a:pt x="15475" y="19855"/>
                    </a:moveTo>
                    <a:cubicBezTo>
                      <a:pt x="15020" y="18535"/>
                      <a:pt x="15050" y="17283"/>
                      <a:pt x="15851" y="16353"/>
                    </a:cubicBezTo>
                    <a:cubicBezTo>
                      <a:pt x="19403" y="12260"/>
                      <a:pt x="21600" y="1635"/>
                      <a:pt x="13655" y="140"/>
                    </a:cubicBezTo>
                    <a:cubicBezTo>
                      <a:pt x="5719" y="-1348"/>
                      <a:pt x="1346" y="9459"/>
                      <a:pt x="1346" y="12435"/>
                    </a:cubicBezTo>
                    <a:cubicBezTo>
                      <a:pt x="1346" y="12987"/>
                      <a:pt x="831" y="12973"/>
                      <a:pt x="0" y="12610"/>
                    </a:cubicBezTo>
                    <a:cubicBezTo>
                      <a:pt x="3918" y="19538"/>
                      <a:pt x="10963" y="20252"/>
                      <a:pt x="15475" y="1985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1" name="Shape 1768"/>
              <p:cNvSpPr/>
              <p:nvPr/>
            </p:nvSpPr>
            <p:spPr>
              <a:xfrm>
                <a:off x="8064158" y="3221661"/>
                <a:ext cx="173996" cy="140490"/>
              </a:xfrm>
              <a:custGeom>
                <a:avLst/>
                <a:gdLst/>
                <a:ahLst/>
                <a:cxnLst>
                  <a:cxn ang="0">
                    <a:pos x="wd2" y="hd2"/>
                  </a:cxn>
                  <a:cxn ang="5400000">
                    <a:pos x="wd2" y="hd2"/>
                  </a:cxn>
                  <a:cxn ang="10800000">
                    <a:pos x="wd2" y="hd2"/>
                  </a:cxn>
                  <a:cxn ang="16200000">
                    <a:pos x="wd2" y="hd2"/>
                  </a:cxn>
                </a:cxnLst>
                <a:rect l="0" t="0" r="r" b="b"/>
                <a:pathLst>
                  <a:path w="21600" h="21520" extrusionOk="0">
                    <a:moveTo>
                      <a:pt x="3420" y="19934"/>
                    </a:moveTo>
                    <a:cubicBezTo>
                      <a:pt x="3983" y="20347"/>
                      <a:pt x="11186" y="21352"/>
                      <a:pt x="13908" y="21520"/>
                    </a:cubicBezTo>
                    <a:lnTo>
                      <a:pt x="15438" y="16802"/>
                    </a:lnTo>
                    <a:lnTo>
                      <a:pt x="18306" y="12318"/>
                    </a:lnTo>
                    <a:lnTo>
                      <a:pt x="18306" y="8077"/>
                    </a:lnTo>
                    <a:lnTo>
                      <a:pt x="20026" y="8077"/>
                    </a:lnTo>
                    <a:lnTo>
                      <a:pt x="21600" y="6966"/>
                    </a:lnTo>
                    <a:cubicBezTo>
                      <a:pt x="20935" y="3518"/>
                      <a:pt x="20833" y="52"/>
                      <a:pt x="20356" y="1"/>
                    </a:cubicBezTo>
                    <a:cubicBezTo>
                      <a:pt x="19550" y="-80"/>
                      <a:pt x="16261" y="4305"/>
                      <a:pt x="14919" y="7535"/>
                    </a:cubicBezTo>
                    <a:cubicBezTo>
                      <a:pt x="13575" y="10762"/>
                      <a:pt x="9687" y="13246"/>
                      <a:pt x="6329" y="12504"/>
                    </a:cubicBezTo>
                    <a:cubicBezTo>
                      <a:pt x="2972" y="11756"/>
                      <a:pt x="1834" y="13498"/>
                      <a:pt x="958" y="14243"/>
                    </a:cubicBezTo>
                    <a:cubicBezTo>
                      <a:pt x="735" y="14435"/>
                      <a:pt x="381" y="14279"/>
                      <a:pt x="0" y="13917"/>
                    </a:cubicBezTo>
                    <a:cubicBezTo>
                      <a:pt x="352" y="17177"/>
                      <a:pt x="2896" y="19544"/>
                      <a:pt x="3420" y="1993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2" name="Shape 1769"/>
              <p:cNvSpPr/>
              <p:nvPr/>
            </p:nvSpPr>
            <p:spPr>
              <a:xfrm>
                <a:off x="9785043" y="3962043"/>
                <a:ext cx="706494" cy="215273"/>
              </a:xfrm>
              <a:custGeom>
                <a:avLst/>
                <a:gdLst/>
                <a:ahLst/>
                <a:cxnLst>
                  <a:cxn ang="0">
                    <a:pos x="wd2" y="hd2"/>
                  </a:cxn>
                  <a:cxn ang="5400000">
                    <a:pos x="wd2" y="hd2"/>
                  </a:cxn>
                  <a:cxn ang="10800000">
                    <a:pos x="wd2" y="hd2"/>
                  </a:cxn>
                  <a:cxn ang="16200000">
                    <a:pos x="wd2" y="hd2"/>
                  </a:cxn>
                </a:cxnLst>
                <a:rect l="0" t="0" r="r" b="b"/>
                <a:pathLst>
                  <a:path w="21487" h="21084" extrusionOk="0">
                    <a:moveTo>
                      <a:pt x="20712" y="3602"/>
                    </a:moveTo>
                    <a:cubicBezTo>
                      <a:pt x="20417" y="3811"/>
                      <a:pt x="19726" y="3705"/>
                      <a:pt x="19726" y="2754"/>
                    </a:cubicBezTo>
                    <a:cubicBezTo>
                      <a:pt x="19726" y="1799"/>
                      <a:pt x="19101" y="0"/>
                      <a:pt x="18707" y="0"/>
                    </a:cubicBezTo>
                    <a:cubicBezTo>
                      <a:pt x="18312" y="0"/>
                      <a:pt x="17851" y="2540"/>
                      <a:pt x="17819" y="3602"/>
                    </a:cubicBezTo>
                    <a:cubicBezTo>
                      <a:pt x="17786" y="4660"/>
                      <a:pt x="17161" y="4555"/>
                      <a:pt x="17227" y="6034"/>
                    </a:cubicBezTo>
                    <a:cubicBezTo>
                      <a:pt x="17253" y="6620"/>
                      <a:pt x="17136" y="6871"/>
                      <a:pt x="16985" y="7022"/>
                    </a:cubicBezTo>
                    <a:cubicBezTo>
                      <a:pt x="17086" y="8300"/>
                      <a:pt x="17142" y="9225"/>
                      <a:pt x="16996" y="9106"/>
                    </a:cubicBezTo>
                    <a:cubicBezTo>
                      <a:pt x="16734" y="8894"/>
                      <a:pt x="16668" y="9954"/>
                      <a:pt x="16273" y="9954"/>
                    </a:cubicBezTo>
                    <a:cubicBezTo>
                      <a:pt x="16138" y="9954"/>
                      <a:pt x="15911" y="8857"/>
                      <a:pt x="15670" y="7426"/>
                    </a:cubicBezTo>
                    <a:cubicBezTo>
                      <a:pt x="15663" y="7422"/>
                      <a:pt x="15655" y="7412"/>
                      <a:pt x="15648" y="7412"/>
                    </a:cubicBezTo>
                    <a:cubicBezTo>
                      <a:pt x="15386" y="7412"/>
                      <a:pt x="14794" y="10377"/>
                      <a:pt x="14662" y="12389"/>
                    </a:cubicBezTo>
                    <a:cubicBezTo>
                      <a:pt x="14531" y="14402"/>
                      <a:pt x="13939" y="13767"/>
                      <a:pt x="13051" y="13977"/>
                    </a:cubicBezTo>
                    <a:cubicBezTo>
                      <a:pt x="12163" y="14188"/>
                      <a:pt x="12525" y="17152"/>
                      <a:pt x="12327" y="18532"/>
                    </a:cubicBezTo>
                    <a:cubicBezTo>
                      <a:pt x="12147" y="19789"/>
                      <a:pt x="11172" y="17516"/>
                      <a:pt x="10679" y="17192"/>
                    </a:cubicBezTo>
                    <a:cubicBezTo>
                      <a:pt x="10761" y="18327"/>
                      <a:pt x="10878" y="19485"/>
                      <a:pt x="11011" y="19485"/>
                    </a:cubicBezTo>
                    <a:cubicBezTo>
                      <a:pt x="11275" y="19485"/>
                      <a:pt x="11670" y="21600"/>
                      <a:pt x="11933" y="20965"/>
                    </a:cubicBezTo>
                    <a:cubicBezTo>
                      <a:pt x="12195" y="20331"/>
                      <a:pt x="12984" y="20965"/>
                      <a:pt x="13379" y="20542"/>
                    </a:cubicBezTo>
                    <a:cubicBezTo>
                      <a:pt x="13774" y="20121"/>
                      <a:pt x="13840" y="19060"/>
                      <a:pt x="14498" y="19060"/>
                    </a:cubicBezTo>
                    <a:cubicBezTo>
                      <a:pt x="15155" y="19060"/>
                      <a:pt x="14892" y="20756"/>
                      <a:pt x="15550" y="19696"/>
                    </a:cubicBezTo>
                    <a:cubicBezTo>
                      <a:pt x="16208" y="18635"/>
                      <a:pt x="16603" y="19485"/>
                      <a:pt x="16536" y="17577"/>
                    </a:cubicBezTo>
                    <a:cubicBezTo>
                      <a:pt x="16470" y="15673"/>
                      <a:pt x="16931" y="15673"/>
                      <a:pt x="16865" y="14188"/>
                    </a:cubicBezTo>
                    <a:cubicBezTo>
                      <a:pt x="16799" y="12704"/>
                      <a:pt x="17589" y="13767"/>
                      <a:pt x="17522" y="11011"/>
                    </a:cubicBezTo>
                    <a:cubicBezTo>
                      <a:pt x="17457" y="8258"/>
                      <a:pt x="18707" y="8683"/>
                      <a:pt x="19232" y="8683"/>
                    </a:cubicBezTo>
                    <a:cubicBezTo>
                      <a:pt x="19354" y="8683"/>
                      <a:pt x="19543" y="8915"/>
                      <a:pt x="19759" y="9261"/>
                    </a:cubicBezTo>
                    <a:cubicBezTo>
                      <a:pt x="20148" y="8643"/>
                      <a:pt x="20706" y="7828"/>
                      <a:pt x="20449" y="7095"/>
                    </a:cubicBezTo>
                    <a:cubicBezTo>
                      <a:pt x="20154" y="6249"/>
                      <a:pt x="21337" y="6988"/>
                      <a:pt x="21468" y="5719"/>
                    </a:cubicBezTo>
                    <a:cubicBezTo>
                      <a:pt x="21600" y="4446"/>
                      <a:pt x="21008" y="3388"/>
                      <a:pt x="20712" y="3602"/>
                    </a:cubicBezTo>
                    <a:close/>
                    <a:moveTo>
                      <a:pt x="3894" y="7675"/>
                    </a:moveTo>
                    <a:cubicBezTo>
                      <a:pt x="3910" y="5294"/>
                      <a:pt x="3203" y="5560"/>
                      <a:pt x="3038" y="3920"/>
                    </a:cubicBezTo>
                    <a:cubicBezTo>
                      <a:pt x="2874" y="2278"/>
                      <a:pt x="2595" y="3229"/>
                      <a:pt x="2496" y="2170"/>
                    </a:cubicBezTo>
                    <a:cubicBezTo>
                      <a:pt x="2481" y="2013"/>
                      <a:pt x="2450" y="1839"/>
                      <a:pt x="2410" y="1659"/>
                    </a:cubicBezTo>
                    <a:cubicBezTo>
                      <a:pt x="2038" y="2046"/>
                      <a:pt x="2173" y="3037"/>
                      <a:pt x="2068" y="3102"/>
                    </a:cubicBezTo>
                    <a:cubicBezTo>
                      <a:pt x="1931" y="3194"/>
                      <a:pt x="1192" y="3458"/>
                      <a:pt x="1192" y="2754"/>
                    </a:cubicBezTo>
                    <a:cubicBezTo>
                      <a:pt x="1192" y="2048"/>
                      <a:pt x="1083" y="903"/>
                      <a:pt x="646" y="639"/>
                    </a:cubicBezTo>
                    <a:cubicBezTo>
                      <a:pt x="422" y="503"/>
                      <a:pt x="200" y="465"/>
                      <a:pt x="0" y="501"/>
                    </a:cubicBezTo>
                    <a:cubicBezTo>
                      <a:pt x="264" y="2385"/>
                      <a:pt x="297" y="4381"/>
                      <a:pt x="309" y="5983"/>
                    </a:cubicBezTo>
                    <a:cubicBezTo>
                      <a:pt x="326" y="8100"/>
                      <a:pt x="1295" y="11489"/>
                      <a:pt x="1444" y="12865"/>
                    </a:cubicBezTo>
                    <a:cubicBezTo>
                      <a:pt x="1592" y="14241"/>
                      <a:pt x="1872" y="14666"/>
                      <a:pt x="2512" y="16149"/>
                    </a:cubicBezTo>
                    <a:cubicBezTo>
                      <a:pt x="3154" y="17631"/>
                      <a:pt x="4403" y="20013"/>
                      <a:pt x="4649" y="19644"/>
                    </a:cubicBezTo>
                    <a:cubicBezTo>
                      <a:pt x="4896" y="19271"/>
                      <a:pt x="4272" y="15778"/>
                      <a:pt x="3910" y="14561"/>
                    </a:cubicBezTo>
                    <a:cubicBezTo>
                      <a:pt x="3548" y="13342"/>
                      <a:pt x="3877" y="10057"/>
                      <a:pt x="3894" y="767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3" name="Shape 1770"/>
              <p:cNvSpPr/>
              <p:nvPr/>
            </p:nvSpPr>
            <p:spPr>
              <a:xfrm>
                <a:off x="10305312" y="4042083"/>
                <a:ext cx="46522" cy="29919"/>
              </a:xfrm>
              <a:custGeom>
                <a:avLst/>
                <a:gdLst/>
                <a:ahLst/>
                <a:cxnLst>
                  <a:cxn ang="0">
                    <a:pos x="wd2" y="hd2"/>
                  </a:cxn>
                  <a:cxn ang="5400000">
                    <a:pos x="wd2" y="hd2"/>
                  </a:cxn>
                  <a:cxn ang="10800000">
                    <a:pos x="wd2" y="hd2"/>
                  </a:cxn>
                  <a:cxn ang="16200000">
                    <a:pos x="wd2" y="hd2"/>
                  </a:cxn>
                </a:cxnLst>
                <a:rect l="0" t="0" r="r" b="b"/>
                <a:pathLst>
                  <a:path w="20760" h="21600" extrusionOk="0">
                    <a:moveTo>
                      <a:pt x="8842" y="21600"/>
                    </a:moveTo>
                    <a:cubicBezTo>
                      <a:pt x="14633" y="21600"/>
                      <a:pt x="15600" y="13798"/>
                      <a:pt x="19455" y="15364"/>
                    </a:cubicBezTo>
                    <a:cubicBezTo>
                      <a:pt x="21600" y="16225"/>
                      <a:pt x="20780" y="9424"/>
                      <a:pt x="19289" y="0"/>
                    </a:cubicBezTo>
                    <a:cubicBezTo>
                      <a:pt x="15862" y="1749"/>
                      <a:pt x="11258" y="1721"/>
                      <a:pt x="11258" y="5982"/>
                    </a:cubicBezTo>
                    <a:cubicBezTo>
                      <a:pt x="11258" y="12853"/>
                      <a:pt x="3950" y="3442"/>
                      <a:pt x="0" y="2977"/>
                    </a:cubicBezTo>
                    <a:cubicBezTo>
                      <a:pt x="3532" y="13530"/>
                      <a:pt x="6863" y="21600"/>
                      <a:pt x="8842" y="2160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4" name="Shape 1771"/>
              <p:cNvSpPr/>
              <p:nvPr/>
            </p:nvSpPr>
            <p:spPr>
              <a:xfrm>
                <a:off x="7583909" y="2761424"/>
                <a:ext cx="357822" cy="347824"/>
              </a:xfrm>
              <a:custGeom>
                <a:avLst/>
                <a:gdLst/>
                <a:ahLst/>
                <a:cxnLst>
                  <a:cxn ang="0">
                    <a:pos x="wd2" y="hd2"/>
                  </a:cxn>
                  <a:cxn ang="5400000">
                    <a:pos x="wd2" y="hd2"/>
                  </a:cxn>
                  <a:cxn ang="10800000">
                    <a:pos x="wd2" y="hd2"/>
                  </a:cxn>
                  <a:cxn ang="16200000">
                    <a:pos x="wd2" y="hd2"/>
                  </a:cxn>
                </a:cxnLst>
                <a:rect l="0" t="0" r="r" b="b"/>
                <a:pathLst>
                  <a:path w="21600" h="21482" extrusionOk="0">
                    <a:moveTo>
                      <a:pt x="18168" y="19492"/>
                    </a:moveTo>
                    <a:cubicBezTo>
                      <a:pt x="18448" y="19188"/>
                      <a:pt x="18498" y="18765"/>
                      <a:pt x="19176" y="18663"/>
                    </a:cubicBezTo>
                    <a:cubicBezTo>
                      <a:pt x="19711" y="18582"/>
                      <a:pt x="20046" y="18941"/>
                      <a:pt x="20635" y="19503"/>
                    </a:cubicBezTo>
                    <a:cubicBezTo>
                      <a:pt x="20860" y="19277"/>
                      <a:pt x="21238" y="19081"/>
                      <a:pt x="21600" y="18973"/>
                    </a:cubicBezTo>
                    <a:cubicBezTo>
                      <a:pt x="21010" y="18348"/>
                      <a:pt x="20304" y="17627"/>
                      <a:pt x="20356" y="17196"/>
                    </a:cubicBezTo>
                    <a:cubicBezTo>
                      <a:pt x="20440" y="16483"/>
                      <a:pt x="19657" y="16127"/>
                      <a:pt x="19570" y="15682"/>
                    </a:cubicBezTo>
                    <a:cubicBezTo>
                      <a:pt x="19483" y="15235"/>
                      <a:pt x="20092" y="14522"/>
                      <a:pt x="19744" y="14166"/>
                    </a:cubicBezTo>
                    <a:cubicBezTo>
                      <a:pt x="19395" y="13808"/>
                      <a:pt x="19308" y="12917"/>
                      <a:pt x="18702" y="12828"/>
                    </a:cubicBezTo>
                    <a:cubicBezTo>
                      <a:pt x="18088" y="12738"/>
                      <a:pt x="16170" y="11758"/>
                      <a:pt x="16258" y="11134"/>
                    </a:cubicBezTo>
                    <a:cubicBezTo>
                      <a:pt x="16345" y="10510"/>
                      <a:pt x="15563" y="10065"/>
                      <a:pt x="15214" y="9886"/>
                    </a:cubicBezTo>
                    <a:cubicBezTo>
                      <a:pt x="14866" y="9707"/>
                      <a:pt x="14516" y="8102"/>
                      <a:pt x="14953" y="7836"/>
                    </a:cubicBezTo>
                    <a:cubicBezTo>
                      <a:pt x="15387" y="7568"/>
                      <a:pt x="15301" y="6052"/>
                      <a:pt x="15823" y="6052"/>
                    </a:cubicBezTo>
                    <a:cubicBezTo>
                      <a:pt x="16345" y="6052"/>
                      <a:pt x="15910" y="5249"/>
                      <a:pt x="16085" y="4714"/>
                    </a:cubicBezTo>
                    <a:cubicBezTo>
                      <a:pt x="16258" y="4180"/>
                      <a:pt x="15651" y="3912"/>
                      <a:pt x="15214" y="3912"/>
                    </a:cubicBezTo>
                    <a:cubicBezTo>
                      <a:pt x="14778" y="3912"/>
                      <a:pt x="13993" y="3199"/>
                      <a:pt x="13993" y="2573"/>
                    </a:cubicBezTo>
                    <a:cubicBezTo>
                      <a:pt x="13993" y="1951"/>
                      <a:pt x="13121" y="1059"/>
                      <a:pt x="13209" y="791"/>
                    </a:cubicBezTo>
                    <a:cubicBezTo>
                      <a:pt x="13058" y="1969"/>
                      <a:pt x="11400" y="149"/>
                      <a:pt x="10878" y="415"/>
                    </a:cubicBezTo>
                    <a:cubicBezTo>
                      <a:pt x="10357" y="683"/>
                      <a:pt x="9965" y="-118"/>
                      <a:pt x="8921" y="15"/>
                    </a:cubicBezTo>
                    <a:cubicBezTo>
                      <a:pt x="8254" y="100"/>
                      <a:pt x="8276" y="459"/>
                      <a:pt x="7938" y="779"/>
                    </a:cubicBezTo>
                    <a:lnTo>
                      <a:pt x="7979" y="791"/>
                    </a:lnTo>
                    <a:lnTo>
                      <a:pt x="6672" y="1772"/>
                    </a:lnTo>
                    <a:cubicBezTo>
                      <a:pt x="6672" y="1772"/>
                      <a:pt x="5541" y="2126"/>
                      <a:pt x="5280" y="2841"/>
                    </a:cubicBezTo>
                    <a:cubicBezTo>
                      <a:pt x="5018" y="3555"/>
                      <a:pt x="5803" y="4269"/>
                      <a:pt x="5452" y="4714"/>
                    </a:cubicBezTo>
                    <a:cubicBezTo>
                      <a:pt x="5103" y="5159"/>
                      <a:pt x="5192" y="6140"/>
                      <a:pt x="5280" y="6496"/>
                    </a:cubicBezTo>
                    <a:cubicBezTo>
                      <a:pt x="5365" y="6854"/>
                      <a:pt x="4756" y="7836"/>
                      <a:pt x="4756" y="7836"/>
                    </a:cubicBezTo>
                    <a:cubicBezTo>
                      <a:pt x="4756" y="7836"/>
                      <a:pt x="2161" y="9261"/>
                      <a:pt x="0" y="10394"/>
                    </a:cubicBezTo>
                    <a:cubicBezTo>
                      <a:pt x="38" y="10806"/>
                      <a:pt x="93" y="11206"/>
                      <a:pt x="177" y="11500"/>
                    </a:cubicBezTo>
                    <a:cubicBezTo>
                      <a:pt x="314" y="11996"/>
                      <a:pt x="526" y="12938"/>
                      <a:pt x="694" y="13718"/>
                    </a:cubicBezTo>
                    <a:cubicBezTo>
                      <a:pt x="1532" y="13711"/>
                      <a:pt x="1656" y="13635"/>
                      <a:pt x="2402" y="13720"/>
                    </a:cubicBezTo>
                    <a:cubicBezTo>
                      <a:pt x="3189" y="13808"/>
                      <a:pt x="6063" y="15948"/>
                      <a:pt x="6762" y="16306"/>
                    </a:cubicBezTo>
                    <a:cubicBezTo>
                      <a:pt x="7459" y="16662"/>
                      <a:pt x="11291" y="19603"/>
                      <a:pt x="12077" y="20317"/>
                    </a:cubicBezTo>
                    <a:cubicBezTo>
                      <a:pt x="12861" y="21031"/>
                      <a:pt x="14167" y="21210"/>
                      <a:pt x="14691" y="21210"/>
                    </a:cubicBezTo>
                    <a:cubicBezTo>
                      <a:pt x="14991" y="21210"/>
                      <a:pt x="16241" y="21358"/>
                      <a:pt x="17250" y="21482"/>
                    </a:cubicBezTo>
                    <a:cubicBezTo>
                      <a:pt x="17555" y="20722"/>
                      <a:pt x="17993" y="19683"/>
                      <a:pt x="18168" y="1949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5" name="Shape 1772"/>
              <p:cNvSpPr/>
              <p:nvPr/>
            </p:nvSpPr>
            <p:spPr>
              <a:xfrm>
                <a:off x="7884065" y="3061578"/>
                <a:ext cx="70427" cy="66001"/>
              </a:xfrm>
              <a:custGeom>
                <a:avLst/>
                <a:gdLst/>
                <a:ahLst/>
                <a:cxnLst>
                  <a:cxn ang="0">
                    <a:pos x="wd2" y="hd2"/>
                  </a:cxn>
                  <a:cxn ang="5400000">
                    <a:pos x="wd2" y="hd2"/>
                  </a:cxn>
                  <a:cxn ang="10800000">
                    <a:pos x="wd2" y="hd2"/>
                  </a:cxn>
                  <a:cxn ang="16200000">
                    <a:pos x="wd2" y="hd2"/>
                  </a:cxn>
                </a:cxnLst>
                <a:rect l="0" t="0" r="r" b="b"/>
                <a:pathLst>
                  <a:path w="21600" h="21238" extrusionOk="0">
                    <a:moveTo>
                      <a:pt x="6928" y="15648"/>
                    </a:moveTo>
                    <a:lnTo>
                      <a:pt x="12676" y="20754"/>
                    </a:lnTo>
                    <a:lnTo>
                      <a:pt x="21600" y="21238"/>
                    </a:lnTo>
                    <a:cubicBezTo>
                      <a:pt x="19598" y="15748"/>
                      <a:pt x="16212" y="8291"/>
                      <a:pt x="16212" y="6398"/>
                    </a:cubicBezTo>
                    <a:cubicBezTo>
                      <a:pt x="16212" y="5725"/>
                      <a:pt x="16602" y="5065"/>
                      <a:pt x="17207" y="4436"/>
                    </a:cubicBezTo>
                    <a:cubicBezTo>
                      <a:pt x="14210" y="1506"/>
                      <a:pt x="12514" y="-362"/>
                      <a:pt x="9787" y="59"/>
                    </a:cubicBezTo>
                    <a:cubicBezTo>
                      <a:pt x="6341" y="594"/>
                      <a:pt x="6089" y="2795"/>
                      <a:pt x="4663" y="4379"/>
                    </a:cubicBezTo>
                    <a:cubicBezTo>
                      <a:pt x="3776" y="5373"/>
                      <a:pt x="1558" y="10787"/>
                      <a:pt x="0" y="14749"/>
                    </a:cubicBezTo>
                    <a:cubicBezTo>
                      <a:pt x="3800" y="15226"/>
                      <a:pt x="6928" y="15648"/>
                      <a:pt x="6928" y="1564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6" name="Shape 1773"/>
              <p:cNvSpPr/>
              <p:nvPr/>
            </p:nvSpPr>
            <p:spPr>
              <a:xfrm>
                <a:off x="6003095" y="2141104"/>
                <a:ext cx="527167" cy="444661"/>
              </a:xfrm>
              <a:custGeom>
                <a:avLst/>
                <a:gdLst/>
                <a:ahLst/>
                <a:cxnLst>
                  <a:cxn ang="0">
                    <a:pos x="wd2" y="hd2"/>
                  </a:cxn>
                  <a:cxn ang="5400000">
                    <a:pos x="wd2" y="hd2"/>
                  </a:cxn>
                  <a:cxn ang="10800000">
                    <a:pos x="wd2" y="hd2"/>
                  </a:cxn>
                  <a:cxn ang="16200000">
                    <a:pos x="wd2" y="hd2"/>
                  </a:cxn>
                </a:cxnLst>
                <a:rect l="0" t="0" r="r" b="b"/>
                <a:pathLst>
                  <a:path w="21255" h="21503" extrusionOk="0">
                    <a:moveTo>
                      <a:pt x="21075" y="18206"/>
                    </a:moveTo>
                    <a:cubicBezTo>
                      <a:pt x="20836" y="18181"/>
                      <a:pt x="20770" y="18702"/>
                      <a:pt x="20161" y="19148"/>
                    </a:cubicBezTo>
                    <a:cubicBezTo>
                      <a:pt x="19551" y="19593"/>
                      <a:pt x="20164" y="21600"/>
                      <a:pt x="20770" y="21500"/>
                    </a:cubicBezTo>
                    <a:cubicBezTo>
                      <a:pt x="21403" y="21395"/>
                      <a:pt x="21315" y="18232"/>
                      <a:pt x="21075" y="18206"/>
                    </a:cubicBezTo>
                    <a:close/>
                    <a:moveTo>
                      <a:pt x="18744" y="4899"/>
                    </a:moveTo>
                    <a:cubicBezTo>
                      <a:pt x="18547" y="4940"/>
                      <a:pt x="18384" y="4586"/>
                      <a:pt x="17958" y="4586"/>
                    </a:cubicBezTo>
                    <a:cubicBezTo>
                      <a:pt x="17534" y="4586"/>
                      <a:pt x="17207" y="4351"/>
                      <a:pt x="17011" y="4037"/>
                    </a:cubicBezTo>
                    <a:cubicBezTo>
                      <a:pt x="16814" y="3723"/>
                      <a:pt x="15801" y="3646"/>
                      <a:pt x="15474" y="3723"/>
                    </a:cubicBezTo>
                    <a:cubicBezTo>
                      <a:pt x="15147" y="3802"/>
                      <a:pt x="15049" y="3056"/>
                      <a:pt x="14722" y="3136"/>
                    </a:cubicBezTo>
                    <a:cubicBezTo>
                      <a:pt x="14395" y="3215"/>
                      <a:pt x="14297" y="2626"/>
                      <a:pt x="14297" y="2311"/>
                    </a:cubicBezTo>
                    <a:cubicBezTo>
                      <a:pt x="14297" y="1998"/>
                      <a:pt x="13938" y="2547"/>
                      <a:pt x="13643" y="2704"/>
                    </a:cubicBezTo>
                    <a:cubicBezTo>
                      <a:pt x="13349" y="2861"/>
                      <a:pt x="13251" y="2351"/>
                      <a:pt x="13218" y="2116"/>
                    </a:cubicBezTo>
                    <a:cubicBezTo>
                      <a:pt x="13185" y="1881"/>
                      <a:pt x="12597" y="1645"/>
                      <a:pt x="12303" y="1450"/>
                    </a:cubicBezTo>
                    <a:cubicBezTo>
                      <a:pt x="12009" y="1254"/>
                      <a:pt x="11682" y="626"/>
                      <a:pt x="11551" y="901"/>
                    </a:cubicBezTo>
                    <a:cubicBezTo>
                      <a:pt x="11420" y="1175"/>
                      <a:pt x="11060" y="507"/>
                      <a:pt x="11028" y="233"/>
                    </a:cubicBezTo>
                    <a:cubicBezTo>
                      <a:pt x="11006" y="51"/>
                      <a:pt x="10904" y="109"/>
                      <a:pt x="10838" y="0"/>
                    </a:cubicBezTo>
                    <a:cubicBezTo>
                      <a:pt x="10726" y="27"/>
                      <a:pt x="10615" y="43"/>
                      <a:pt x="10505" y="38"/>
                    </a:cubicBezTo>
                    <a:cubicBezTo>
                      <a:pt x="9982" y="12"/>
                      <a:pt x="9524" y="507"/>
                      <a:pt x="9612" y="1555"/>
                    </a:cubicBezTo>
                    <a:cubicBezTo>
                      <a:pt x="9698" y="2600"/>
                      <a:pt x="8979" y="2704"/>
                      <a:pt x="8086" y="2783"/>
                    </a:cubicBezTo>
                    <a:cubicBezTo>
                      <a:pt x="7192" y="2861"/>
                      <a:pt x="7497" y="3698"/>
                      <a:pt x="7127" y="4037"/>
                    </a:cubicBezTo>
                    <a:cubicBezTo>
                      <a:pt x="6757" y="4378"/>
                      <a:pt x="5449" y="3855"/>
                      <a:pt x="5274" y="3280"/>
                    </a:cubicBezTo>
                    <a:cubicBezTo>
                      <a:pt x="5099" y="2706"/>
                      <a:pt x="3923" y="3280"/>
                      <a:pt x="4424" y="3959"/>
                    </a:cubicBezTo>
                    <a:cubicBezTo>
                      <a:pt x="4925" y="4639"/>
                      <a:pt x="4903" y="5581"/>
                      <a:pt x="4620" y="5842"/>
                    </a:cubicBezTo>
                    <a:cubicBezTo>
                      <a:pt x="4337" y="6104"/>
                      <a:pt x="3726" y="5424"/>
                      <a:pt x="3334" y="5763"/>
                    </a:cubicBezTo>
                    <a:cubicBezTo>
                      <a:pt x="2941" y="6104"/>
                      <a:pt x="2920" y="5449"/>
                      <a:pt x="2441" y="5242"/>
                    </a:cubicBezTo>
                    <a:cubicBezTo>
                      <a:pt x="1962" y="5031"/>
                      <a:pt x="1764" y="5502"/>
                      <a:pt x="1002" y="5424"/>
                    </a:cubicBezTo>
                    <a:cubicBezTo>
                      <a:pt x="239" y="5344"/>
                      <a:pt x="-197" y="5868"/>
                      <a:pt x="87" y="6260"/>
                    </a:cubicBezTo>
                    <a:cubicBezTo>
                      <a:pt x="369" y="6652"/>
                      <a:pt x="43" y="7018"/>
                      <a:pt x="260" y="7359"/>
                    </a:cubicBezTo>
                    <a:cubicBezTo>
                      <a:pt x="479" y="7698"/>
                      <a:pt x="1481" y="7644"/>
                      <a:pt x="2222" y="8116"/>
                    </a:cubicBezTo>
                    <a:cubicBezTo>
                      <a:pt x="2964" y="8586"/>
                      <a:pt x="3137" y="8193"/>
                      <a:pt x="3508" y="8535"/>
                    </a:cubicBezTo>
                    <a:cubicBezTo>
                      <a:pt x="3879" y="8874"/>
                      <a:pt x="3966" y="8665"/>
                      <a:pt x="3987" y="9319"/>
                    </a:cubicBezTo>
                    <a:cubicBezTo>
                      <a:pt x="4010" y="9972"/>
                      <a:pt x="4424" y="10599"/>
                      <a:pt x="5143" y="10834"/>
                    </a:cubicBezTo>
                    <a:cubicBezTo>
                      <a:pt x="5863" y="11070"/>
                      <a:pt x="5318" y="11645"/>
                      <a:pt x="5536" y="12220"/>
                    </a:cubicBezTo>
                    <a:cubicBezTo>
                      <a:pt x="5753" y="12796"/>
                      <a:pt x="5209" y="13632"/>
                      <a:pt x="5318" y="14338"/>
                    </a:cubicBezTo>
                    <a:cubicBezTo>
                      <a:pt x="5427" y="15043"/>
                      <a:pt x="4968" y="17318"/>
                      <a:pt x="4620" y="17526"/>
                    </a:cubicBezTo>
                    <a:cubicBezTo>
                      <a:pt x="4598" y="17540"/>
                      <a:pt x="4562" y="17540"/>
                      <a:pt x="4533" y="17547"/>
                    </a:cubicBezTo>
                    <a:cubicBezTo>
                      <a:pt x="4860" y="17742"/>
                      <a:pt x="5203" y="17913"/>
                      <a:pt x="5371" y="18046"/>
                    </a:cubicBezTo>
                    <a:cubicBezTo>
                      <a:pt x="5690" y="18301"/>
                      <a:pt x="6378" y="18554"/>
                      <a:pt x="6803" y="18873"/>
                    </a:cubicBezTo>
                    <a:cubicBezTo>
                      <a:pt x="7227" y="19192"/>
                      <a:pt x="7970" y="19128"/>
                      <a:pt x="7970" y="18745"/>
                    </a:cubicBezTo>
                    <a:cubicBezTo>
                      <a:pt x="7970" y="18364"/>
                      <a:pt x="8394" y="18619"/>
                      <a:pt x="8660" y="18936"/>
                    </a:cubicBezTo>
                    <a:cubicBezTo>
                      <a:pt x="8924" y="19254"/>
                      <a:pt x="9932" y="19319"/>
                      <a:pt x="10409" y="19445"/>
                    </a:cubicBezTo>
                    <a:cubicBezTo>
                      <a:pt x="10812" y="19552"/>
                      <a:pt x="11399" y="19485"/>
                      <a:pt x="11924" y="19498"/>
                    </a:cubicBezTo>
                    <a:cubicBezTo>
                      <a:pt x="11904" y="19355"/>
                      <a:pt x="11877" y="19206"/>
                      <a:pt x="11835" y="19044"/>
                    </a:cubicBezTo>
                    <a:cubicBezTo>
                      <a:pt x="11574" y="18024"/>
                      <a:pt x="12336" y="17422"/>
                      <a:pt x="13055" y="17291"/>
                    </a:cubicBezTo>
                    <a:cubicBezTo>
                      <a:pt x="13774" y="17161"/>
                      <a:pt x="15343" y="17684"/>
                      <a:pt x="15758" y="17997"/>
                    </a:cubicBezTo>
                    <a:cubicBezTo>
                      <a:pt x="16172" y="18310"/>
                      <a:pt x="16739" y="18232"/>
                      <a:pt x="17458" y="17318"/>
                    </a:cubicBezTo>
                    <a:cubicBezTo>
                      <a:pt x="17821" y="16855"/>
                      <a:pt x="18117" y="16687"/>
                      <a:pt x="18382" y="16596"/>
                    </a:cubicBezTo>
                    <a:cubicBezTo>
                      <a:pt x="18401" y="16391"/>
                      <a:pt x="18489" y="16180"/>
                      <a:pt x="18547" y="15998"/>
                    </a:cubicBezTo>
                    <a:cubicBezTo>
                      <a:pt x="18645" y="15683"/>
                      <a:pt x="18187" y="15762"/>
                      <a:pt x="17861" y="15723"/>
                    </a:cubicBezTo>
                    <a:cubicBezTo>
                      <a:pt x="17534" y="15683"/>
                      <a:pt x="17305" y="15291"/>
                      <a:pt x="17534" y="14860"/>
                    </a:cubicBezTo>
                    <a:cubicBezTo>
                      <a:pt x="17763" y="14429"/>
                      <a:pt x="17338" y="14389"/>
                      <a:pt x="17109" y="13958"/>
                    </a:cubicBezTo>
                    <a:cubicBezTo>
                      <a:pt x="16880" y="13527"/>
                      <a:pt x="17207" y="13644"/>
                      <a:pt x="17403" y="13527"/>
                    </a:cubicBezTo>
                    <a:cubicBezTo>
                      <a:pt x="17599" y="13409"/>
                      <a:pt x="17861" y="12938"/>
                      <a:pt x="17697" y="12822"/>
                    </a:cubicBezTo>
                    <a:cubicBezTo>
                      <a:pt x="17534" y="12703"/>
                      <a:pt x="17403" y="12429"/>
                      <a:pt x="17534" y="11958"/>
                    </a:cubicBezTo>
                    <a:cubicBezTo>
                      <a:pt x="17665" y="11487"/>
                      <a:pt x="17272" y="11448"/>
                      <a:pt x="17272" y="11095"/>
                    </a:cubicBezTo>
                    <a:cubicBezTo>
                      <a:pt x="17272" y="10743"/>
                      <a:pt x="16913" y="10586"/>
                      <a:pt x="16619" y="11017"/>
                    </a:cubicBezTo>
                    <a:cubicBezTo>
                      <a:pt x="16324" y="11448"/>
                      <a:pt x="16226" y="11135"/>
                      <a:pt x="16422" y="10429"/>
                    </a:cubicBezTo>
                    <a:cubicBezTo>
                      <a:pt x="16619" y="9723"/>
                      <a:pt x="17305" y="9409"/>
                      <a:pt x="17370" y="9018"/>
                    </a:cubicBezTo>
                    <a:cubicBezTo>
                      <a:pt x="17436" y="8625"/>
                      <a:pt x="17828" y="8272"/>
                      <a:pt x="18122" y="8272"/>
                    </a:cubicBezTo>
                    <a:cubicBezTo>
                      <a:pt x="18417" y="8272"/>
                      <a:pt x="18351" y="7449"/>
                      <a:pt x="18448" y="6939"/>
                    </a:cubicBezTo>
                    <a:cubicBezTo>
                      <a:pt x="18547" y="6429"/>
                      <a:pt x="18613" y="5920"/>
                      <a:pt x="19038" y="5489"/>
                    </a:cubicBezTo>
                    <a:cubicBezTo>
                      <a:pt x="19463" y="5058"/>
                      <a:pt x="18940" y="4861"/>
                      <a:pt x="18744" y="489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7" name="Shape 1774"/>
              <p:cNvSpPr/>
              <p:nvPr/>
            </p:nvSpPr>
            <p:spPr>
              <a:xfrm>
                <a:off x="2861475" y="3681898"/>
                <a:ext cx="84447" cy="46705"/>
              </a:xfrm>
              <a:custGeom>
                <a:avLst/>
                <a:gdLst/>
                <a:ahLst/>
                <a:cxnLst>
                  <a:cxn ang="0">
                    <a:pos x="wd2" y="hd2"/>
                  </a:cxn>
                  <a:cxn ang="5400000">
                    <a:pos x="wd2" y="hd2"/>
                  </a:cxn>
                  <a:cxn ang="10800000">
                    <a:pos x="wd2" y="hd2"/>
                  </a:cxn>
                  <a:cxn ang="16200000">
                    <a:pos x="wd2" y="hd2"/>
                  </a:cxn>
                </a:cxnLst>
                <a:rect l="0" t="0" r="r" b="b"/>
                <a:pathLst>
                  <a:path w="21399" h="21600" extrusionOk="0">
                    <a:moveTo>
                      <a:pt x="21068" y="8324"/>
                    </a:moveTo>
                    <a:cubicBezTo>
                      <a:pt x="19478" y="4347"/>
                      <a:pt x="15316" y="9038"/>
                      <a:pt x="10949" y="3615"/>
                    </a:cubicBezTo>
                    <a:cubicBezTo>
                      <a:pt x="9807" y="2187"/>
                      <a:pt x="8388" y="1003"/>
                      <a:pt x="6920" y="0"/>
                    </a:cubicBezTo>
                    <a:cubicBezTo>
                      <a:pt x="6814" y="127"/>
                      <a:pt x="6725" y="271"/>
                      <a:pt x="6583" y="371"/>
                    </a:cubicBezTo>
                    <a:cubicBezTo>
                      <a:pt x="5650" y="859"/>
                      <a:pt x="2778" y="5576"/>
                      <a:pt x="0" y="10393"/>
                    </a:cubicBezTo>
                    <a:cubicBezTo>
                      <a:pt x="3132" y="14903"/>
                      <a:pt x="14801" y="21600"/>
                      <a:pt x="17993" y="21600"/>
                    </a:cubicBezTo>
                    <a:cubicBezTo>
                      <a:pt x="19498" y="21600"/>
                      <a:pt x="20303" y="20362"/>
                      <a:pt x="20981" y="19359"/>
                    </a:cubicBezTo>
                    <a:cubicBezTo>
                      <a:pt x="21432" y="14090"/>
                      <a:pt x="21600" y="9661"/>
                      <a:pt x="21068" y="832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8" name="Shape 1775"/>
              <p:cNvSpPr/>
              <p:nvPr/>
            </p:nvSpPr>
            <p:spPr>
              <a:xfrm>
                <a:off x="2881485" y="3601857"/>
                <a:ext cx="223781" cy="117687"/>
              </a:xfrm>
              <a:custGeom>
                <a:avLst/>
                <a:gdLst/>
                <a:ahLst/>
                <a:cxnLst>
                  <a:cxn ang="0">
                    <a:pos x="wd2" y="hd2"/>
                  </a:cxn>
                  <a:cxn ang="5400000">
                    <a:pos x="wd2" y="hd2"/>
                  </a:cxn>
                  <a:cxn ang="10800000">
                    <a:pos x="wd2" y="hd2"/>
                  </a:cxn>
                  <a:cxn ang="16200000">
                    <a:pos x="wd2" y="hd2"/>
                  </a:cxn>
                </a:cxnLst>
                <a:rect l="0" t="0" r="r" b="b"/>
                <a:pathLst>
                  <a:path w="21574" h="20364" extrusionOk="0">
                    <a:moveTo>
                      <a:pt x="9079" y="18055"/>
                    </a:moveTo>
                    <a:cubicBezTo>
                      <a:pt x="9230" y="17510"/>
                      <a:pt x="8174" y="14396"/>
                      <a:pt x="10211" y="14122"/>
                    </a:cubicBezTo>
                    <a:cubicBezTo>
                      <a:pt x="12250" y="13855"/>
                      <a:pt x="13758" y="13446"/>
                      <a:pt x="14060" y="11143"/>
                    </a:cubicBezTo>
                    <a:cubicBezTo>
                      <a:pt x="14363" y="8844"/>
                      <a:pt x="16777" y="9929"/>
                      <a:pt x="17457" y="9791"/>
                    </a:cubicBezTo>
                    <a:cubicBezTo>
                      <a:pt x="18017" y="9679"/>
                      <a:pt x="19816" y="6703"/>
                      <a:pt x="21574" y="6825"/>
                    </a:cubicBezTo>
                    <a:cubicBezTo>
                      <a:pt x="21600" y="3741"/>
                      <a:pt x="19268" y="4739"/>
                      <a:pt x="17657" y="1848"/>
                    </a:cubicBezTo>
                    <a:cubicBezTo>
                      <a:pt x="15938" y="-1236"/>
                      <a:pt x="12185" y="164"/>
                      <a:pt x="10152" y="1571"/>
                    </a:cubicBezTo>
                    <a:cubicBezTo>
                      <a:pt x="8121" y="2970"/>
                      <a:pt x="5776" y="22"/>
                      <a:pt x="3587" y="2270"/>
                    </a:cubicBezTo>
                    <a:cubicBezTo>
                      <a:pt x="3560" y="2294"/>
                      <a:pt x="3537" y="2308"/>
                      <a:pt x="3511" y="2335"/>
                    </a:cubicBezTo>
                    <a:cubicBezTo>
                      <a:pt x="3033" y="3417"/>
                      <a:pt x="2375" y="4749"/>
                      <a:pt x="1608" y="5861"/>
                    </a:cubicBezTo>
                    <a:cubicBezTo>
                      <a:pt x="135" y="8009"/>
                      <a:pt x="541" y="10125"/>
                      <a:pt x="0" y="10741"/>
                    </a:cubicBezTo>
                    <a:cubicBezTo>
                      <a:pt x="559" y="11119"/>
                      <a:pt x="1097" y="11559"/>
                      <a:pt x="1533" y="12093"/>
                    </a:cubicBezTo>
                    <a:cubicBezTo>
                      <a:pt x="3194" y="14122"/>
                      <a:pt x="4778" y="12371"/>
                      <a:pt x="5381" y="13855"/>
                    </a:cubicBezTo>
                    <a:cubicBezTo>
                      <a:pt x="5585" y="14359"/>
                      <a:pt x="5521" y="16012"/>
                      <a:pt x="5349" y="17984"/>
                    </a:cubicBezTo>
                    <a:cubicBezTo>
                      <a:pt x="5656" y="17537"/>
                      <a:pt x="5891" y="17219"/>
                      <a:pt x="6401" y="17984"/>
                    </a:cubicBezTo>
                    <a:cubicBezTo>
                      <a:pt x="6859" y="18667"/>
                      <a:pt x="6775" y="19522"/>
                      <a:pt x="6718" y="20364"/>
                    </a:cubicBezTo>
                    <a:lnTo>
                      <a:pt x="8023" y="19813"/>
                    </a:lnTo>
                    <a:cubicBezTo>
                      <a:pt x="8023" y="19813"/>
                      <a:pt x="8929" y="18596"/>
                      <a:pt x="9079" y="1805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299" name="Shape 1776"/>
              <p:cNvSpPr/>
              <p:nvPr/>
            </p:nvSpPr>
            <p:spPr>
              <a:xfrm>
                <a:off x="1880969" y="2961527"/>
                <a:ext cx="1111312" cy="692408"/>
              </a:xfrm>
              <a:custGeom>
                <a:avLst/>
                <a:gdLst/>
                <a:ahLst/>
                <a:cxnLst>
                  <a:cxn ang="0">
                    <a:pos x="wd2" y="hd2"/>
                  </a:cxn>
                  <a:cxn ang="5400000">
                    <a:pos x="wd2" y="hd2"/>
                  </a:cxn>
                  <a:cxn ang="10800000">
                    <a:pos x="wd2" y="hd2"/>
                  </a:cxn>
                  <a:cxn ang="16200000">
                    <a:pos x="wd2" y="hd2"/>
                  </a:cxn>
                </a:cxnLst>
                <a:rect l="0" t="0" r="r" b="b"/>
                <a:pathLst>
                  <a:path w="21547" h="21600" extrusionOk="0">
                    <a:moveTo>
                      <a:pt x="17975" y="20368"/>
                    </a:moveTo>
                    <a:cubicBezTo>
                      <a:pt x="18051" y="20343"/>
                      <a:pt x="18840" y="20515"/>
                      <a:pt x="18916" y="20197"/>
                    </a:cubicBezTo>
                    <a:cubicBezTo>
                      <a:pt x="18992" y="19880"/>
                      <a:pt x="18324" y="19172"/>
                      <a:pt x="18400" y="19098"/>
                    </a:cubicBezTo>
                    <a:cubicBezTo>
                      <a:pt x="18475" y="19026"/>
                      <a:pt x="18506" y="18244"/>
                      <a:pt x="18627" y="18244"/>
                    </a:cubicBezTo>
                    <a:cubicBezTo>
                      <a:pt x="18749" y="18244"/>
                      <a:pt x="19857" y="18293"/>
                      <a:pt x="19917" y="18244"/>
                    </a:cubicBezTo>
                    <a:cubicBezTo>
                      <a:pt x="19978" y="18195"/>
                      <a:pt x="20191" y="17560"/>
                      <a:pt x="20373" y="17536"/>
                    </a:cubicBezTo>
                    <a:cubicBezTo>
                      <a:pt x="20456" y="17525"/>
                      <a:pt x="20586" y="17688"/>
                      <a:pt x="20703" y="17867"/>
                    </a:cubicBezTo>
                    <a:cubicBezTo>
                      <a:pt x="20908" y="17563"/>
                      <a:pt x="20980" y="16876"/>
                      <a:pt x="21018" y="16319"/>
                    </a:cubicBezTo>
                    <a:cubicBezTo>
                      <a:pt x="21066" y="15636"/>
                      <a:pt x="20924" y="15409"/>
                      <a:pt x="21144" y="15030"/>
                    </a:cubicBezTo>
                    <a:cubicBezTo>
                      <a:pt x="21364" y="14650"/>
                      <a:pt x="21600" y="14625"/>
                      <a:pt x="21537" y="14093"/>
                    </a:cubicBezTo>
                    <a:cubicBezTo>
                      <a:pt x="21474" y="13562"/>
                      <a:pt x="21176" y="14093"/>
                      <a:pt x="20924" y="13841"/>
                    </a:cubicBezTo>
                    <a:cubicBezTo>
                      <a:pt x="20672" y="13588"/>
                      <a:pt x="20452" y="13765"/>
                      <a:pt x="19808" y="13917"/>
                    </a:cubicBezTo>
                    <a:cubicBezTo>
                      <a:pt x="19163" y="14068"/>
                      <a:pt x="18864" y="14498"/>
                      <a:pt x="18896" y="15232"/>
                    </a:cubicBezTo>
                    <a:cubicBezTo>
                      <a:pt x="18927" y="15965"/>
                      <a:pt x="18676" y="15636"/>
                      <a:pt x="18692" y="16269"/>
                    </a:cubicBezTo>
                    <a:cubicBezTo>
                      <a:pt x="18707" y="16901"/>
                      <a:pt x="18189" y="16926"/>
                      <a:pt x="18220" y="17306"/>
                    </a:cubicBezTo>
                    <a:cubicBezTo>
                      <a:pt x="18251" y="17685"/>
                      <a:pt x="17811" y="17306"/>
                      <a:pt x="17685" y="17179"/>
                    </a:cubicBezTo>
                    <a:cubicBezTo>
                      <a:pt x="17560" y="17053"/>
                      <a:pt x="16207" y="17711"/>
                      <a:pt x="16019" y="17761"/>
                    </a:cubicBezTo>
                    <a:cubicBezTo>
                      <a:pt x="15830" y="17811"/>
                      <a:pt x="15484" y="17129"/>
                      <a:pt x="15217" y="17154"/>
                    </a:cubicBezTo>
                    <a:cubicBezTo>
                      <a:pt x="14950" y="17179"/>
                      <a:pt x="14840" y="16522"/>
                      <a:pt x="14808" y="15990"/>
                    </a:cubicBezTo>
                    <a:cubicBezTo>
                      <a:pt x="14777" y="15460"/>
                      <a:pt x="14273" y="14979"/>
                      <a:pt x="14053" y="14498"/>
                    </a:cubicBezTo>
                    <a:cubicBezTo>
                      <a:pt x="13833" y="14017"/>
                      <a:pt x="13802" y="12955"/>
                      <a:pt x="13786" y="12272"/>
                    </a:cubicBezTo>
                    <a:cubicBezTo>
                      <a:pt x="13770" y="11589"/>
                      <a:pt x="13723" y="10425"/>
                      <a:pt x="14022" y="9085"/>
                    </a:cubicBezTo>
                    <a:cubicBezTo>
                      <a:pt x="14062" y="8905"/>
                      <a:pt x="14081" y="8749"/>
                      <a:pt x="14086" y="8609"/>
                    </a:cubicBezTo>
                    <a:cubicBezTo>
                      <a:pt x="13977" y="8501"/>
                      <a:pt x="13871" y="8423"/>
                      <a:pt x="13790" y="8431"/>
                    </a:cubicBezTo>
                    <a:cubicBezTo>
                      <a:pt x="13522" y="8458"/>
                      <a:pt x="12917" y="7864"/>
                      <a:pt x="12799" y="7864"/>
                    </a:cubicBezTo>
                    <a:cubicBezTo>
                      <a:pt x="12682" y="7864"/>
                      <a:pt x="12699" y="7405"/>
                      <a:pt x="12598" y="7161"/>
                    </a:cubicBezTo>
                    <a:cubicBezTo>
                      <a:pt x="12497" y="6918"/>
                      <a:pt x="12564" y="6458"/>
                      <a:pt x="12430" y="6296"/>
                    </a:cubicBezTo>
                    <a:cubicBezTo>
                      <a:pt x="12296" y="6134"/>
                      <a:pt x="11893" y="5512"/>
                      <a:pt x="11758" y="4756"/>
                    </a:cubicBezTo>
                    <a:cubicBezTo>
                      <a:pt x="11624" y="3999"/>
                      <a:pt x="10801" y="3621"/>
                      <a:pt x="10499" y="3594"/>
                    </a:cubicBezTo>
                    <a:cubicBezTo>
                      <a:pt x="10196" y="3567"/>
                      <a:pt x="10028" y="4594"/>
                      <a:pt x="9944" y="4648"/>
                    </a:cubicBezTo>
                    <a:cubicBezTo>
                      <a:pt x="9861" y="4702"/>
                      <a:pt x="9289" y="4108"/>
                      <a:pt x="9121" y="3972"/>
                    </a:cubicBezTo>
                    <a:cubicBezTo>
                      <a:pt x="8953" y="3837"/>
                      <a:pt x="8869" y="3567"/>
                      <a:pt x="8869" y="3243"/>
                    </a:cubicBezTo>
                    <a:cubicBezTo>
                      <a:pt x="8869" y="2918"/>
                      <a:pt x="8517" y="2404"/>
                      <a:pt x="8416" y="2351"/>
                    </a:cubicBezTo>
                    <a:cubicBezTo>
                      <a:pt x="8315" y="2297"/>
                      <a:pt x="7610" y="1189"/>
                      <a:pt x="7610" y="1189"/>
                    </a:cubicBezTo>
                    <a:lnTo>
                      <a:pt x="6501" y="1189"/>
                    </a:lnTo>
                    <a:lnTo>
                      <a:pt x="6266" y="1675"/>
                    </a:lnTo>
                    <a:lnTo>
                      <a:pt x="4251" y="1702"/>
                    </a:lnTo>
                    <a:cubicBezTo>
                      <a:pt x="4251" y="1702"/>
                      <a:pt x="2705" y="783"/>
                      <a:pt x="2420" y="676"/>
                    </a:cubicBezTo>
                    <a:cubicBezTo>
                      <a:pt x="2134" y="568"/>
                      <a:pt x="1630" y="0"/>
                      <a:pt x="1630" y="0"/>
                    </a:cubicBezTo>
                    <a:lnTo>
                      <a:pt x="0" y="344"/>
                    </a:lnTo>
                    <a:cubicBezTo>
                      <a:pt x="84" y="632"/>
                      <a:pt x="200" y="944"/>
                      <a:pt x="375" y="1294"/>
                    </a:cubicBezTo>
                    <a:cubicBezTo>
                      <a:pt x="706" y="1952"/>
                      <a:pt x="941" y="3115"/>
                      <a:pt x="973" y="3520"/>
                    </a:cubicBezTo>
                    <a:cubicBezTo>
                      <a:pt x="1004" y="3925"/>
                      <a:pt x="1460" y="4254"/>
                      <a:pt x="1853" y="4659"/>
                    </a:cubicBezTo>
                    <a:cubicBezTo>
                      <a:pt x="2246" y="5063"/>
                      <a:pt x="2246" y="5949"/>
                      <a:pt x="2199" y="6176"/>
                    </a:cubicBezTo>
                    <a:cubicBezTo>
                      <a:pt x="2152" y="6403"/>
                      <a:pt x="1664" y="6024"/>
                      <a:pt x="1633" y="6251"/>
                    </a:cubicBezTo>
                    <a:cubicBezTo>
                      <a:pt x="1602" y="6479"/>
                      <a:pt x="2262" y="7365"/>
                      <a:pt x="2513" y="7314"/>
                    </a:cubicBezTo>
                    <a:cubicBezTo>
                      <a:pt x="2765" y="7263"/>
                      <a:pt x="2891" y="7517"/>
                      <a:pt x="3284" y="8073"/>
                    </a:cubicBezTo>
                    <a:cubicBezTo>
                      <a:pt x="3677" y="8629"/>
                      <a:pt x="3646" y="9287"/>
                      <a:pt x="3488" y="9489"/>
                    </a:cubicBezTo>
                    <a:cubicBezTo>
                      <a:pt x="3331" y="9692"/>
                      <a:pt x="3803" y="10122"/>
                      <a:pt x="4306" y="10653"/>
                    </a:cubicBezTo>
                    <a:cubicBezTo>
                      <a:pt x="4809" y="11184"/>
                      <a:pt x="5013" y="11842"/>
                      <a:pt x="5061" y="12120"/>
                    </a:cubicBezTo>
                    <a:cubicBezTo>
                      <a:pt x="5108" y="12398"/>
                      <a:pt x="5328" y="12146"/>
                      <a:pt x="5406" y="11766"/>
                    </a:cubicBezTo>
                    <a:cubicBezTo>
                      <a:pt x="5485" y="11387"/>
                      <a:pt x="5249" y="11286"/>
                      <a:pt x="5249" y="10856"/>
                    </a:cubicBezTo>
                    <a:cubicBezTo>
                      <a:pt x="5249" y="10425"/>
                      <a:pt x="4840" y="10501"/>
                      <a:pt x="4652" y="10451"/>
                    </a:cubicBezTo>
                    <a:cubicBezTo>
                      <a:pt x="4463" y="10400"/>
                      <a:pt x="4667" y="9743"/>
                      <a:pt x="4479" y="9439"/>
                    </a:cubicBezTo>
                    <a:cubicBezTo>
                      <a:pt x="4290" y="9135"/>
                      <a:pt x="4117" y="8376"/>
                      <a:pt x="4023" y="7820"/>
                    </a:cubicBezTo>
                    <a:cubicBezTo>
                      <a:pt x="3928" y="7263"/>
                      <a:pt x="3441" y="6708"/>
                      <a:pt x="3237" y="6100"/>
                    </a:cubicBezTo>
                    <a:cubicBezTo>
                      <a:pt x="3032" y="5493"/>
                      <a:pt x="2812" y="5013"/>
                      <a:pt x="2671" y="4860"/>
                    </a:cubicBezTo>
                    <a:cubicBezTo>
                      <a:pt x="2529" y="4709"/>
                      <a:pt x="2875" y="4481"/>
                      <a:pt x="2749" y="4254"/>
                    </a:cubicBezTo>
                    <a:cubicBezTo>
                      <a:pt x="2624" y="4026"/>
                      <a:pt x="2435" y="4051"/>
                      <a:pt x="2199" y="3874"/>
                    </a:cubicBezTo>
                    <a:cubicBezTo>
                      <a:pt x="1963" y="3697"/>
                      <a:pt x="1806" y="3394"/>
                      <a:pt x="1806" y="2989"/>
                    </a:cubicBezTo>
                    <a:cubicBezTo>
                      <a:pt x="1806" y="2584"/>
                      <a:pt x="1649" y="1623"/>
                      <a:pt x="1570" y="1294"/>
                    </a:cubicBezTo>
                    <a:cubicBezTo>
                      <a:pt x="1491" y="965"/>
                      <a:pt x="1743" y="1016"/>
                      <a:pt x="1822" y="1167"/>
                    </a:cubicBezTo>
                    <a:cubicBezTo>
                      <a:pt x="1900" y="1319"/>
                      <a:pt x="1963" y="1471"/>
                      <a:pt x="2073" y="1370"/>
                    </a:cubicBezTo>
                    <a:cubicBezTo>
                      <a:pt x="2183" y="1269"/>
                      <a:pt x="2372" y="1345"/>
                      <a:pt x="2451" y="1623"/>
                    </a:cubicBezTo>
                    <a:cubicBezTo>
                      <a:pt x="2529" y="1901"/>
                      <a:pt x="2797" y="1648"/>
                      <a:pt x="2922" y="1775"/>
                    </a:cubicBezTo>
                    <a:cubicBezTo>
                      <a:pt x="3048" y="1901"/>
                      <a:pt x="2639" y="2053"/>
                      <a:pt x="3048" y="3217"/>
                    </a:cubicBezTo>
                    <a:cubicBezTo>
                      <a:pt x="3457" y="4380"/>
                      <a:pt x="3174" y="3723"/>
                      <a:pt x="3174" y="4506"/>
                    </a:cubicBezTo>
                    <a:cubicBezTo>
                      <a:pt x="3174" y="5291"/>
                      <a:pt x="3426" y="4937"/>
                      <a:pt x="3504" y="4810"/>
                    </a:cubicBezTo>
                    <a:cubicBezTo>
                      <a:pt x="3583" y="4684"/>
                      <a:pt x="3803" y="5063"/>
                      <a:pt x="4007" y="5468"/>
                    </a:cubicBezTo>
                    <a:cubicBezTo>
                      <a:pt x="4211" y="5873"/>
                      <a:pt x="4604" y="5898"/>
                      <a:pt x="4604" y="6125"/>
                    </a:cubicBezTo>
                    <a:cubicBezTo>
                      <a:pt x="4604" y="6353"/>
                      <a:pt x="4683" y="6808"/>
                      <a:pt x="4950" y="6884"/>
                    </a:cubicBezTo>
                    <a:cubicBezTo>
                      <a:pt x="5218" y="6960"/>
                      <a:pt x="5265" y="7441"/>
                      <a:pt x="5438" y="7492"/>
                    </a:cubicBezTo>
                    <a:cubicBezTo>
                      <a:pt x="5611" y="7542"/>
                      <a:pt x="5642" y="7846"/>
                      <a:pt x="5548" y="8174"/>
                    </a:cubicBezTo>
                    <a:cubicBezTo>
                      <a:pt x="5454" y="8503"/>
                      <a:pt x="5548" y="8781"/>
                      <a:pt x="5988" y="9059"/>
                    </a:cubicBezTo>
                    <a:cubicBezTo>
                      <a:pt x="6428" y="9338"/>
                      <a:pt x="6224" y="9389"/>
                      <a:pt x="6570" y="9920"/>
                    </a:cubicBezTo>
                    <a:cubicBezTo>
                      <a:pt x="6916" y="10451"/>
                      <a:pt x="7890" y="12171"/>
                      <a:pt x="8095" y="12652"/>
                    </a:cubicBezTo>
                    <a:cubicBezTo>
                      <a:pt x="8299" y="13132"/>
                      <a:pt x="8362" y="13537"/>
                      <a:pt x="8441" y="13891"/>
                    </a:cubicBezTo>
                    <a:cubicBezTo>
                      <a:pt x="8519" y="14245"/>
                      <a:pt x="8283" y="14422"/>
                      <a:pt x="8409" y="14725"/>
                    </a:cubicBezTo>
                    <a:cubicBezTo>
                      <a:pt x="8535" y="15030"/>
                      <a:pt x="8173" y="14903"/>
                      <a:pt x="8189" y="15130"/>
                    </a:cubicBezTo>
                    <a:cubicBezTo>
                      <a:pt x="8205" y="15358"/>
                      <a:pt x="8409" y="16496"/>
                      <a:pt x="8755" y="16547"/>
                    </a:cubicBezTo>
                    <a:cubicBezTo>
                      <a:pt x="9101" y="16597"/>
                      <a:pt x="9494" y="17280"/>
                      <a:pt x="9777" y="17660"/>
                    </a:cubicBezTo>
                    <a:cubicBezTo>
                      <a:pt x="10060" y="18039"/>
                      <a:pt x="10484" y="17963"/>
                      <a:pt x="10909" y="18216"/>
                    </a:cubicBezTo>
                    <a:cubicBezTo>
                      <a:pt x="11334" y="18469"/>
                      <a:pt x="11695" y="19076"/>
                      <a:pt x="12308" y="19355"/>
                    </a:cubicBezTo>
                    <a:cubicBezTo>
                      <a:pt x="12921" y="19633"/>
                      <a:pt x="13519" y="20063"/>
                      <a:pt x="13912" y="20468"/>
                    </a:cubicBezTo>
                    <a:cubicBezTo>
                      <a:pt x="14305" y="20873"/>
                      <a:pt x="14792" y="20696"/>
                      <a:pt x="15343" y="20341"/>
                    </a:cubicBezTo>
                    <a:cubicBezTo>
                      <a:pt x="15893" y="19987"/>
                      <a:pt x="16317" y="20442"/>
                      <a:pt x="16632" y="20645"/>
                    </a:cubicBezTo>
                    <a:cubicBezTo>
                      <a:pt x="16787" y="20744"/>
                      <a:pt x="17091" y="21163"/>
                      <a:pt x="17395" y="21600"/>
                    </a:cubicBezTo>
                    <a:cubicBezTo>
                      <a:pt x="17673" y="20959"/>
                      <a:pt x="17939" y="20380"/>
                      <a:pt x="17975" y="2036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0" name="Shape 1777"/>
              <p:cNvSpPr/>
              <p:nvPr/>
            </p:nvSpPr>
            <p:spPr>
              <a:xfrm>
                <a:off x="2761423" y="3541826"/>
                <a:ext cx="156087" cy="151661"/>
              </a:xfrm>
              <a:custGeom>
                <a:avLst/>
                <a:gdLst/>
                <a:ahLst/>
                <a:cxnLst>
                  <a:cxn ang="0">
                    <a:pos x="wd2" y="hd2"/>
                  </a:cxn>
                  <a:cxn ang="5400000">
                    <a:pos x="wd2" y="hd2"/>
                  </a:cxn>
                  <a:cxn ang="10800000">
                    <a:pos x="wd2" y="hd2"/>
                  </a:cxn>
                  <a:cxn ang="16200000">
                    <a:pos x="wd2" y="hd2"/>
                  </a:cxn>
                </a:cxnLst>
                <a:rect l="0" t="0" r="r" b="b"/>
                <a:pathLst>
                  <a:path w="21600" h="21600" extrusionOk="0">
                    <a:moveTo>
                      <a:pt x="18870" y="14383"/>
                    </a:moveTo>
                    <a:cubicBezTo>
                      <a:pt x="19971" y="13468"/>
                      <a:pt x="20914" y="12371"/>
                      <a:pt x="21600" y="11480"/>
                    </a:cubicBezTo>
                    <a:cubicBezTo>
                      <a:pt x="19840" y="12463"/>
                      <a:pt x="19304" y="11522"/>
                      <a:pt x="19561" y="10248"/>
                    </a:cubicBezTo>
                    <a:lnTo>
                      <a:pt x="17029" y="10593"/>
                    </a:lnTo>
                    <a:lnTo>
                      <a:pt x="17288" y="72"/>
                    </a:lnTo>
                    <a:cubicBezTo>
                      <a:pt x="15246" y="161"/>
                      <a:pt x="9527" y="0"/>
                      <a:pt x="8795" y="0"/>
                    </a:cubicBezTo>
                    <a:cubicBezTo>
                      <a:pt x="7930" y="0"/>
                      <a:pt x="7712" y="3571"/>
                      <a:pt x="7172" y="3902"/>
                    </a:cubicBezTo>
                    <a:cubicBezTo>
                      <a:pt x="6631" y="4242"/>
                      <a:pt x="11396" y="7473"/>
                      <a:pt x="10855" y="8920"/>
                    </a:cubicBezTo>
                    <a:cubicBezTo>
                      <a:pt x="10313" y="10370"/>
                      <a:pt x="4680" y="9588"/>
                      <a:pt x="4139" y="9699"/>
                    </a:cubicBezTo>
                    <a:cubicBezTo>
                      <a:pt x="3887" y="9755"/>
                      <a:pt x="1982" y="12399"/>
                      <a:pt x="0" y="15324"/>
                    </a:cubicBezTo>
                    <a:cubicBezTo>
                      <a:pt x="2236" y="17370"/>
                      <a:pt x="4471" y="19499"/>
                      <a:pt x="5552" y="20203"/>
                    </a:cubicBezTo>
                    <a:cubicBezTo>
                      <a:pt x="7683" y="21586"/>
                      <a:pt x="11162" y="20083"/>
                      <a:pt x="12619" y="21475"/>
                    </a:cubicBezTo>
                    <a:cubicBezTo>
                      <a:pt x="12664" y="21511"/>
                      <a:pt x="12726" y="21555"/>
                      <a:pt x="12780" y="21600"/>
                    </a:cubicBezTo>
                    <a:cubicBezTo>
                      <a:pt x="14299" y="20117"/>
                      <a:pt x="15867" y="18664"/>
                      <a:pt x="16378" y="18513"/>
                    </a:cubicBezTo>
                    <a:cubicBezTo>
                      <a:pt x="17463" y="18174"/>
                      <a:pt x="16594" y="16281"/>
                      <a:pt x="18870" y="1438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1" name="Shape 1778"/>
              <p:cNvSpPr/>
              <p:nvPr/>
            </p:nvSpPr>
            <p:spPr>
              <a:xfrm>
                <a:off x="2881485" y="3521816"/>
                <a:ext cx="47603" cy="97078"/>
              </a:xfrm>
              <a:custGeom>
                <a:avLst/>
                <a:gdLst/>
                <a:ahLst/>
                <a:cxnLst>
                  <a:cxn ang="0">
                    <a:pos x="wd2" y="hd2"/>
                  </a:cxn>
                  <a:cxn ang="5400000">
                    <a:pos x="wd2" y="hd2"/>
                  </a:cxn>
                  <a:cxn ang="10800000">
                    <a:pos x="wd2" y="hd2"/>
                  </a:cxn>
                  <a:cxn ang="16200000">
                    <a:pos x="wd2" y="hd2"/>
                  </a:cxn>
                </a:cxnLst>
                <a:rect l="0" t="0" r="r" b="b"/>
                <a:pathLst>
                  <a:path w="21600" h="21530" extrusionOk="0">
                    <a:moveTo>
                      <a:pt x="3192" y="5035"/>
                    </a:moveTo>
                    <a:cubicBezTo>
                      <a:pt x="2970" y="5096"/>
                      <a:pt x="2097" y="5135"/>
                      <a:pt x="851" y="5152"/>
                    </a:cubicBezTo>
                    <a:lnTo>
                      <a:pt x="0" y="21530"/>
                    </a:lnTo>
                    <a:lnTo>
                      <a:pt x="8304" y="20993"/>
                    </a:lnTo>
                    <a:cubicBezTo>
                      <a:pt x="8898" y="19588"/>
                      <a:pt x="10787" y="17924"/>
                      <a:pt x="13509" y="16893"/>
                    </a:cubicBezTo>
                    <a:cubicBezTo>
                      <a:pt x="20128" y="14375"/>
                      <a:pt x="10193" y="4307"/>
                      <a:pt x="17925" y="3406"/>
                    </a:cubicBezTo>
                    <a:cubicBezTo>
                      <a:pt x="19343" y="3237"/>
                      <a:pt x="20523" y="2847"/>
                      <a:pt x="21600" y="2357"/>
                    </a:cubicBezTo>
                    <a:cubicBezTo>
                      <a:pt x="18851" y="1078"/>
                      <a:pt x="15801" y="-70"/>
                      <a:pt x="13850" y="4"/>
                    </a:cubicBezTo>
                    <a:cubicBezTo>
                      <a:pt x="9590" y="181"/>
                      <a:pt x="4615" y="4693"/>
                      <a:pt x="3192" y="503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2" name="Shape 1779"/>
              <p:cNvSpPr/>
              <p:nvPr/>
            </p:nvSpPr>
            <p:spPr>
              <a:xfrm>
                <a:off x="3421764" y="3461785"/>
                <a:ext cx="105233" cy="83947"/>
              </a:xfrm>
              <a:custGeom>
                <a:avLst/>
                <a:gdLst/>
                <a:ahLst/>
                <a:cxnLst>
                  <a:cxn ang="0">
                    <a:pos x="wd2" y="hd2"/>
                  </a:cxn>
                  <a:cxn ang="5400000">
                    <a:pos x="wd2" y="hd2"/>
                  </a:cxn>
                  <a:cxn ang="10800000">
                    <a:pos x="wd2" y="hd2"/>
                  </a:cxn>
                  <a:cxn ang="16200000">
                    <a:pos x="wd2" y="hd2"/>
                  </a:cxn>
                </a:cxnLst>
                <a:rect l="0" t="0" r="r" b="b"/>
                <a:pathLst>
                  <a:path w="21007" h="19925" extrusionOk="0">
                    <a:moveTo>
                      <a:pt x="9444" y="635"/>
                    </a:moveTo>
                    <a:cubicBezTo>
                      <a:pt x="6205" y="3330"/>
                      <a:pt x="14299" y="9105"/>
                      <a:pt x="14299" y="12565"/>
                    </a:cubicBezTo>
                    <a:cubicBezTo>
                      <a:pt x="14299" y="16025"/>
                      <a:pt x="1309" y="11911"/>
                      <a:pt x="55" y="15644"/>
                    </a:cubicBezTo>
                    <a:cubicBezTo>
                      <a:pt x="-593" y="17569"/>
                      <a:pt x="4588" y="20264"/>
                      <a:pt x="9444" y="18339"/>
                    </a:cubicBezTo>
                    <a:cubicBezTo>
                      <a:pt x="13964" y="16549"/>
                      <a:pt x="17071" y="18413"/>
                      <a:pt x="19571" y="19925"/>
                    </a:cubicBezTo>
                    <a:cubicBezTo>
                      <a:pt x="19934" y="14095"/>
                      <a:pt x="20494" y="7518"/>
                      <a:pt x="21007" y="3052"/>
                    </a:cubicBezTo>
                    <a:cubicBezTo>
                      <a:pt x="16905" y="1799"/>
                      <a:pt x="11801" y="-1336"/>
                      <a:pt x="9444" y="63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3" name="Shape 1780"/>
              <p:cNvSpPr/>
              <p:nvPr/>
            </p:nvSpPr>
            <p:spPr>
              <a:xfrm>
                <a:off x="3521815" y="3461785"/>
                <a:ext cx="124411" cy="74246"/>
              </a:xfrm>
              <a:custGeom>
                <a:avLst/>
                <a:gdLst/>
                <a:ahLst/>
                <a:cxnLst>
                  <a:cxn ang="0">
                    <a:pos x="wd2" y="hd2"/>
                  </a:cxn>
                  <a:cxn ang="5400000">
                    <a:pos x="wd2" y="hd2"/>
                  </a:cxn>
                  <a:cxn ang="10800000">
                    <a:pos x="wd2" y="hd2"/>
                  </a:cxn>
                  <a:cxn ang="16200000">
                    <a:pos x="wd2" y="hd2"/>
                  </a:cxn>
                </a:cxnLst>
                <a:rect l="0" t="0" r="r" b="b"/>
                <a:pathLst>
                  <a:path w="21600" h="19019" extrusionOk="0">
                    <a:moveTo>
                      <a:pt x="8367" y="14416"/>
                    </a:moveTo>
                    <a:cubicBezTo>
                      <a:pt x="13434" y="11928"/>
                      <a:pt x="21600" y="16499"/>
                      <a:pt x="21600" y="10682"/>
                    </a:cubicBezTo>
                    <a:cubicBezTo>
                      <a:pt x="21600" y="4865"/>
                      <a:pt x="8085" y="-1367"/>
                      <a:pt x="4706" y="295"/>
                    </a:cubicBezTo>
                    <a:cubicBezTo>
                      <a:pt x="3788" y="745"/>
                      <a:pt x="2578" y="510"/>
                      <a:pt x="1247" y="0"/>
                    </a:cubicBezTo>
                    <a:cubicBezTo>
                      <a:pt x="802" y="4820"/>
                      <a:pt x="316" y="11913"/>
                      <a:pt x="0" y="18206"/>
                    </a:cubicBezTo>
                    <a:cubicBezTo>
                      <a:pt x="161" y="18336"/>
                      <a:pt x="326" y="18461"/>
                      <a:pt x="483" y="18571"/>
                    </a:cubicBezTo>
                    <a:cubicBezTo>
                      <a:pt x="2736" y="20233"/>
                      <a:pt x="3296" y="16914"/>
                      <a:pt x="8367" y="1441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4" name="Shape 1781"/>
              <p:cNvSpPr/>
              <p:nvPr/>
            </p:nvSpPr>
            <p:spPr>
              <a:xfrm>
                <a:off x="2961526" y="3641878"/>
                <a:ext cx="154481" cy="159663"/>
              </a:xfrm>
              <a:custGeom>
                <a:avLst/>
                <a:gdLst/>
                <a:ahLst/>
                <a:cxnLst>
                  <a:cxn ang="0">
                    <a:pos x="wd2" y="hd2"/>
                  </a:cxn>
                  <a:cxn ang="5400000">
                    <a:pos x="wd2" y="hd2"/>
                  </a:cxn>
                  <a:cxn ang="10800000">
                    <a:pos x="wd2" y="hd2"/>
                  </a:cxn>
                  <a:cxn ang="16200000">
                    <a:pos x="wd2" y="hd2"/>
                  </a:cxn>
                </a:cxnLst>
                <a:rect l="0" t="0" r="r" b="b"/>
                <a:pathLst>
                  <a:path w="21415" h="21452" extrusionOk="0">
                    <a:moveTo>
                      <a:pt x="11536" y="20295"/>
                    </a:moveTo>
                    <a:cubicBezTo>
                      <a:pt x="12651" y="20836"/>
                      <a:pt x="15437" y="20295"/>
                      <a:pt x="16552" y="21104"/>
                    </a:cubicBezTo>
                    <a:cubicBezTo>
                      <a:pt x="17093" y="21498"/>
                      <a:pt x="18009" y="21508"/>
                      <a:pt x="19061" y="21374"/>
                    </a:cubicBezTo>
                    <a:cubicBezTo>
                      <a:pt x="18736" y="20917"/>
                      <a:pt x="18486" y="20547"/>
                      <a:pt x="18361" y="20319"/>
                    </a:cubicBezTo>
                    <a:cubicBezTo>
                      <a:pt x="17574" y="18906"/>
                      <a:pt x="18923" y="16073"/>
                      <a:pt x="19599" y="14002"/>
                    </a:cubicBezTo>
                    <a:cubicBezTo>
                      <a:pt x="20272" y="11933"/>
                      <a:pt x="19034" y="6923"/>
                      <a:pt x="20272" y="5616"/>
                    </a:cubicBezTo>
                    <a:cubicBezTo>
                      <a:pt x="21509" y="4308"/>
                      <a:pt x="20833" y="3544"/>
                      <a:pt x="21395" y="496"/>
                    </a:cubicBezTo>
                    <a:cubicBezTo>
                      <a:pt x="21432" y="297"/>
                      <a:pt x="21407" y="163"/>
                      <a:pt x="21407" y="3"/>
                    </a:cubicBezTo>
                    <a:cubicBezTo>
                      <a:pt x="18879" y="-92"/>
                      <a:pt x="16293" y="2218"/>
                      <a:pt x="15487" y="2305"/>
                    </a:cubicBezTo>
                    <a:cubicBezTo>
                      <a:pt x="14509" y="2410"/>
                      <a:pt x="11037" y="1567"/>
                      <a:pt x="10604" y="3355"/>
                    </a:cubicBezTo>
                    <a:cubicBezTo>
                      <a:pt x="10168" y="5143"/>
                      <a:pt x="7999" y="5461"/>
                      <a:pt x="5068" y="5668"/>
                    </a:cubicBezTo>
                    <a:cubicBezTo>
                      <a:pt x="2140" y="5881"/>
                      <a:pt x="3658" y="8299"/>
                      <a:pt x="3440" y="8719"/>
                    </a:cubicBezTo>
                    <a:cubicBezTo>
                      <a:pt x="3225" y="9142"/>
                      <a:pt x="1923" y="10087"/>
                      <a:pt x="1923" y="10087"/>
                    </a:cubicBezTo>
                    <a:lnTo>
                      <a:pt x="44" y="10515"/>
                    </a:lnTo>
                    <a:cubicBezTo>
                      <a:pt x="-44" y="11195"/>
                      <a:pt x="-91" y="11867"/>
                      <a:pt x="827" y="12371"/>
                    </a:cubicBezTo>
                    <a:cubicBezTo>
                      <a:pt x="2623" y="13351"/>
                      <a:pt x="5097" y="17165"/>
                      <a:pt x="7007" y="18142"/>
                    </a:cubicBezTo>
                    <a:cubicBezTo>
                      <a:pt x="7926" y="18612"/>
                      <a:pt x="8496" y="19384"/>
                      <a:pt x="8742" y="20135"/>
                    </a:cubicBezTo>
                    <a:cubicBezTo>
                      <a:pt x="9844" y="20051"/>
                      <a:pt x="10962" y="20017"/>
                      <a:pt x="11536" y="2029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5" name="Shape 1782"/>
              <p:cNvSpPr/>
              <p:nvPr/>
            </p:nvSpPr>
            <p:spPr>
              <a:xfrm>
                <a:off x="3461785" y="4022073"/>
                <a:ext cx="1445027" cy="1487502"/>
              </a:xfrm>
              <a:custGeom>
                <a:avLst/>
                <a:gdLst/>
                <a:ahLst/>
                <a:cxnLst>
                  <a:cxn ang="0">
                    <a:pos x="wd2" y="hd2"/>
                  </a:cxn>
                  <a:cxn ang="5400000">
                    <a:pos x="wd2" y="hd2"/>
                  </a:cxn>
                  <a:cxn ang="10800000">
                    <a:pos x="wd2" y="hd2"/>
                  </a:cxn>
                  <a:cxn ang="16200000">
                    <a:pos x="wd2" y="hd2"/>
                  </a:cxn>
                </a:cxnLst>
                <a:rect l="0" t="0" r="r" b="b"/>
                <a:pathLst>
                  <a:path w="21405" h="21570" extrusionOk="0">
                    <a:moveTo>
                      <a:pt x="11389" y="21325"/>
                    </a:moveTo>
                    <a:cubicBezTo>
                      <a:pt x="11725" y="21089"/>
                      <a:pt x="11641" y="20949"/>
                      <a:pt x="11797" y="20667"/>
                    </a:cubicBezTo>
                    <a:cubicBezTo>
                      <a:pt x="11953" y="20384"/>
                      <a:pt x="11821" y="20267"/>
                      <a:pt x="12085" y="20020"/>
                    </a:cubicBezTo>
                    <a:cubicBezTo>
                      <a:pt x="12350" y="19773"/>
                      <a:pt x="12037" y="19608"/>
                      <a:pt x="12374" y="19455"/>
                    </a:cubicBezTo>
                    <a:cubicBezTo>
                      <a:pt x="12710" y="19302"/>
                      <a:pt x="12662" y="19597"/>
                      <a:pt x="12386" y="19937"/>
                    </a:cubicBezTo>
                    <a:cubicBezTo>
                      <a:pt x="12109" y="20278"/>
                      <a:pt x="12061" y="20373"/>
                      <a:pt x="12422" y="20114"/>
                    </a:cubicBezTo>
                    <a:cubicBezTo>
                      <a:pt x="12782" y="19855"/>
                      <a:pt x="12914" y="19491"/>
                      <a:pt x="13118" y="19079"/>
                    </a:cubicBezTo>
                    <a:cubicBezTo>
                      <a:pt x="13322" y="18668"/>
                      <a:pt x="13479" y="18538"/>
                      <a:pt x="13659" y="18515"/>
                    </a:cubicBezTo>
                    <a:cubicBezTo>
                      <a:pt x="13839" y="18491"/>
                      <a:pt x="13839" y="18056"/>
                      <a:pt x="13815" y="17751"/>
                    </a:cubicBezTo>
                    <a:cubicBezTo>
                      <a:pt x="13791" y="17445"/>
                      <a:pt x="13695" y="17163"/>
                      <a:pt x="13827" y="16963"/>
                    </a:cubicBezTo>
                    <a:cubicBezTo>
                      <a:pt x="13959" y="16763"/>
                      <a:pt x="13827" y="16575"/>
                      <a:pt x="13995" y="16575"/>
                    </a:cubicBezTo>
                    <a:cubicBezTo>
                      <a:pt x="14163" y="16575"/>
                      <a:pt x="14415" y="16328"/>
                      <a:pt x="14680" y="16069"/>
                    </a:cubicBezTo>
                    <a:cubicBezTo>
                      <a:pt x="14944" y="15810"/>
                      <a:pt x="15112" y="15787"/>
                      <a:pt x="15388" y="15763"/>
                    </a:cubicBezTo>
                    <a:cubicBezTo>
                      <a:pt x="15664" y="15740"/>
                      <a:pt x="15509" y="15646"/>
                      <a:pt x="15689" y="15599"/>
                    </a:cubicBezTo>
                    <a:cubicBezTo>
                      <a:pt x="15869" y="15552"/>
                      <a:pt x="15989" y="15387"/>
                      <a:pt x="16109" y="15281"/>
                    </a:cubicBezTo>
                    <a:cubicBezTo>
                      <a:pt x="16229" y="15175"/>
                      <a:pt x="16722" y="15293"/>
                      <a:pt x="17010" y="15293"/>
                    </a:cubicBezTo>
                    <a:cubicBezTo>
                      <a:pt x="17298" y="15293"/>
                      <a:pt x="17490" y="15317"/>
                      <a:pt x="17490" y="15140"/>
                    </a:cubicBezTo>
                    <a:cubicBezTo>
                      <a:pt x="17490" y="14964"/>
                      <a:pt x="17622" y="14822"/>
                      <a:pt x="17790" y="14822"/>
                    </a:cubicBezTo>
                    <a:cubicBezTo>
                      <a:pt x="17959" y="14822"/>
                      <a:pt x="18031" y="14775"/>
                      <a:pt x="18031" y="14540"/>
                    </a:cubicBezTo>
                    <a:cubicBezTo>
                      <a:pt x="18031" y="14305"/>
                      <a:pt x="18103" y="14164"/>
                      <a:pt x="18247" y="14058"/>
                    </a:cubicBezTo>
                    <a:cubicBezTo>
                      <a:pt x="18391" y="13952"/>
                      <a:pt x="18415" y="13718"/>
                      <a:pt x="18463" y="13565"/>
                    </a:cubicBezTo>
                    <a:cubicBezTo>
                      <a:pt x="18511" y="13412"/>
                      <a:pt x="18667" y="13506"/>
                      <a:pt x="18667" y="13282"/>
                    </a:cubicBezTo>
                    <a:cubicBezTo>
                      <a:pt x="18667" y="13059"/>
                      <a:pt x="18751" y="12812"/>
                      <a:pt x="18751" y="12636"/>
                    </a:cubicBezTo>
                    <a:cubicBezTo>
                      <a:pt x="18751" y="12459"/>
                      <a:pt x="18944" y="12483"/>
                      <a:pt x="19028" y="12354"/>
                    </a:cubicBezTo>
                    <a:cubicBezTo>
                      <a:pt x="19112" y="12224"/>
                      <a:pt x="18956" y="12060"/>
                      <a:pt x="19088" y="11695"/>
                    </a:cubicBezTo>
                    <a:cubicBezTo>
                      <a:pt x="19220" y="11330"/>
                      <a:pt x="19088" y="10990"/>
                      <a:pt x="19088" y="10660"/>
                    </a:cubicBezTo>
                    <a:cubicBezTo>
                      <a:pt x="19088" y="10331"/>
                      <a:pt x="19088" y="9990"/>
                      <a:pt x="19208" y="9884"/>
                    </a:cubicBezTo>
                    <a:cubicBezTo>
                      <a:pt x="19328" y="9779"/>
                      <a:pt x="19268" y="9720"/>
                      <a:pt x="19172" y="9673"/>
                    </a:cubicBezTo>
                    <a:cubicBezTo>
                      <a:pt x="19076" y="9626"/>
                      <a:pt x="19184" y="9496"/>
                      <a:pt x="19268" y="9520"/>
                    </a:cubicBezTo>
                    <a:cubicBezTo>
                      <a:pt x="19352" y="9543"/>
                      <a:pt x="19448" y="9720"/>
                      <a:pt x="19604" y="9626"/>
                    </a:cubicBezTo>
                    <a:cubicBezTo>
                      <a:pt x="19760" y="9531"/>
                      <a:pt x="19904" y="9132"/>
                      <a:pt x="20036" y="8803"/>
                    </a:cubicBezTo>
                    <a:cubicBezTo>
                      <a:pt x="20169" y="8473"/>
                      <a:pt x="20385" y="8485"/>
                      <a:pt x="20553" y="8414"/>
                    </a:cubicBezTo>
                    <a:cubicBezTo>
                      <a:pt x="20721" y="8344"/>
                      <a:pt x="21082" y="7944"/>
                      <a:pt x="21310" y="7368"/>
                    </a:cubicBezTo>
                    <a:cubicBezTo>
                      <a:pt x="21538" y="6792"/>
                      <a:pt x="21298" y="6228"/>
                      <a:pt x="21202" y="5828"/>
                    </a:cubicBezTo>
                    <a:cubicBezTo>
                      <a:pt x="21105" y="5428"/>
                      <a:pt x="20973" y="5510"/>
                      <a:pt x="20733" y="5522"/>
                    </a:cubicBezTo>
                    <a:cubicBezTo>
                      <a:pt x="20493" y="5534"/>
                      <a:pt x="20036" y="5475"/>
                      <a:pt x="19436" y="4840"/>
                    </a:cubicBezTo>
                    <a:cubicBezTo>
                      <a:pt x="18836" y="4205"/>
                      <a:pt x="18247" y="4252"/>
                      <a:pt x="17851" y="4358"/>
                    </a:cubicBezTo>
                    <a:cubicBezTo>
                      <a:pt x="17454" y="4464"/>
                      <a:pt x="17046" y="4170"/>
                      <a:pt x="16782" y="4111"/>
                    </a:cubicBezTo>
                    <a:cubicBezTo>
                      <a:pt x="16517" y="4052"/>
                      <a:pt x="16265" y="4382"/>
                      <a:pt x="16073" y="4452"/>
                    </a:cubicBezTo>
                    <a:cubicBezTo>
                      <a:pt x="15881" y="4522"/>
                      <a:pt x="16169" y="4170"/>
                      <a:pt x="16181" y="3946"/>
                    </a:cubicBezTo>
                    <a:cubicBezTo>
                      <a:pt x="16193" y="3723"/>
                      <a:pt x="15460" y="3406"/>
                      <a:pt x="14908" y="3194"/>
                    </a:cubicBezTo>
                    <a:cubicBezTo>
                      <a:pt x="14355" y="2982"/>
                      <a:pt x="14115" y="3088"/>
                      <a:pt x="14115" y="3429"/>
                    </a:cubicBezTo>
                    <a:cubicBezTo>
                      <a:pt x="14115" y="3770"/>
                      <a:pt x="13899" y="3323"/>
                      <a:pt x="13731" y="3688"/>
                    </a:cubicBezTo>
                    <a:cubicBezTo>
                      <a:pt x="13563" y="4052"/>
                      <a:pt x="13250" y="3817"/>
                      <a:pt x="13455" y="3700"/>
                    </a:cubicBezTo>
                    <a:cubicBezTo>
                      <a:pt x="13659" y="3582"/>
                      <a:pt x="13851" y="3312"/>
                      <a:pt x="13923" y="3088"/>
                    </a:cubicBezTo>
                    <a:cubicBezTo>
                      <a:pt x="13995" y="2865"/>
                      <a:pt x="13130" y="2688"/>
                      <a:pt x="12830" y="2806"/>
                    </a:cubicBezTo>
                    <a:cubicBezTo>
                      <a:pt x="12530" y="2924"/>
                      <a:pt x="12722" y="3347"/>
                      <a:pt x="12482" y="3217"/>
                    </a:cubicBezTo>
                    <a:cubicBezTo>
                      <a:pt x="12241" y="3088"/>
                      <a:pt x="12434" y="2771"/>
                      <a:pt x="12626" y="2782"/>
                    </a:cubicBezTo>
                    <a:cubicBezTo>
                      <a:pt x="12818" y="2794"/>
                      <a:pt x="13034" y="2406"/>
                      <a:pt x="13166" y="2124"/>
                    </a:cubicBezTo>
                    <a:cubicBezTo>
                      <a:pt x="13298" y="1842"/>
                      <a:pt x="12938" y="1795"/>
                      <a:pt x="12722" y="1560"/>
                    </a:cubicBezTo>
                    <a:cubicBezTo>
                      <a:pt x="12508" y="1327"/>
                      <a:pt x="12552" y="648"/>
                      <a:pt x="12333" y="541"/>
                    </a:cubicBezTo>
                    <a:cubicBezTo>
                      <a:pt x="12098" y="769"/>
                      <a:pt x="11782" y="1125"/>
                      <a:pt x="11693" y="1386"/>
                    </a:cubicBezTo>
                    <a:cubicBezTo>
                      <a:pt x="11579" y="1721"/>
                      <a:pt x="11433" y="1530"/>
                      <a:pt x="11124" y="1625"/>
                    </a:cubicBezTo>
                    <a:cubicBezTo>
                      <a:pt x="10815" y="1721"/>
                      <a:pt x="10668" y="1593"/>
                      <a:pt x="10587" y="1466"/>
                    </a:cubicBezTo>
                    <a:cubicBezTo>
                      <a:pt x="10506" y="1338"/>
                      <a:pt x="10197" y="1466"/>
                      <a:pt x="9986" y="1450"/>
                    </a:cubicBezTo>
                    <a:cubicBezTo>
                      <a:pt x="9774" y="1434"/>
                      <a:pt x="9904" y="1705"/>
                      <a:pt x="9758" y="1785"/>
                    </a:cubicBezTo>
                    <a:cubicBezTo>
                      <a:pt x="9612" y="1864"/>
                      <a:pt x="9238" y="1625"/>
                      <a:pt x="9108" y="1769"/>
                    </a:cubicBezTo>
                    <a:cubicBezTo>
                      <a:pt x="8978" y="1912"/>
                      <a:pt x="8896" y="1769"/>
                      <a:pt x="8831" y="1896"/>
                    </a:cubicBezTo>
                    <a:cubicBezTo>
                      <a:pt x="8766" y="2023"/>
                      <a:pt x="8539" y="1944"/>
                      <a:pt x="8473" y="2023"/>
                    </a:cubicBezTo>
                    <a:cubicBezTo>
                      <a:pt x="8408" y="2103"/>
                      <a:pt x="8181" y="2150"/>
                      <a:pt x="7888" y="1832"/>
                    </a:cubicBezTo>
                    <a:cubicBezTo>
                      <a:pt x="7595" y="1514"/>
                      <a:pt x="7644" y="989"/>
                      <a:pt x="7774" y="893"/>
                    </a:cubicBezTo>
                    <a:cubicBezTo>
                      <a:pt x="7904" y="798"/>
                      <a:pt x="7904" y="527"/>
                      <a:pt x="7726" y="447"/>
                    </a:cubicBezTo>
                    <a:cubicBezTo>
                      <a:pt x="7547" y="368"/>
                      <a:pt x="7726" y="34"/>
                      <a:pt x="7498" y="2"/>
                    </a:cubicBezTo>
                    <a:cubicBezTo>
                      <a:pt x="7270" y="-30"/>
                      <a:pt x="7303" y="256"/>
                      <a:pt x="7157" y="304"/>
                    </a:cubicBezTo>
                    <a:cubicBezTo>
                      <a:pt x="7010" y="352"/>
                      <a:pt x="6653" y="591"/>
                      <a:pt x="6490" y="559"/>
                    </a:cubicBezTo>
                    <a:cubicBezTo>
                      <a:pt x="6327" y="527"/>
                      <a:pt x="6116" y="591"/>
                      <a:pt x="6116" y="765"/>
                    </a:cubicBezTo>
                    <a:cubicBezTo>
                      <a:pt x="6116" y="941"/>
                      <a:pt x="5937" y="893"/>
                      <a:pt x="5904" y="750"/>
                    </a:cubicBezTo>
                    <a:cubicBezTo>
                      <a:pt x="5872" y="607"/>
                      <a:pt x="5531" y="686"/>
                      <a:pt x="5433" y="591"/>
                    </a:cubicBezTo>
                    <a:cubicBezTo>
                      <a:pt x="5336" y="495"/>
                      <a:pt x="4880" y="543"/>
                      <a:pt x="5075" y="654"/>
                    </a:cubicBezTo>
                    <a:cubicBezTo>
                      <a:pt x="5270" y="765"/>
                      <a:pt x="5287" y="877"/>
                      <a:pt x="5287" y="1052"/>
                    </a:cubicBezTo>
                    <a:cubicBezTo>
                      <a:pt x="5287" y="1227"/>
                      <a:pt x="5433" y="1179"/>
                      <a:pt x="5433" y="1386"/>
                    </a:cubicBezTo>
                    <a:cubicBezTo>
                      <a:pt x="5433" y="1593"/>
                      <a:pt x="5596" y="1450"/>
                      <a:pt x="5709" y="1450"/>
                    </a:cubicBezTo>
                    <a:cubicBezTo>
                      <a:pt x="5823" y="1450"/>
                      <a:pt x="5823" y="1641"/>
                      <a:pt x="5644" y="1673"/>
                    </a:cubicBezTo>
                    <a:cubicBezTo>
                      <a:pt x="5466" y="1705"/>
                      <a:pt x="5384" y="1800"/>
                      <a:pt x="5336" y="1960"/>
                    </a:cubicBezTo>
                    <a:cubicBezTo>
                      <a:pt x="5287" y="2119"/>
                      <a:pt x="5124" y="2007"/>
                      <a:pt x="4978" y="2134"/>
                    </a:cubicBezTo>
                    <a:cubicBezTo>
                      <a:pt x="4831" y="2262"/>
                      <a:pt x="4701" y="2389"/>
                      <a:pt x="4604" y="2326"/>
                    </a:cubicBezTo>
                    <a:cubicBezTo>
                      <a:pt x="4506" y="2262"/>
                      <a:pt x="4425" y="2310"/>
                      <a:pt x="4311" y="2373"/>
                    </a:cubicBezTo>
                    <a:cubicBezTo>
                      <a:pt x="4197" y="2437"/>
                      <a:pt x="4149" y="2373"/>
                      <a:pt x="3986" y="2246"/>
                    </a:cubicBezTo>
                    <a:cubicBezTo>
                      <a:pt x="3864" y="2151"/>
                      <a:pt x="3788" y="1921"/>
                      <a:pt x="3572" y="1711"/>
                    </a:cubicBezTo>
                    <a:cubicBezTo>
                      <a:pt x="3443" y="1771"/>
                      <a:pt x="3182" y="1863"/>
                      <a:pt x="3042" y="1863"/>
                    </a:cubicBezTo>
                    <a:cubicBezTo>
                      <a:pt x="2852" y="1863"/>
                      <a:pt x="2256" y="1821"/>
                      <a:pt x="2224" y="1922"/>
                    </a:cubicBezTo>
                    <a:cubicBezTo>
                      <a:pt x="2191" y="2022"/>
                      <a:pt x="2267" y="2192"/>
                      <a:pt x="2365" y="2213"/>
                    </a:cubicBezTo>
                    <a:cubicBezTo>
                      <a:pt x="2462" y="2234"/>
                      <a:pt x="2668" y="2293"/>
                      <a:pt x="2473" y="2430"/>
                    </a:cubicBezTo>
                    <a:cubicBezTo>
                      <a:pt x="2278" y="2568"/>
                      <a:pt x="2105" y="2383"/>
                      <a:pt x="2105" y="2716"/>
                    </a:cubicBezTo>
                    <a:cubicBezTo>
                      <a:pt x="2105" y="3050"/>
                      <a:pt x="2542" y="3267"/>
                      <a:pt x="2451" y="3576"/>
                    </a:cubicBezTo>
                    <a:cubicBezTo>
                      <a:pt x="2404" y="3735"/>
                      <a:pt x="2340" y="4143"/>
                      <a:pt x="2340" y="4299"/>
                    </a:cubicBezTo>
                    <a:cubicBezTo>
                      <a:pt x="2340" y="4456"/>
                      <a:pt x="2276" y="4989"/>
                      <a:pt x="2132" y="5020"/>
                    </a:cubicBezTo>
                    <a:cubicBezTo>
                      <a:pt x="1988" y="5052"/>
                      <a:pt x="1860" y="4895"/>
                      <a:pt x="1667" y="5052"/>
                    </a:cubicBezTo>
                    <a:cubicBezTo>
                      <a:pt x="1475" y="5208"/>
                      <a:pt x="1235" y="5114"/>
                      <a:pt x="1011" y="5287"/>
                    </a:cubicBezTo>
                    <a:cubicBezTo>
                      <a:pt x="787" y="5459"/>
                      <a:pt x="547" y="5397"/>
                      <a:pt x="531" y="5600"/>
                    </a:cubicBezTo>
                    <a:cubicBezTo>
                      <a:pt x="515" y="5804"/>
                      <a:pt x="307" y="5914"/>
                      <a:pt x="355" y="6102"/>
                    </a:cubicBezTo>
                    <a:cubicBezTo>
                      <a:pt x="403" y="6290"/>
                      <a:pt x="258" y="6243"/>
                      <a:pt x="114" y="6384"/>
                    </a:cubicBezTo>
                    <a:cubicBezTo>
                      <a:pt x="-30" y="6525"/>
                      <a:pt x="130" y="6619"/>
                      <a:pt x="34" y="6729"/>
                    </a:cubicBezTo>
                    <a:cubicBezTo>
                      <a:pt x="-62" y="6839"/>
                      <a:pt x="66" y="7011"/>
                      <a:pt x="178" y="7184"/>
                    </a:cubicBezTo>
                    <a:cubicBezTo>
                      <a:pt x="290" y="7356"/>
                      <a:pt x="419" y="7482"/>
                      <a:pt x="403" y="7638"/>
                    </a:cubicBezTo>
                    <a:cubicBezTo>
                      <a:pt x="386" y="7795"/>
                      <a:pt x="515" y="7858"/>
                      <a:pt x="675" y="7842"/>
                    </a:cubicBezTo>
                    <a:cubicBezTo>
                      <a:pt x="835" y="7827"/>
                      <a:pt x="707" y="8140"/>
                      <a:pt x="963" y="8140"/>
                    </a:cubicBezTo>
                    <a:cubicBezTo>
                      <a:pt x="1219" y="8140"/>
                      <a:pt x="1475" y="8203"/>
                      <a:pt x="1540" y="8062"/>
                    </a:cubicBezTo>
                    <a:cubicBezTo>
                      <a:pt x="1604" y="7921"/>
                      <a:pt x="1780" y="7811"/>
                      <a:pt x="1780" y="8015"/>
                    </a:cubicBezTo>
                    <a:cubicBezTo>
                      <a:pt x="1780" y="8218"/>
                      <a:pt x="1732" y="8767"/>
                      <a:pt x="1908" y="8704"/>
                    </a:cubicBezTo>
                    <a:cubicBezTo>
                      <a:pt x="2084" y="8642"/>
                      <a:pt x="2436" y="8657"/>
                      <a:pt x="2613" y="8720"/>
                    </a:cubicBezTo>
                    <a:cubicBezTo>
                      <a:pt x="2789" y="8783"/>
                      <a:pt x="2965" y="8720"/>
                      <a:pt x="3077" y="8611"/>
                    </a:cubicBezTo>
                    <a:cubicBezTo>
                      <a:pt x="3189" y="8500"/>
                      <a:pt x="3317" y="8501"/>
                      <a:pt x="3541" y="8375"/>
                    </a:cubicBezTo>
                    <a:cubicBezTo>
                      <a:pt x="3766" y="8250"/>
                      <a:pt x="3974" y="8093"/>
                      <a:pt x="4182" y="8093"/>
                    </a:cubicBezTo>
                    <a:cubicBezTo>
                      <a:pt x="4390" y="8093"/>
                      <a:pt x="4743" y="7968"/>
                      <a:pt x="4694" y="8124"/>
                    </a:cubicBezTo>
                    <a:cubicBezTo>
                      <a:pt x="4646" y="8281"/>
                      <a:pt x="4615" y="8861"/>
                      <a:pt x="4871" y="9159"/>
                    </a:cubicBezTo>
                    <a:cubicBezTo>
                      <a:pt x="5127" y="9457"/>
                      <a:pt x="5271" y="9567"/>
                      <a:pt x="5511" y="9535"/>
                    </a:cubicBezTo>
                    <a:cubicBezTo>
                      <a:pt x="5751" y="9504"/>
                      <a:pt x="5720" y="9629"/>
                      <a:pt x="5896" y="9614"/>
                    </a:cubicBezTo>
                    <a:cubicBezTo>
                      <a:pt x="6072" y="9598"/>
                      <a:pt x="5960" y="9802"/>
                      <a:pt x="6120" y="9802"/>
                    </a:cubicBezTo>
                    <a:cubicBezTo>
                      <a:pt x="6280" y="9802"/>
                      <a:pt x="6568" y="9833"/>
                      <a:pt x="6568" y="10006"/>
                    </a:cubicBezTo>
                    <a:cubicBezTo>
                      <a:pt x="6568" y="10178"/>
                      <a:pt x="7049" y="10037"/>
                      <a:pt x="7161" y="10131"/>
                    </a:cubicBezTo>
                    <a:cubicBezTo>
                      <a:pt x="7273" y="10225"/>
                      <a:pt x="7401" y="10304"/>
                      <a:pt x="7369" y="10492"/>
                    </a:cubicBezTo>
                    <a:cubicBezTo>
                      <a:pt x="7337" y="10680"/>
                      <a:pt x="7609" y="10821"/>
                      <a:pt x="7449" y="10899"/>
                    </a:cubicBezTo>
                    <a:cubicBezTo>
                      <a:pt x="7289" y="10978"/>
                      <a:pt x="7497" y="11134"/>
                      <a:pt x="7513" y="11338"/>
                    </a:cubicBezTo>
                    <a:cubicBezTo>
                      <a:pt x="7529" y="11542"/>
                      <a:pt x="7753" y="11620"/>
                      <a:pt x="8106" y="11604"/>
                    </a:cubicBezTo>
                    <a:cubicBezTo>
                      <a:pt x="8458" y="11589"/>
                      <a:pt x="8554" y="11620"/>
                      <a:pt x="8554" y="11872"/>
                    </a:cubicBezTo>
                    <a:cubicBezTo>
                      <a:pt x="8554" y="12122"/>
                      <a:pt x="8794" y="12154"/>
                      <a:pt x="8874" y="12389"/>
                    </a:cubicBezTo>
                    <a:cubicBezTo>
                      <a:pt x="8955" y="12624"/>
                      <a:pt x="8778" y="12890"/>
                      <a:pt x="8810" y="13078"/>
                    </a:cubicBezTo>
                    <a:cubicBezTo>
                      <a:pt x="8835" y="13223"/>
                      <a:pt x="8746" y="13376"/>
                      <a:pt x="8645" y="13439"/>
                    </a:cubicBezTo>
                    <a:cubicBezTo>
                      <a:pt x="8769" y="13593"/>
                      <a:pt x="8779" y="13663"/>
                      <a:pt x="8668" y="13722"/>
                    </a:cubicBezTo>
                    <a:cubicBezTo>
                      <a:pt x="8522" y="13802"/>
                      <a:pt x="8848" y="14025"/>
                      <a:pt x="8766" y="14375"/>
                    </a:cubicBezTo>
                    <a:cubicBezTo>
                      <a:pt x="8685" y="14725"/>
                      <a:pt x="8669" y="14788"/>
                      <a:pt x="9043" y="14805"/>
                    </a:cubicBezTo>
                    <a:cubicBezTo>
                      <a:pt x="9417" y="14821"/>
                      <a:pt x="9384" y="14932"/>
                      <a:pt x="9514" y="14852"/>
                    </a:cubicBezTo>
                    <a:cubicBezTo>
                      <a:pt x="9644" y="14773"/>
                      <a:pt x="9839" y="15123"/>
                      <a:pt x="9888" y="15298"/>
                    </a:cubicBezTo>
                    <a:cubicBezTo>
                      <a:pt x="9937" y="15473"/>
                      <a:pt x="10083" y="15887"/>
                      <a:pt x="10148" y="15887"/>
                    </a:cubicBezTo>
                    <a:cubicBezTo>
                      <a:pt x="10214" y="15887"/>
                      <a:pt x="10408" y="15696"/>
                      <a:pt x="10604" y="15791"/>
                    </a:cubicBezTo>
                    <a:cubicBezTo>
                      <a:pt x="10785" y="15880"/>
                      <a:pt x="10559" y="16478"/>
                      <a:pt x="10552" y="16740"/>
                    </a:cubicBezTo>
                    <a:cubicBezTo>
                      <a:pt x="10688" y="16736"/>
                      <a:pt x="10854" y="16736"/>
                      <a:pt x="10909" y="16763"/>
                    </a:cubicBezTo>
                    <a:cubicBezTo>
                      <a:pt x="11006" y="16810"/>
                      <a:pt x="11055" y="17454"/>
                      <a:pt x="11006" y="17573"/>
                    </a:cubicBezTo>
                    <a:cubicBezTo>
                      <a:pt x="10957" y="17692"/>
                      <a:pt x="10556" y="17799"/>
                      <a:pt x="10349" y="17930"/>
                    </a:cubicBezTo>
                    <a:cubicBezTo>
                      <a:pt x="10142" y="18061"/>
                      <a:pt x="9643" y="18526"/>
                      <a:pt x="9412" y="18895"/>
                    </a:cubicBezTo>
                    <a:cubicBezTo>
                      <a:pt x="9275" y="19114"/>
                      <a:pt x="9075" y="19295"/>
                      <a:pt x="8934" y="19453"/>
                    </a:cubicBezTo>
                    <a:cubicBezTo>
                      <a:pt x="9001" y="19462"/>
                      <a:pt x="9057" y="19460"/>
                      <a:pt x="9096" y="19443"/>
                    </a:cubicBezTo>
                    <a:cubicBezTo>
                      <a:pt x="9205" y="19396"/>
                      <a:pt x="9375" y="19396"/>
                      <a:pt x="9558" y="19610"/>
                    </a:cubicBezTo>
                    <a:cubicBezTo>
                      <a:pt x="9740" y="19824"/>
                      <a:pt x="9728" y="19991"/>
                      <a:pt x="9801" y="19979"/>
                    </a:cubicBezTo>
                    <a:cubicBezTo>
                      <a:pt x="9874" y="19967"/>
                      <a:pt x="9960" y="19693"/>
                      <a:pt x="10106" y="19896"/>
                    </a:cubicBezTo>
                    <a:cubicBezTo>
                      <a:pt x="10252" y="20099"/>
                      <a:pt x="10629" y="20253"/>
                      <a:pt x="10714" y="20349"/>
                    </a:cubicBezTo>
                    <a:cubicBezTo>
                      <a:pt x="10799" y="20444"/>
                      <a:pt x="11079" y="20515"/>
                      <a:pt x="11079" y="20765"/>
                    </a:cubicBezTo>
                    <a:cubicBezTo>
                      <a:pt x="11079" y="20944"/>
                      <a:pt x="10993" y="21283"/>
                      <a:pt x="11136" y="21570"/>
                    </a:cubicBezTo>
                    <a:cubicBezTo>
                      <a:pt x="11204" y="21483"/>
                      <a:pt x="11283" y="21399"/>
                      <a:pt x="11389" y="2132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6" name="Shape 1783"/>
              <p:cNvSpPr/>
              <p:nvPr/>
            </p:nvSpPr>
            <p:spPr>
              <a:xfrm>
                <a:off x="4022073" y="5362764"/>
                <a:ext cx="182174" cy="193030"/>
              </a:xfrm>
              <a:custGeom>
                <a:avLst/>
                <a:gdLst/>
                <a:ahLst/>
                <a:cxnLst>
                  <a:cxn ang="0">
                    <a:pos x="wd2" y="hd2"/>
                  </a:cxn>
                  <a:cxn ang="5400000">
                    <a:pos x="wd2" y="hd2"/>
                  </a:cxn>
                  <a:cxn ang="10800000">
                    <a:pos x="wd2" y="hd2"/>
                  </a:cxn>
                  <a:cxn ang="16200000">
                    <a:pos x="wd2" y="hd2"/>
                  </a:cxn>
                </a:cxnLst>
                <a:rect l="0" t="0" r="r" b="b"/>
                <a:pathLst>
                  <a:path w="21510" h="20896" extrusionOk="0">
                    <a:moveTo>
                      <a:pt x="21055" y="10062"/>
                    </a:moveTo>
                    <a:cubicBezTo>
                      <a:pt x="21055" y="8196"/>
                      <a:pt x="18825" y="7661"/>
                      <a:pt x="18147" y="6952"/>
                    </a:cubicBezTo>
                    <a:cubicBezTo>
                      <a:pt x="17466" y="6239"/>
                      <a:pt x="14461" y="5084"/>
                      <a:pt x="13297" y="3570"/>
                    </a:cubicBezTo>
                    <a:cubicBezTo>
                      <a:pt x="12133" y="2059"/>
                      <a:pt x="11454" y="4103"/>
                      <a:pt x="10871" y="4194"/>
                    </a:cubicBezTo>
                    <a:cubicBezTo>
                      <a:pt x="10289" y="4280"/>
                      <a:pt x="10384" y="3037"/>
                      <a:pt x="8933" y="1435"/>
                    </a:cubicBezTo>
                    <a:cubicBezTo>
                      <a:pt x="7475" y="-164"/>
                      <a:pt x="6119" y="-164"/>
                      <a:pt x="5246" y="191"/>
                    </a:cubicBezTo>
                    <a:cubicBezTo>
                      <a:pt x="4941" y="314"/>
                      <a:pt x="4491" y="335"/>
                      <a:pt x="3956" y="265"/>
                    </a:cubicBezTo>
                    <a:cubicBezTo>
                      <a:pt x="3184" y="1080"/>
                      <a:pt x="2625" y="1814"/>
                      <a:pt x="2625" y="2503"/>
                    </a:cubicBezTo>
                    <a:cubicBezTo>
                      <a:pt x="2625" y="4194"/>
                      <a:pt x="1266" y="6059"/>
                      <a:pt x="1171" y="9262"/>
                    </a:cubicBezTo>
                    <a:cubicBezTo>
                      <a:pt x="1072" y="12463"/>
                      <a:pt x="103" y="11930"/>
                      <a:pt x="7" y="14419"/>
                    </a:cubicBezTo>
                    <a:cubicBezTo>
                      <a:pt x="-90" y="16909"/>
                      <a:pt x="879" y="16465"/>
                      <a:pt x="1266" y="16820"/>
                    </a:cubicBezTo>
                    <a:cubicBezTo>
                      <a:pt x="1481" y="17015"/>
                      <a:pt x="1219" y="17810"/>
                      <a:pt x="945" y="18481"/>
                    </a:cubicBezTo>
                    <a:cubicBezTo>
                      <a:pt x="1353" y="18813"/>
                      <a:pt x="1758" y="19329"/>
                      <a:pt x="2652" y="19240"/>
                    </a:cubicBezTo>
                    <a:cubicBezTo>
                      <a:pt x="4376" y="19065"/>
                      <a:pt x="6098" y="19680"/>
                      <a:pt x="8205" y="20558"/>
                    </a:cubicBezTo>
                    <a:cubicBezTo>
                      <a:pt x="10310" y="21436"/>
                      <a:pt x="9544" y="20294"/>
                      <a:pt x="11555" y="20558"/>
                    </a:cubicBezTo>
                    <a:cubicBezTo>
                      <a:pt x="13565" y="20823"/>
                      <a:pt x="15864" y="20996"/>
                      <a:pt x="18066" y="19767"/>
                    </a:cubicBezTo>
                    <a:cubicBezTo>
                      <a:pt x="19574" y="18925"/>
                      <a:pt x="20331" y="17468"/>
                      <a:pt x="21510" y="16067"/>
                    </a:cubicBezTo>
                    <a:cubicBezTo>
                      <a:pt x="20369" y="13926"/>
                      <a:pt x="21055" y="11399"/>
                      <a:pt x="21055" y="1006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7" name="Shape 1784"/>
              <p:cNvSpPr/>
              <p:nvPr/>
            </p:nvSpPr>
            <p:spPr>
              <a:xfrm>
                <a:off x="3461785" y="5022589"/>
                <a:ext cx="734830" cy="1449771"/>
              </a:xfrm>
              <a:custGeom>
                <a:avLst/>
                <a:gdLst/>
                <a:ahLst/>
                <a:cxnLst>
                  <a:cxn ang="0">
                    <a:pos x="wd2" y="hd2"/>
                  </a:cxn>
                  <a:cxn ang="5400000">
                    <a:pos x="wd2" y="hd2"/>
                  </a:cxn>
                  <a:cxn ang="10800000">
                    <a:pos x="wd2" y="hd2"/>
                  </a:cxn>
                  <a:cxn ang="16200000">
                    <a:pos x="wd2" y="hd2"/>
                  </a:cxn>
                </a:cxnLst>
                <a:rect l="0" t="0" r="r" b="b"/>
                <a:pathLst>
                  <a:path w="21399" h="21422" extrusionOk="0">
                    <a:moveTo>
                      <a:pt x="21170" y="2114"/>
                    </a:moveTo>
                    <a:cubicBezTo>
                      <a:pt x="21062" y="2086"/>
                      <a:pt x="20736" y="2086"/>
                      <a:pt x="20469" y="2091"/>
                    </a:cubicBezTo>
                    <a:cubicBezTo>
                      <a:pt x="20469" y="2111"/>
                      <a:pt x="20469" y="2130"/>
                      <a:pt x="20474" y="2146"/>
                    </a:cubicBezTo>
                    <a:cubicBezTo>
                      <a:pt x="20538" y="2373"/>
                      <a:pt x="20250" y="2956"/>
                      <a:pt x="19931" y="2940"/>
                    </a:cubicBezTo>
                    <a:cubicBezTo>
                      <a:pt x="19612" y="2924"/>
                      <a:pt x="19356" y="3184"/>
                      <a:pt x="19100" y="3151"/>
                    </a:cubicBezTo>
                    <a:cubicBezTo>
                      <a:pt x="18844" y="3119"/>
                      <a:pt x="18492" y="3346"/>
                      <a:pt x="18172" y="3248"/>
                    </a:cubicBezTo>
                    <a:cubicBezTo>
                      <a:pt x="17853" y="3151"/>
                      <a:pt x="17406" y="3281"/>
                      <a:pt x="17150" y="3200"/>
                    </a:cubicBezTo>
                    <a:cubicBezTo>
                      <a:pt x="16894" y="3119"/>
                      <a:pt x="16159" y="3184"/>
                      <a:pt x="16159" y="3087"/>
                    </a:cubicBezTo>
                    <a:cubicBezTo>
                      <a:pt x="16159" y="2989"/>
                      <a:pt x="16511" y="3022"/>
                      <a:pt x="16511" y="2729"/>
                    </a:cubicBezTo>
                    <a:cubicBezTo>
                      <a:pt x="16511" y="2438"/>
                      <a:pt x="17469" y="2113"/>
                      <a:pt x="17342" y="2000"/>
                    </a:cubicBezTo>
                    <a:cubicBezTo>
                      <a:pt x="17214" y="1886"/>
                      <a:pt x="15583" y="1643"/>
                      <a:pt x="15360" y="1497"/>
                    </a:cubicBezTo>
                    <a:cubicBezTo>
                      <a:pt x="15136" y="1351"/>
                      <a:pt x="14816" y="1221"/>
                      <a:pt x="14177" y="1189"/>
                    </a:cubicBezTo>
                    <a:cubicBezTo>
                      <a:pt x="13538" y="1156"/>
                      <a:pt x="13570" y="994"/>
                      <a:pt x="12995" y="816"/>
                    </a:cubicBezTo>
                    <a:cubicBezTo>
                      <a:pt x="12515" y="667"/>
                      <a:pt x="11768" y="270"/>
                      <a:pt x="11516" y="48"/>
                    </a:cubicBezTo>
                    <a:cubicBezTo>
                      <a:pt x="11126" y="27"/>
                      <a:pt x="10575" y="-14"/>
                      <a:pt x="10464" y="53"/>
                    </a:cubicBezTo>
                    <a:cubicBezTo>
                      <a:pt x="10307" y="149"/>
                      <a:pt x="10056" y="596"/>
                      <a:pt x="9835" y="372"/>
                    </a:cubicBezTo>
                    <a:cubicBezTo>
                      <a:pt x="9614" y="149"/>
                      <a:pt x="9079" y="149"/>
                      <a:pt x="8607" y="116"/>
                    </a:cubicBezTo>
                    <a:cubicBezTo>
                      <a:pt x="8135" y="85"/>
                      <a:pt x="8167" y="-139"/>
                      <a:pt x="7663" y="133"/>
                    </a:cubicBezTo>
                    <a:cubicBezTo>
                      <a:pt x="7438" y="254"/>
                      <a:pt x="7147" y="373"/>
                      <a:pt x="6883" y="459"/>
                    </a:cubicBezTo>
                    <a:cubicBezTo>
                      <a:pt x="6852" y="718"/>
                      <a:pt x="6759" y="1009"/>
                      <a:pt x="6665" y="1091"/>
                    </a:cubicBezTo>
                    <a:cubicBezTo>
                      <a:pt x="6537" y="1205"/>
                      <a:pt x="5483" y="1448"/>
                      <a:pt x="5451" y="1578"/>
                    </a:cubicBezTo>
                    <a:cubicBezTo>
                      <a:pt x="5419" y="1708"/>
                      <a:pt x="5579" y="1886"/>
                      <a:pt x="5387" y="1967"/>
                    </a:cubicBezTo>
                    <a:cubicBezTo>
                      <a:pt x="5195" y="2048"/>
                      <a:pt x="5834" y="2453"/>
                      <a:pt x="5483" y="2551"/>
                    </a:cubicBezTo>
                    <a:cubicBezTo>
                      <a:pt x="5131" y="2648"/>
                      <a:pt x="5738" y="2810"/>
                      <a:pt x="5515" y="2908"/>
                    </a:cubicBezTo>
                    <a:cubicBezTo>
                      <a:pt x="5291" y="3005"/>
                      <a:pt x="4876" y="3054"/>
                      <a:pt x="4876" y="3167"/>
                    </a:cubicBezTo>
                    <a:cubicBezTo>
                      <a:pt x="4876" y="3281"/>
                      <a:pt x="4844" y="3557"/>
                      <a:pt x="4556" y="3621"/>
                    </a:cubicBezTo>
                    <a:cubicBezTo>
                      <a:pt x="4268" y="3686"/>
                      <a:pt x="4076" y="3929"/>
                      <a:pt x="4076" y="4108"/>
                    </a:cubicBezTo>
                    <a:cubicBezTo>
                      <a:pt x="4076" y="4286"/>
                      <a:pt x="3629" y="4173"/>
                      <a:pt x="3789" y="4400"/>
                    </a:cubicBezTo>
                    <a:cubicBezTo>
                      <a:pt x="3948" y="4627"/>
                      <a:pt x="4140" y="4903"/>
                      <a:pt x="3789" y="4951"/>
                    </a:cubicBezTo>
                    <a:cubicBezTo>
                      <a:pt x="3437" y="5000"/>
                      <a:pt x="3533" y="5373"/>
                      <a:pt x="3341" y="5373"/>
                    </a:cubicBezTo>
                    <a:cubicBezTo>
                      <a:pt x="3149" y="5373"/>
                      <a:pt x="3053" y="5762"/>
                      <a:pt x="3341" y="5957"/>
                    </a:cubicBezTo>
                    <a:cubicBezTo>
                      <a:pt x="3629" y="6151"/>
                      <a:pt x="3693" y="6314"/>
                      <a:pt x="3693" y="6492"/>
                    </a:cubicBezTo>
                    <a:cubicBezTo>
                      <a:pt x="3693" y="6670"/>
                      <a:pt x="4076" y="6768"/>
                      <a:pt x="3948" y="6963"/>
                    </a:cubicBezTo>
                    <a:cubicBezTo>
                      <a:pt x="3820" y="7157"/>
                      <a:pt x="3885" y="7336"/>
                      <a:pt x="3661" y="7417"/>
                    </a:cubicBezTo>
                    <a:cubicBezTo>
                      <a:pt x="3437" y="7498"/>
                      <a:pt x="3629" y="7741"/>
                      <a:pt x="3341" y="7806"/>
                    </a:cubicBezTo>
                    <a:cubicBezTo>
                      <a:pt x="3053" y="7871"/>
                      <a:pt x="3565" y="8390"/>
                      <a:pt x="3341" y="8487"/>
                    </a:cubicBezTo>
                    <a:cubicBezTo>
                      <a:pt x="3117" y="8585"/>
                      <a:pt x="2542" y="8666"/>
                      <a:pt x="2542" y="9022"/>
                    </a:cubicBezTo>
                    <a:cubicBezTo>
                      <a:pt x="2542" y="9379"/>
                      <a:pt x="2650" y="9581"/>
                      <a:pt x="2574" y="9736"/>
                    </a:cubicBezTo>
                    <a:cubicBezTo>
                      <a:pt x="2510" y="9866"/>
                      <a:pt x="2894" y="9833"/>
                      <a:pt x="2829" y="10044"/>
                    </a:cubicBezTo>
                    <a:cubicBezTo>
                      <a:pt x="2766" y="10255"/>
                      <a:pt x="2254" y="10125"/>
                      <a:pt x="2222" y="10255"/>
                    </a:cubicBezTo>
                    <a:cubicBezTo>
                      <a:pt x="2191" y="10384"/>
                      <a:pt x="2350" y="10644"/>
                      <a:pt x="2159" y="10660"/>
                    </a:cubicBezTo>
                    <a:cubicBezTo>
                      <a:pt x="1967" y="10677"/>
                      <a:pt x="1870" y="10774"/>
                      <a:pt x="1870" y="11001"/>
                    </a:cubicBezTo>
                    <a:cubicBezTo>
                      <a:pt x="1870" y="11228"/>
                      <a:pt x="1615" y="11260"/>
                      <a:pt x="1583" y="11374"/>
                    </a:cubicBezTo>
                    <a:cubicBezTo>
                      <a:pt x="1551" y="11487"/>
                      <a:pt x="1807" y="11617"/>
                      <a:pt x="1807" y="11747"/>
                    </a:cubicBezTo>
                    <a:cubicBezTo>
                      <a:pt x="1807" y="11877"/>
                      <a:pt x="1966" y="12314"/>
                      <a:pt x="1743" y="12331"/>
                    </a:cubicBezTo>
                    <a:cubicBezTo>
                      <a:pt x="1519" y="12347"/>
                      <a:pt x="1391" y="12834"/>
                      <a:pt x="1583" y="12899"/>
                    </a:cubicBezTo>
                    <a:cubicBezTo>
                      <a:pt x="1775" y="12963"/>
                      <a:pt x="1775" y="13093"/>
                      <a:pt x="1679" y="13190"/>
                    </a:cubicBezTo>
                    <a:cubicBezTo>
                      <a:pt x="1583" y="13288"/>
                      <a:pt x="2126" y="13385"/>
                      <a:pt x="1839" y="13531"/>
                    </a:cubicBezTo>
                    <a:cubicBezTo>
                      <a:pt x="1551" y="13677"/>
                      <a:pt x="1779" y="13864"/>
                      <a:pt x="2159" y="13807"/>
                    </a:cubicBezTo>
                    <a:cubicBezTo>
                      <a:pt x="2478" y="13758"/>
                      <a:pt x="2670" y="14050"/>
                      <a:pt x="2318" y="14050"/>
                    </a:cubicBezTo>
                    <a:cubicBezTo>
                      <a:pt x="1967" y="14050"/>
                      <a:pt x="1615" y="14050"/>
                      <a:pt x="1903" y="14164"/>
                    </a:cubicBezTo>
                    <a:cubicBezTo>
                      <a:pt x="2191" y="14277"/>
                      <a:pt x="2478" y="14439"/>
                      <a:pt x="2063" y="14520"/>
                    </a:cubicBezTo>
                    <a:cubicBezTo>
                      <a:pt x="1647" y="14601"/>
                      <a:pt x="1999" y="14747"/>
                      <a:pt x="1903" y="14942"/>
                    </a:cubicBezTo>
                    <a:cubicBezTo>
                      <a:pt x="1807" y="15137"/>
                      <a:pt x="2191" y="15315"/>
                      <a:pt x="1871" y="15364"/>
                    </a:cubicBezTo>
                    <a:cubicBezTo>
                      <a:pt x="1551" y="15412"/>
                      <a:pt x="1999" y="15704"/>
                      <a:pt x="1551" y="15737"/>
                    </a:cubicBezTo>
                    <a:cubicBezTo>
                      <a:pt x="1104" y="15769"/>
                      <a:pt x="1391" y="15980"/>
                      <a:pt x="1104" y="16094"/>
                    </a:cubicBezTo>
                    <a:cubicBezTo>
                      <a:pt x="815" y="16207"/>
                      <a:pt x="1487" y="16402"/>
                      <a:pt x="1135" y="16515"/>
                    </a:cubicBezTo>
                    <a:cubicBezTo>
                      <a:pt x="784" y="16628"/>
                      <a:pt x="1039" y="16888"/>
                      <a:pt x="688" y="16888"/>
                    </a:cubicBezTo>
                    <a:cubicBezTo>
                      <a:pt x="336" y="16888"/>
                      <a:pt x="144" y="17131"/>
                      <a:pt x="112" y="17245"/>
                    </a:cubicBezTo>
                    <a:cubicBezTo>
                      <a:pt x="81" y="17358"/>
                      <a:pt x="-143" y="17586"/>
                      <a:pt x="145" y="17748"/>
                    </a:cubicBezTo>
                    <a:cubicBezTo>
                      <a:pt x="432" y="17910"/>
                      <a:pt x="80" y="18040"/>
                      <a:pt x="336" y="18105"/>
                    </a:cubicBezTo>
                    <a:cubicBezTo>
                      <a:pt x="592" y="18169"/>
                      <a:pt x="1455" y="18072"/>
                      <a:pt x="1327" y="18267"/>
                    </a:cubicBezTo>
                    <a:cubicBezTo>
                      <a:pt x="1199" y="18461"/>
                      <a:pt x="1231" y="18883"/>
                      <a:pt x="1391" y="18883"/>
                    </a:cubicBezTo>
                    <a:cubicBezTo>
                      <a:pt x="1551" y="18883"/>
                      <a:pt x="1647" y="19126"/>
                      <a:pt x="1903" y="19110"/>
                    </a:cubicBezTo>
                    <a:cubicBezTo>
                      <a:pt x="2159" y="19094"/>
                      <a:pt x="3309" y="19029"/>
                      <a:pt x="3789" y="19094"/>
                    </a:cubicBezTo>
                    <a:cubicBezTo>
                      <a:pt x="4026" y="19126"/>
                      <a:pt x="4223" y="19197"/>
                      <a:pt x="4363" y="19262"/>
                    </a:cubicBezTo>
                    <a:cubicBezTo>
                      <a:pt x="4637" y="19200"/>
                      <a:pt x="5236" y="19399"/>
                      <a:pt x="5372" y="19330"/>
                    </a:cubicBezTo>
                    <a:cubicBezTo>
                      <a:pt x="5538" y="19246"/>
                      <a:pt x="4782" y="18935"/>
                      <a:pt x="4806" y="18827"/>
                    </a:cubicBezTo>
                    <a:cubicBezTo>
                      <a:pt x="4829" y="18719"/>
                      <a:pt x="4687" y="18539"/>
                      <a:pt x="4687" y="18419"/>
                    </a:cubicBezTo>
                    <a:cubicBezTo>
                      <a:pt x="4687" y="18300"/>
                      <a:pt x="4569" y="18036"/>
                      <a:pt x="4900" y="17916"/>
                    </a:cubicBezTo>
                    <a:cubicBezTo>
                      <a:pt x="5231" y="17796"/>
                      <a:pt x="5254" y="17677"/>
                      <a:pt x="5467" y="17701"/>
                    </a:cubicBezTo>
                    <a:cubicBezTo>
                      <a:pt x="5679" y="17725"/>
                      <a:pt x="6104" y="17605"/>
                      <a:pt x="6128" y="17317"/>
                    </a:cubicBezTo>
                    <a:cubicBezTo>
                      <a:pt x="6151" y="17030"/>
                      <a:pt x="6411" y="16922"/>
                      <a:pt x="6884" y="16718"/>
                    </a:cubicBezTo>
                    <a:cubicBezTo>
                      <a:pt x="7398" y="16496"/>
                      <a:pt x="8253" y="16287"/>
                      <a:pt x="8135" y="16191"/>
                    </a:cubicBezTo>
                    <a:cubicBezTo>
                      <a:pt x="8017" y="16095"/>
                      <a:pt x="8324" y="15784"/>
                      <a:pt x="8324" y="15664"/>
                    </a:cubicBezTo>
                    <a:cubicBezTo>
                      <a:pt x="8324" y="15544"/>
                      <a:pt x="7521" y="15568"/>
                      <a:pt x="7261" y="15520"/>
                    </a:cubicBezTo>
                    <a:cubicBezTo>
                      <a:pt x="7002" y="15472"/>
                      <a:pt x="6057" y="15137"/>
                      <a:pt x="6529" y="14694"/>
                    </a:cubicBezTo>
                    <a:cubicBezTo>
                      <a:pt x="7002" y="14250"/>
                      <a:pt x="7993" y="14202"/>
                      <a:pt x="8277" y="14190"/>
                    </a:cubicBezTo>
                    <a:cubicBezTo>
                      <a:pt x="8560" y="14178"/>
                      <a:pt x="8300" y="13975"/>
                      <a:pt x="8536" y="13903"/>
                    </a:cubicBezTo>
                    <a:cubicBezTo>
                      <a:pt x="8772" y="13831"/>
                      <a:pt x="8820" y="13711"/>
                      <a:pt x="8820" y="13531"/>
                    </a:cubicBezTo>
                    <a:cubicBezTo>
                      <a:pt x="8820" y="13328"/>
                      <a:pt x="8820" y="13004"/>
                      <a:pt x="9245" y="12980"/>
                    </a:cubicBezTo>
                    <a:cubicBezTo>
                      <a:pt x="9670" y="12956"/>
                      <a:pt x="9788" y="12836"/>
                      <a:pt x="9528" y="12801"/>
                    </a:cubicBezTo>
                    <a:cubicBezTo>
                      <a:pt x="9268" y="12764"/>
                      <a:pt x="9150" y="12609"/>
                      <a:pt x="9575" y="12585"/>
                    </a:cubicBezTo>
                    <a:cubicBezTo>
                      <a:pt x="10000" y="12561"/>
                      <a:pt x="9859" y="12764"/>
                      <a:pt x="10165" y="12764"/>
                    </a:cubicBezTo>
                    <a:cubicBezTo>
                      <a:pt x="10473" y="12764"/>
                      <a:pt x="10992" y="12501"/>
                      <a:pt x="10591" y="12345"/>
                    </a:cubicBezTo>
                    <a:cubicBezTo>
                      <a:pt x="10189" y="12189"/>
                      <a:pt x="10071" y="12417"/>
                      <a:pt x="9859" y="12441"/>
                    </a:cubicBezTo>
                    <a:cubicBezTo>
                      <a:pt x="9646" y="12465"/>
                      <a:pt x="9481" y="12297"/>
                      <a:pt x="9268" y="12297"/>
                    </a:cubicBezTo>
                    <a:cubicBezTo>
                      <a:pt x="9056" y="12297"/>
                      <a:pt x="9198" y="11998"/>
                      <a:pt x="9103" y="11890"/>
                    </a:cubicBezTo>
                    <a:cubicBezTo>
                      <a:pt x="9008" y="11782"/>
                      <a:pt x="8867" y="11519"/>
                      <a:pt x="9056" y="11387"/>
                    </a:cubicBezTo>
                    <a:cubicBezTo>
                      <a:pt x="9245" y="11255"/>
                      <a:pt x="10047" y="11590"/>
                      <a:pt x="10756" y="11614"/>
                    </a:cubicBezTo>
                    <a:cubicBezTo>
                      <a:pt x="11464" y="11638"/>
                      <a:pt x="11984" y="11435"/>
                      <a:pt x="11984" y="11303"/>
                    </a:cubicBezTo>
                    <a:cubicBezTo>
                      <a:pt x="11984" y="11171"/>
                      <a:pt x="11653" y="10931"/>
                      <a:pt x="12078" y="10788"/>
                    </a:cubicBezTo>
                    <a:cubicBezTo>
                      <a:pt x="12503" y="10644"/>
                      <a:pt x="12149" y="10596"/>
                      <a:pt x="12031" y="10404"/>
                    </a:cubicBezTo>
                    <a:cubicBezTo>
                      <a:pt x="11913" y="10213"/>
                      <a:pt x="12220" y="10093"/>
                      <a:pt x="12409" y="10189"/>
                    </a:cubicBezTo>
                    <a:cubicBezTo>
                      <a:pt x="12598" y="10284"/>
                      <a:pt x="13991" y="10225"/>
                      <a:pt x="15148" y="10105"/>
                    </a:cubicBezTo>
                    <a:cubicBezTo>
                      <a:pt x="16305" y="9985"/>
                      <a:pt x="17108" y="9769"/>
                      <a:pt x="17178" y="9602"/>
                    </a:cubicBezTo>
                    <a:cubicBezTo>
                      <a:pt x="17249" y="9434"/>
                      <a:pt x="17982" y="9039"/>
                      <a:pt x="18147" y="8895"/>
                    </a:cubicBezTo>
                    <a:cubicBezTo>
                      <a:pt x="18312" y="8751"/>
                      <a:pt x="18170" y="8571"/>
                      <a:pt x="17698" y="8535"/>
                    </a:cubicBezTo>
                    <a:cubicBezTo>
                      <a:pt x="17226" y="8500"/>
                      <a:pt x="17249" y="8224"/>
                      <a:pt x="17509" y="8068"/>
                    </a:cubicBezTo>
                    <a:cubicBezTo>
                      <a:pt x="17769" y="7912"/>
                      <a:pt x="17367" y="7768"/>
                      <a:pt x="16919" y="7745"/>
                    </a:cubicBezTo>
                    <a:cubicBezTo>
                      <a:pt x="16470" y="7720"/>
                      <a:pt x="15762" y="7565"/>
                      <a:pt x="16163" y="7373"/>
                    </a:cubicBezTo>
                    <a:cubicBezTo>
                      <a:pt x="16357" y="7281"/>
                      <a:pt x="16451" y="7299"/>
                      <a:pt x="16545" y="7341"/>
                    </a:cubicBezTo>
                    <a:cubicBezTo>
                      <a:pt x="16613" y="7250"/>
                      <a:pt x="16678" y="7141"/>
                      <a:pt x="16624" y="7115"/>
                    </a:cubicBezTo>
                    <a:cubicBezTo>
                      <a:pt x="16529" y="7066"/>
                      <a:pt x="16290" y="7127"/>
                      <a:pt x="16314" y="6787"/>
                    </a:cubicBezTo>
                    <a:cubicBezTo>
                      <a:pt x="16337" y="6447"/>
                      <a:pt x="16576" y="6520"/>
                      <a:pt x="16601" y="6083"/>
                    </a:cubicBezTo>
                    <a:cubicBezTo>
                      <a:pt x="16624" y="5646"/>
                      <a:pt x="16959" y="5391"/>
                      <a:pt x="16959" y="5160"/>
                    </a:cubicBezTo>
                    <a:cubicBezTo>
                      <a:pt x="16959" y="4930"/>
                      <a:pt x="17773" y="4663"/>
                      <a:pt x="18228" y="4286"/>
                    </a:cubicBezTo>
                    <a:cubicBezTo>
                      <a:pt x="18682" y="3910"/>
                      <a:pt x="19663" y="3437"/>
                      <a:pt x="20070" y="3303"/>
                    </a:cubicBezTo>
                    <a:cubicBezTo>
                      <a:pt x="20476" y="3170"/>
                      <a:pt x="21266" y="3060"/>
                      <a:pt x="21362" y="2939"/>
                    </a:cubicBezTo>
                    <a:cubicBezTo>
                      <a:pt x="21457" y="2818"/>
                      <a:pt x="21361" y="2162"/>
                      <a:pt x="21170" y="2114"/>
                    </a:cubicBezTo>
                    <a:close/>
                    <a:moveTo>
                      <a:pt x="8088" y="21031"/>
                    </a:moveTo>
                    <a:cubicBezTo>
                      <a:pt x="7497" y="21019"/>
                      <a:pt x="6340" y="20468"/>
                      <a:pt x="5986" y="20325"/>
                    </a:cubicBezTo>
                    <a:cubicBezTo>
                      <a:pt x="5632" y="20180"/>
                      <a:pt x="5892" y="20037"/>
                      <a:pt x="5467" y="20073"/>
                    </a:cubicBezTo>
                    <a:cubicBezTo>
                      <a:pt x="5042" y="20109"/>
                      <a:pt x="5325" y="19905"/>
                      <a:pt x="5561" y="19845"/>
                    </a:cubicBezTo>
                    <a:cubicBezTo>
                      <a:pt x="5778" y="19790"/>
                      <a:pt x="5477" y="19585"/>
                      <a:pt x="5188" y="19552"/>
                    </a:cubicBezTo>
                    <a:cubicBezTo>
                      <a:pt x="5156" y="19874"/>
                      <a:pt x="5024" y="21318"/>
                      <a:pt x="5195" y="21332"/>
                    </a:cubicBezTo>
                    <a:cubicBezTo>
                      <a:pt x="5367" y="21347"/>
                      <a:pt x="6620" y="21257"/>
                      <a:pt x="6989" y="21380"/>
                    </a:cubicBezTo>
                    <a:cubicBezTo>
                      <a:pt x="7131" y="21403"/>
                      <a:pt x="7326" y="21461"/>
                      <a:pt x="7474" y="21379"/>
                    </a:cubicBezTo>
                    <a:cubicBezTo>
                      <a:pt x="7710" y="21247"/>
                      <a:pt x="8418" y="21319"/>
                      <a:pt x="8796" y="21199"/>
                    </a:cubicBezTo>
                    <a:cubicBezTo>
                      <a:pt x="9174" y="21079"/>
                      <a:pt x="8678" y="21043"/>
                      <a:pt x="8088" y="2103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8" name="Shape 1785"/>
              <p:cNvSpPr/>
              <p:nvPr/>
            </p:nvSpPr>
            <p:spPr>
              <a:xfrm>
                <a:off x="3381743" y="4862507"/>
                <a:ext cx="318279" cy="1645882"/>
              </a:xfrm>
              <a:custGeom>
                <a:avLst/>
                <a:gdLst/>
                <a:ahLst/>
                <a:cxnLst>
                  <a:cxn ang="0">
                    <a:pos x="wd2" y="hd2"/>
                  </a:cxn>
                  <a:cxn ang="5400000">
                    <a:pos x="wd2" y="hd2"/>
                  </a:cxn>
                  <a:cxn ang="10800000">
                    <a:pos x="wd2" y="hd2"/>
                  </a:cxn>
                  <a:cxn ang="16200000">
                    <a:pos x="wd2" y="hd2"/>
                  </a:cxn>
                </a:cxnLst>
                <a:rect l="0" t="0" r="r" b="b"/>
                <a:pathLst>
                  <a:path w="21224" h="21510" extrusionOk="0">
                    <a:moveTo>
                      <a:pt x="9577" y="19106"/>
                    </a:moveTo>
                    <a:cubicBezTo>
                      <a:pt x="8991" y="19121"/>
                      <a:pt x="8771" y="18905"/>
                      <a:pt x="8406" y="18905"/>
                    </a:cubicBezTo>
                    <a:cubicBezTo>
                      <a:pt x="8039" y="18905"/>
                      <a:pt x="7966" y="18532"/>
                      <a:pt x="8259" y="18360"/>
                    </a:cubicBezTo>
                    <a:cubicBezTo>
                      <a:pt x="8552" y="18188"/>
                      <a:pt x="6576" y="18274"/>
                      <a:pt x="5989" y="18217"/>
                    </a:cubicBezTo>
                    <a:cubicBezTo>
                      <a:pt x="5404" y="18159"/>
                      <a:pt x="6209" y="18044"/>
                      <a:pt x="5551" y="17901"/>
                    </a:cubicBezTo>
                    <a:cubicBezTo>
                      <a:pt x="4892" y="17758"/>
                      <a:pt x="5404" y="17557"/>
                      <a:pt x="5477" y="17456"/>
                    </a:cubicBezTo>
                    <a:cubicBezTo>
                      <a:pt x="5550" y="17356"/>
                      <a:pt x="5989" y="17141"/>
                      <a:pt x="6796" y="17141"/>
                    </a:cubicBezTo>
                    <a:cubicBezTo>
                      <a:pt x="7600" y="17141"/>
                      <a:pt x="7015" y="16911"/>
                      <a:pt x="7819" y="16811"/>
                    </a:cubicBezTo>
                    <a:cubicBezTo>
                      <a:pt x="8625" y="16711"/>
                      <a:pt x="7087" y="16538"/>
                      <a:pt x="7747" y="16438"/>
                    </a:cubicBezTo>
                    <a:cubicBezTo>
                      <a:pt x="8406" y="16337"/>
                      <a:pt x="7747" y="16151"/>
                      <a:pt x="8771" y="16122"/>
                    </a:cubicBezTo>
                    <a:cubicBezTo>
                      <a:pt x="9796" y="16094"/>
                      <a:pt x="8771" y="15835"/>
                      <a:pt x="9504" y="15792"/>
                    </a:cubicBezTo>
                    <a:cubicBezTo>
                      <a:pt x="10236" y="15750"/>
                      <a:pt x="9357" y="15592"/>
                      <a:pt x="9577" y="15419"/>
                    </a:cubicBezTo>
                    <a:cubicBezTo>
                      <a:pt x="9796" y="15247"/>
                      <a:pt x="8991" y="15118"/>
                      <a:pt x="9943" y="15046"/>
                    </a:cubicBezTo>
                    <a:cubicBezTo>
                      <a:pt x="10893" y="14975"/>
                      <a:pt x="10236" y="14831"/>
                      <a:pt x="9577" y="14731"/>
                    </a:cubicBezTo>
                    <a:cubicBezTo>
                      <a:pt x="8918" y="14630"/>
                      <a:pt x="9723" y="14630"/>
                      <a:pt x="10528" y="14630"/>
                    </a:cubicBezTo>
                    <a:cubicBezTo>
                      <a:pt x="11333" y="14630"/>
                      <a:pt x="10895" y="14372"/>
                      <a:pt x="10163" y="14415"/>
                    </a:cubicBezTo>
                    <a:cubicBezTo>
                      <a:pt x="9294" y="14466"/>
                      <a:pt x="8771" y="14300"/>
                      <a:pt x="9430" y="14171"/>
                    </a:cubicBezTo>
                    <a:cubicBezTo>
                      <a:pt x="10088" y="14042"/>
                      <a:pt x="8846" y="13956"/>
                      <a:pt x="9065" y="13870"/>
                    </a:cubicBezTo>
                    <a:cubicBezTo>
                      <a:pt x="9284" y="13784"/>
                      <a:pt x="9284" y="13669"/>
                      <a:pt x="8846" y="13612"/>
                    </a:cubicBezTo>
                    <a:cubicBezTo>
                      <a:pt x="8406" y="13555"/>
                      <a:pt x="8698" y="13124"/>
                      <a:pt x="9210" y="13110"/>
                    </a:cubicBezTo>
                    <a:cubicBezTo>
                      <a:pt x="9722" y="13095"/>
                      <a:pt x="9357" y="12708"/>
                      <a:pt x="9357" y="12593"/>
                    </a:cubicBezTo>
                    <a:cubicBezTo>
                      <a:pt x="9357" y="12479"/>
                      <a:pt x="8771" y="12364"/>
                      <a:pt x="8846" y="12264"/>
                    </a:cubicBezTo>
                    <a:cubicBezTo>
                      <a:pt x="8918" y="12163"/>
                      <a:pt x="9503" y="12134"/>
                      <a:pt x="9503" y="11934"/>
                    </a:cubicBezTo>
                    <a:cubicBezTo>
                      <a:pt x="9503" y="11733"/>
                      <a:pt x="9723" y="11647"/>
                      <a:pt x="10163" y="11632"/>
                    </a:cubicBezTo>
                    <a:cubicBezTo>
                      <a:pt x="10601" y="11618"/>
                      <a:pt x="10236" y="11388"/>
                      <a:pt x="10309" y="11273"/>
                    </a:cubicBezTo>
                    <a:cubicBezTo>
                      <a:pt x="10381" y="11159"/>
                      <a:pt x="11553" y="11273"/>
                      <a:pt x="11699" y="11087"/>
                    </a:cubicBezTo>
                    <a:cubicBezTo>
                      <a:pt x="11846" y="10900"/>
                      <a:pt x="10967" y="10929"/>
                      <a:pt x="11113" y="10815"/>
                    </a:cubicBezTo>
                    <a:cubicBezTo>
                      <a:pt x="11289" y="10678"/>
                      <a:pt x="11040" y="10499"/>
                      <a:pt x="11040" y="10184"/>
                    </a:cubicBezTo>
                    <a:cubicBezTo>
                      <a:pt x="11040" y="9868"/>
                      <a:pt x="12358" y="9796"/>
                      <a:pt x="12870" y="9710"/>
                    </a:cubicBezTo>
                    <a:cubicBezTo>
                      <a:pt x="13382" y="9624"/>
                      <a:pt x="12212" y="9165"/>
                      <a:pt x="12870" y="9108"/>
                    </a:cubicBezTo>
                    <a:cubicBezTo>
                      <a:pt x="13529" y="9050"/>
                      <a:pt x="13090" y="8835"/>
                      <a:pt x="13602" y="8763"/>
                    </a:cubicBezTo>
                    <a:cubicBezTo>
                      <a:pt x="14115" y="8692"/>
                      <a:pt x="13968" y="8534"/>
                      <a:pt x="14261" y="8362"/>
                    </a:cubicBezTo>
                    <a:cubicBezTo>
                      <a:pt x="14554" y="8189"/>
                      <a:pt x="13676" y="8103"/>
                      <a:pt x="13676" y="7946"/>
                    </a:cubicBezTo>
                    <a:cubicBezTo>
                      <a:pt x="13676" y="7788"/>
                      <a:pt x="13529" y="7644"/>
                      <a:pt x="12870" y="7472"/>
                    </a:cubicBezTo>
                    <a:cubicBezTo>
                      <a:pt x="12211" y="7300"/>
                      <a:pt x="12430" y="6956"/>
                      <a:pt x="12870" y="6956"/>
                    </a:cubicBezTo>
                    <a:cubicBezTo>
                      <a:pt x="13309" y="6956"/>
                      <a:pt x="13090" y="6626"/>
                      <a:pt x="13896" y="6583"/>
                    </a:cubicBezTo>
                    <a:cubicBezTo>
                      <a:pt x="14700" y="6540"/>
                      <a:pt x="14261" y="6296"/>
                      <a:pt x="13896" y="6095"/>
                    </a:cubicBezTo>
                    <a:cubicBezTo>
                      <a:pt x="13529" y="5894"/>
                      <a:pt x="14554" y="5995"/>
                      <a:pt x="14554" y="5837"/>
                    </a:cubicBezTo>
                    <a:cubicBezTo>
                      <a:pt x="14554" y="5679"/>
                      <a:pt x="14993" y="5464"/>
                      <a:pt x="15652" y="5406"/>
                    </a:cubicBezTo>
                    <a:cubicBezTo>
                      <a:pt x="16311" y="5349"/>
                      <a:pt x="16385" y="5105"/>
                      <a:pt x="16385" y="5005"/>
                    </a:cubicBezTo>
                    <a:cubicBezTo>
                      <a:pt x="16385" y="4904"/>
                      <a:pt x="17335" y="4861"/>
                      <a:pt x="17848" y="4775"/>
                    </a:cubicBezTo>
                    <a:cubicBezTo>
                      <a:pt x="18360" y="4689"/>
                      <a:pt x="16969" y="4546"/>
                      <a:pt x="17775" y="4460"/>
                    </a:cubicBezTo>
                    <a:cubicBezTo>
                      <a:pt x="18580" y="4373"/>
                      <a:pt x="17116" y="4015"/>
                      <a:pt x="17555" y="3943"/>
                    </a:cubicBezTo>
                    <a:cubicBezTo>
                      <a:pt x="17994" y="3872"/>
                      <a:pt x="17628" y="3714"/>
                      <a:pt x="17701" y="3599"/>
                    </a:cubicBezTo>
                    <a:cubicBezTo>
                      <a:pt x="17775" y="3484"/>
                      <a:pt x="20190" y="3269"/>
                      <a:pt x="20483" y="3169"/>
                    </a:cubicBezTo>
                    <a:cubicBezTo>
                      <a:pt x="20697" y="3096"/>
                      <a:pt x="20909" y="2838"/>
                      <a:pt x="20981" y="2610"/>
                    </a:cubicBezTo>
                    <a:cubicBezTo>
                      <a:pt x="20227" y="2706"/>
                      <a:pt x="19570" y="2757"/>
                      <a:pt x="19449" y="2702"/>
                    </a:cubicBezTo>
                    <a:cubicBezTo>
                      <a:pt x="19233" y="2603"/>
                      <a:pt x="19522" y="2306"/>
                      <a:pt x="18873" y="2179"/>
                    </a:cubicBezTo>
                    <a:cubicBezTo>
                      <a:pt x="18224" y="2052"/>
                      <a:pt x="18657" y="1798"/>
                      <a:pt x="18008" y="1742"/>
                    </a:cubicBezTo>
                    <a:cubicBezTo>
                      <a:pt x="17359" y="1685"/>
                      <a:pt x="16567" y="1431"/>
                      <a:pt x="17143" y="1346"/>
                    </a:cubicBezTo>
                    <a:cubicBezTo>
                      <a:pt x="17719" y="1261"/>
                      <a:pt x="17143" y="1092"/>
                      <a:pt x="17648" y="1007"/>
                    </a:cubicBezTo>
                    <a:cubicBezTo>
                      <a:pt x="18152" y="922"/>
                      <a:pt x="17359" y="908"/>
                      <a:pt x="16638" y="738"/>
                    </a:cubicBezTo>
                    <a:cubicBezTo>
                      <a:pt x="15918" y="569"/>
                      <a:pt x="16927" y="357"/>
                      <a:pt x="16061" y="229"/>
                    </a:cubicBezTo>
                    <a:cubicBezTo>
                      <a:pt x="15197" y="102"/>
                      <a:pt x="15197" y="-53"/>
                      <a:pt x="14980" y="18"/>
                    </a:cubicBezTo>
                    <a:cubicBezTo>
                      <a:pt x="14764" y="89"/>
                      <a:pt x="14692" y="329"/>
                      <a:pt x="13972" y="399"/>
                    </a:cubicBezTo>
                    <a:cubicBezTo>
                      <a:pt x="13853" y="411"/>
                      <a:pt x="13665" y="438"/>
                      <a:pt x="13441" y="475"/>
                    </a:cubicBezTo>
                    <a:cubicBezTo>
                      <a:pt x="13447" y="592"/>
                      <a:pt x="13232" y="789"/>
                      <a:pt x="13466" y="904"/>
                    </a:cubicBezTo>
                    <a:cubicBezTo>
                      <a:pt x="13791" y="1063"/>
                      <a:pt x="13953" y="1837"/>
                      <a:pt x="13629" y="2134"/>
                    </a:cubicBezTo>
                    <a:cubicBezTo>
                      <a:pt x="13304" y="2430"/>
                      <a:pt x="12979" y="2674"/>
                      <a:pt x="12655" y="2854"/>
                    </a:cubicBezTo>
                    <a:cubicBezTo>
                      <a:pt x="12331" y="3034"/>
                      <a:pt x="13412" y="3045"/>
                      <a:pt x="12979" y="3130"/>
                    </a:cubicBezTo>
                    <a:cubicBezTo>
                      <a:pt x="12547" y="3214"/>
                      <a:pt x="12709" y="3427"/>
                      <a:pt x="12709" y="3765"/>
                    </a:cubicBezTo>
                    <a:cubicBezTo>
                      <a:pt x="12709" y="4105"/>
                      <a:pt x="11682" y="4677"/>
                      <a:pt x="11627" y="4857"/>
                    </a:cubicBezTo>
                    <a:cubicBezTo>
                      <a:pt x="11574" y="5037"/>
                      <a:pt x="10870" y="5154"/>
                      <a:pt x="10979" y="5355"/>
                    </a:cubicBezTo>
                    <a:cubicBezTo>
                      <a:pt x="11087" y="5556"/>
                      <a:pt x="10493" y="5673"/>
                      <a:pt x="9898" y="5768"/>
                    </a:cubicBezTo>
                    <a:cubicBezTo>
                      <a:pt x="9303" y="5864"/>
                      <a:pt x="10870" y="6171"/>
                      <a:pt x="10817" y="6340"/>
                    </a:cubicBezTo>
                    <a:cubicBezTo>
                      <a:pt x="10763" y="6510"/>
                      <a:pt x="9627" y="6584"/>
                      <a:pt x="9898" y="6860"/>
                    </a:cubicBezTo>
                    <a:cubicBezTo>
                      <a:pt x="10236" y="7204"/>
                      <a:pt x="9898" y="7792"/>
                      <a:pt x="9898" y="7909"/>
                    </a:cubicBezTo>
                    <a:cubicBezTo>
                      <a:pt x="9898" y="8025"/>
                      <a:pt x="9195" y="8015"/>
                      <a:pt x="9357" y="8237"/>
                    </a:cubicBezTo>
                    <a:cubicBezTo>
                      <a:pt x="9519" y="8460"/>
                      <a:pt x="8654" y="8513"/>
                      <a:pt x="8492" y="8831"/>
                    </a:cubicBezTo>
                    <a:cubicBezTo>
                      <a:pt x="8330" y="9149"/>
                      <a:pt x="7085" y="9604"/>
                      <a:pt x="6600" y="9848"/>
                    </a:cubicBezTo>
                    <a:cubicBezTo>
                      <a:pt x="6113" y="10092"/>
                      <a:pt x="6113" y="10230"/>
                      <a:pt x="5465" y="10230"/>
                    </a:cubicBezTo>
                    <a:cubicBezTo>
                      <a:pt x="4815" y="10230"/>
                      <a:pt x="4653" y="10368"/>
                      <a:pt x="5139" y="10579"/>
                    </a:cubicBezTo>
                    <a:cubicBezTo>
                      <a:pt x="5626" y="10791"/>
                      <a:pt x="4815" y="10972"/>
                      <a:pt x="5465" y="11183"/>
                    </a:cubicBezTo>
                    <a:cubicBezTo>
                      <a:pt x="6113" y="11395"/>
                      <a:pt x="5896" y="11469"/>
                      <a:pt x="5572" y="11671"/>
                    </a:cubicBezTo>
                    <a:cubicBezTo>
                      <a:pt x="5247" y="11872"/>
                      <a:pt x="4815" y="11883"/>
                      <a:pt x="4815" y="12073"/>
                    </a:cubicBezTo>
                    <a:cubicBezTo>
                      <a:pt x="4815" y="12264"/>
                      <a:pt x="4058" y="12423"/>
                      <a:pt x="4491" y="12635"/>
                    </a:cubicBezTo>
                    <a:cubicBezTo>
                      <a:pt x="4924" y="12847"/>
                      <a:pt x="4815" y="12921"/>
                      <a:pt x="4274" y="12921"/>
                    </a:cubicBezTo>
                    <a:cubicBezTo>
                      <a:pt x="3734" y="12921"/>
                      <a:pt x="3463" y="13091"/>
                      <a:pt x="3247" y="13441"/>
                    </a:cubicBezTo>
                    <a:cubicBezTo>
                      <a:pt x="3031" y="13790"/>
                      <a:pt x="3085" y="13780"/>
                      <a:pt x="4383" y="13758"/>
                    </a:cubicBezTo>
                    <a:cubicBezTo>
                      <a:pt x="5681" y="13737"/>
                      <a:pt x="4653" y="12900"/>
                      <a:pt x="5465" y="12900"/>
                    </a:cubicBezTo>
                    <a:cubicBezTo>
                      <a:pt x="6275" y="12900"/>
                      <a:pt x="5572" y="12762"/>
                      <a:pt x="6383" y="12720"/>
                    </a:cubicBezTo>
                    <a:cubicBezTo>
                      <a:pt x="7194" y="12678"/>
                      <a:pt x="6491" y="12868"/>
                      <a:pt x="7032" y="12900"/>
                    </a:cubicBezTo>
                    <a:cubicBezTo>
                      <a:pt x="7573" y="12932"/>
                      <a:pt x="7951" y="13017"/>
                      <a:pt x="7194" y="13112"/>
                    </a:cubicBezTo>
                    <a:cubicBezTo>
                      <a:pt x="6437" y="13207"/>
                      <a:pt x="7356" y="13398"/>
                      <a:pt x="6978" y="13515"/>
                    </a:cubicBezTo>
                    <a:cubicBezTo>
                      <a:pt x="6600" y="13631"/>
                      <a:pt x="6059" y="13758"/>
                      <a:pt x="6383" y="13896"/>
                    </a:cubicBezTo>
                    <a:cubicBezTo>
                      <a:pt x="6707" y="14034"/>
                      <a:pt x="6005" y="14023"/>
                      <a:pt x="5951" y="14203"/>
                    </a:cubicBezTo>
                    <a:cubicBezTo>
                      <a:pt x="5896" y="14383"/>
                      <a:pt x="6437" y="14394"/>
                      <a:pt x="6059" y="14436"/>
                    </a:cubicBezTo>
                    <a:cubicBezTo>
                      <a:pt x="5681" y="14479"/>
                      <a:pt x="6545" y="14617"/>
                      <a:pt x="6005" y="14638"/>
                    </a:cubicBezTo>
                    <a:cubicBezTo>
                      <a:pt x="5465" y="14659"/>
                      <a:pt x="5788" y="14797"/>
                      <a:pt x="6113" y="14924"/>
                    </a:cubicBezTo>
                    <a:cubicBezTo>
                      <a:pt x="6437" y="15051"/>
                      <a:pt x="5410" y="14977"/>
                      <a:pt x="4869" y="15062"/>
                    </a:cubicBezTo>
                    <a:cubicBezTo>
                      <a:pt x="4328" y="15146"/>
                      <a:pt x="5410" y="15263"/>
                      <a:pt x="5086" y="15380"/>
                    </a:cubicBezTo>
                    <a:cubicBezTo>
                      <a:pt x="4762" y="15496"/>
                      <a:pt x="3896" y="15316"/>
                      <a:pt x="3518" y="15252"/>
                    </a:cubicBezTo>
                    <a:cubicBezTo>
                      <a:pt x="3139" y="15189"/>
                      <a:pt x="4113" y="15062"/>
                      <a:pt x="4599" y="14935"/>
                    </a:cubicBezTo>
                    <a:cubicBezTo>
                      <a:pt x="5086" y="14808"/>
                      <a:pt x="4113" y="14521"/>
                      <a:pt x="3301" y="14585"/>
                    </a:cubicBezTo>
                    <a:cubicBezTo>
                      <a:pt x="2490" y="14648"/>
                      <a:pt x="4113" y="14828"/>
                      <a:pt x="4113" y="14966"/>
                    </a:cubicBezTo>
                    <a:cubicBezTo>
                      <a:pt x="4113" y="15104"/>
                      <a:pt x="2761" y="14935"/>
                      <a:pt x="2815" y="15083"/>
                    </a:cubicBezTo>
                    <a:cubicBezTo>
                      <a:pt x="2869" y="15231"/>
                      <a:pt x="1896" y="15178"/>
                      <a:pt x="1409" y="15284"/>
                    </a:cubicBezTo>
                    <a:cubicBezTo>
                      <a:pt x="923" y="15390"/>
                      <a:pt x="2058" y="15486"/>
                      <a:pt x="1517" y="15518"/>
                    </a:cubicBezTo>
                    <a:cubicBezTo>
                      <a:pt x="976" y="15549"/>
                      <a:pt x="57" y="15698"/>
                      <a:pt x="3" y="15804"/>
                    </a:cubicBezTo>
                    <a:cubicBezTo>
                      <a:pt x="-51" y="15910"/>
                      <a:pt x="598" y="15931"/>
                      <a:pt x="598" y="15825"/>
                    </a:cubicBezTo>
                    <a:cubicBezTo>
                      <a:pt x="598" y="15719"/>
                      <a:pt x="1463" y="15687"/>
                      <a:pt x="1733" y="15825"/>
                    </a:cubicBezTo>
                    <a:cubicBezTo>
                      <a:pt x="2003" y="15963"/>
                      <a:pt x="2382" y="15825"/>
                      <a:pt x="3139" y="15856"/>
                    </a:cubicBezTo>
                    <a:cubicBezTo>
                      <a:pt x="3896" y="15888"/>
                      <a:pt x="3788" y="16111"/>
                      <a:pt x="3355" y="16100"/>
                    </a:cubicBezTo>
                    <a:cubicBezTo>
                      <a:pt x="2923" y="16090"/>
                      <a:pt x="2490" y="16238"/>
                      <a:pt x="2599" y="16397"/>
                    </a:cubicBezTo>
                    <a:cubicBezTo>
                      <a:pt x="2706" y="16556"/>
                      <a:pt x="4220" y="16397"/>
                      <a:pt x="4869" y="16439"/>
                    </a:cubicBezTo>
                    <a:cubicBezTo>
                      <a:pt x="5518" y="16482"/>
                      <a:pt x="5302" y="16704"/>
                      <a:pt x="4924" y="16630"/>
                    </a:cubicBezTo>
                    <a:cubicBezTo>
                      <a:pt x="4545" y="16556"/>
                      <a:pt x="3680" y="16429"/>
                      <a:pt x="3301" y="16556"/>
                    </a:cubicBezTo>
                    <a:cubicBezTo>
                      <a:pt x="2923" y="16683"/>
                      <a:pt x="2328" y="16620"/>
                      <a:pt x="1842" y="16577"/>
                    </a:cubicBezTo>
                    <a:cubicBezTo>
                      <a:pt x="1354" y="16535"/>
                      <a:pt x="-376" y="16757"/>
                      <a:pt x="219" y="16842"/>
                    </a:cubicBezTo>
                    <a:cubicBezTo>
                      <a:pt x="814" y="16927"/>
                      <a:pt x="760" y="17065"/>
                      <a:pt x="1139" y="17054"/>
                    </a:cubicBezTo>
                    <a:cubicBezTo>
                      <a:pt x="1517" y="17043"/>
                      <a:pt x="2112" y="16990"/>
                      <a:pt x="2328" y="16906"/>
                    </a:cubicBezTo>
                    <a:cubicBezTo>
                      <a:pt x="2544" y="16821"/>
                      <a:pt x="3301" y="16736"/>
                      <a:pt x="3355" y="16927"/>
                    </a:cubicBezTo>
                    <a:cubicBezTo>
                      <a:pt x="3409" y="17118"/>
                      <a:pt x="2328" y="17022"/>
                      <a:pt x="2112" y="17128"/>
                    </a:cubicBezTo>
                    <a:cubicBezTo>
                      <a:pt x="1896" y="17234"/>
                      <a:pt x="1463" y="17319"/>
                      <a:pt x="814" y="17414"/>
                    </a:cubicBezTo>
                    <a:cubicBezTo>
                      <a:pt x="165" y="17510"/>
                      <a:pt x="814" y="17669"/>
                      <a:pt x="1354" y="17616"/>
                    </a:cubicBezTo>
                    <a:cubicBezTo>
                      <a:pt x="1896" y="17563"/>
                      <a:pt x="1192" y="17743"/>
                      <a:pt x="1950" y="17764"/>
                    </a:cubicBezTo>
                    <a:cubicBezTo>
                      <a:pt x="2647" y="17784"/>
                      <a:pt x="2869" y="17679"/>
                      <a:pt x="2706" y="17573"/>
                    </a:cubicBezTo>
                    <a:cubicBezTo>
                      <a:pt x="2544" y="17467"/>
                      <a:pt x="3085" y="17234"/>
                      <a:pt x="3734" y="17351"/>
                    </a:cubicBezTo>
                    <a:cubicBezTo>
                      <a:pt x="4383" y="17467"/>
                      <a:pt x="3409" y="17584"/>
                      <a:pt x="3409" y="17690"/>
                    </a:cubicBezTo>
                    <a:cubicBezTo>
                      <a:pt x="3409" y="17796"/>
                      <a:pt x="3031" y="17934"/>
                      <a:pt x="3031" y="18050"/>
                    </a:cubicBezTo>
                    <a:cubicBezTo>
                      <a:pt x="3031" y="18166"/>
                      <a:pt x="2328" y="18103"/>
                      <a:pt x="2382" y="18230"/>
                    </a:cubicBezTo>
                    <a:cubicBezTo>
                      <a:pt x="2436" y="18358"/>
                      <a:pt x="868" y="18273"/>
                      <a:pt x="1571" y="18358"/>
                    </a:cubicBezTo>
                    <a:cubicBezTo>
                      <a:pt x="2273" y="18442"/>
                      <a:pt x="1139" y="18559"/>
                      <a:pt x="1517" y="18643"/>
                    </a:cubicBezTo>
                    <a:cubicBezTo>
                      <a:pt x="1896" y="18728"/>
                      <a:pt x="2220" y="18527"/>
                      <a:pt x="2815" y="18569"/>
                    </a:cubicBezTo>
                    <a:cubicBezTo>
                      <a:pt x="3409" y="18612"/>
                      <a:pt x="3301" y="18643"/>
                      <a:pt x="4058" y="18580"/>
                    </a:cubicBezTo>
                    <a:cubicBezTo>
                      <a:pt x="4815" y="18516"/>
                      <a:pt x="5247" y="18696"/>
                      <a:pt x="4545" y="18739"/>
                    </a:cubicBezTo>
                    <a:cubicBezTo>
                      <a:pt x="3842" y="18781"/>
                      <a:pt x="3085" y="18940"/>
                      <a:pt x="3409" y="18961"/>
                    </a:cubicBezTo>
                    <a:cubicBezTo>
                      <a:pt x="3734" y="18983"/>
                      <a:pt x="4653" y="18856"/>
                      <a:pt x="4869" y="18993"/>
                    </a:cubicBezTo>
                    <a:cubicBezTo>
                      <a:pt x="5086" y="19131"/>
                      <a:pt x="5626" y="19089"/>
                      <a:pt x="5681" y="18940"/>
                    </a:cubicBezTo>
                    <a:cubicBezTo>
                      <a:pt x="5735" y="18792"/>
                      <a:pt x="7032" y="18919"/>
                      <a:pt x="7248" y="19046"/>
                    </a:cubicBezTo>
                    <a:cubicBezTo>
                      <a:pt x="7464" y="19173"/>
                      <a:pt x="5896" y="19247"/>
                      <a:pt x="5086" y="19216"/>
                    </a:cubicBezTo>
                    <a:cubicBezTo>
                      <a:pt x="4274" y="19184"/>
                      <a:pt x="3842" y="19364"/>
                      <a:pt x="4383" y="19502"/>
                    </a:cubicBezTo>
                    <a:cubicBezTo>
                      <a:pt x="4924" y="19640"/>
                      <a:pt x="5572" y="19502"/>
                      <a:pt x="6166" y="19385"/>
                    </a:cubicBezTo>
                    <a:cubicBezTo>
                      <a:pt x="6762" y="19269"/>
                      <a:pt x="9681" y="19301"/>
                      <a:pt x="9898" y="19428"/>
                    </a:cubicBezTo>
                    <a:cubicBezTo>
                      <a:pt x="10114" y="19555"/>
                      <a:pt x="8546" y="19449"/>
                      <a:pt x="8384" y="19523"/>
                    </a:cubicBezTo>
                    <a:cubicBezTo>
                      <a:pt x="8221" y="19597"/>
                      <a:pt x="7032" y="19661"/>
                      <a:pt x="6870" y="19576"/>
                    </a:cubicBezTo>
                    <a:cubicBezTo>
                      <a:pt x="6707" y="19491"/>
                      <a:pt x="5572" y="19608"/>
                      <a:pt x="5518" y="19746"/>
                    </a:cubicBezTo>
                    <a:cubicBezTo>
                      <a:pt x="5465" y="19883"/>
                      <a:pt x="4599" y="19883"/>
                      <a:pt x="5572" y="19936"/>
                    </a:cubicBezTo>
                    <a:cubicBezTo>
                      <a:pt x="6545" y="19989"/>
                      <a:pt x="6275" y="19735"/>
                      <a:pt x="7789" y="19756"/>
                    </a:cubicBezTo>
                    <a:cubicBezTo>
                      <a:pt x="9303" y="19777"/>
                      <a:pt x="10114" y="19481"/>
                      <a:pt x="10547" y="19650"/>
                    </a:cubicBezTo>
                    <a:cubicBezTo>
                      <a:pt x="10979" y="19820"/>
                      <a:pt x="9303" y="19958"/>
                      <a:pt x="8708" y="19851"/>
                    </a:cubicBezTo>
                    <a:cubicBezTo>
                      <a:pt x="8113" y="19746"/>
                      <a:pt x="7411" y="19926"/>
                      <a:pt x="7464" y="20085"/>
                    </a:cubicBezTo>
                    <a:cubicBezTo>
                      <a:pt x="7519" y="20244"/>
                      <a:pt x="5735" y="20042"/>
                      <a:pt x="4869" y="20021"/>
                    </a:cubicBezTo>
                    <a:cubicBezTo>
                      <a:pt x="4004" y="20000"/>
                      <a:pt x="4383" y="20180"/>
                      <a:pt x="5139" y="20339"/>
                    </a:cubicBezTo>
                    <a:cubicBezTo>
                      <a:pt x="5896" y="20498"/>
                      <a:pt x="6329" y="20318"/>
                      <a:pt x="7248" y="20434"/>
                    </a:cubicBezTo>
                    <a:cubicBezTo>
                      <a:pt x="8168" y="20551"/>
                      <a:pt x="8168" y="20678"/>
                      <a:pt x="8816" y="20562"/>
                    </a:cubicBezTo>
                    <a:cubicBezTo>
                      <a:pt x="9465" y="20445"/>
                      <a:pt x="8816" y="20456"/>
                      <a:pt x="8384" y="20403"/>
                    </a:cubicBezTo>
                    <a:cubicBezTo>
                      <a:pt x="7951" y="20349"/>
                      <a:pt x="8330" y="20169"/>
                      <a:pt x="9357" y="20265"/>
                    </a:cubicBezTo>
                    <a:cubicBezTo>
                      <a:pt x="10385" y="20360"/>
                      <a:pt x="11574" y="20180"/>
                      <a:pt x="11249" y="19926"/>
                    </a:cubicBezTo>
                    <a:cubicBezTo>
                      <a:pt x="10925" y="19671"/>
                      <a:pt x="12168" y="19555"/>
                      <a:pt x="13412" y="19470"/>
                    </a:cubicBezTo>
                    <a:cubicBezTo>
                      <a:pt x="14656" y="19385"/>
                      <a:pt x="14007" y="19629"/>
                      <a:pt x="13088" y="19703"/>
                    </a:cubicBezTo>
                    <a:cubicBezTo>
                      <a:pt x="12168" y="19777"/>
                      <a:pt x="12007" y="19830"/>
                      <a:pt x="12709" y="19979"/>
                    </a:cubicBezTo>
                    <a:cubicBezTo>
                      <a:pt x="13412" y="20127"/>
                      <a:pt x="14331" y="19883"/>
                      <a:pt x="14926" y="20000"/>
                    </a:cubicBezTo>
                    <a:cubicBezTo>
                      <a:pt x="15521" y="20116"/>
                      <a:pt x="13845" y="20095"/>
                      <a:pt x="13574" y="20212"/>
                    </a:cubicBezTo>
                    <a:cubicBezTo>
                      <a:pt x="13304" y="20328"/>
                      <a:pt x="14602" y="20466"/>
                      <a:pt x="13683" y="20551"/>
                    </a:cubicBezTo>
                    <a:cubicBezTo>
                      <a:pt x="12764" y="20636"/>
                      <a:pt x="13196" y="20201"/>
                      <a:pt x="12655" y="20159"/>
                    </a:cubicBezTo>
                    <a:cubicBezTo>
                      <a:pt x="12115" y="20116"/>
                      <a:pt x="11627" y="20212"/>
                      <a:pt x="12168" y="20456"/>
                    </a:cubicBezTo>
                    <a:cubicBezTo>
                      <a:pt x="12709" y="20699"/>
                      <a:pt x="11519" y="20487"/>
                      <a:pt x="10979" y="20371"/>
                    </a:cubicBezTo>
                    <a:cubicBezTo>
                      <a:pt x="10438" y="20254"/>
                      <a:pt x="9681" y="20424"/>
                      <a:pt x="10330" y="20551"/>
                    </a:cubicBezTo>
                    <a:cubicBezTo>
                      <a:pt x="10979" y="20678"/>
                      <a:pt x="9087" y="20540"/>
                      <a:pt x="9087" y="20742"/>
                    </a:cubicBezTo>
                    <a:cubicBezTo>
                      <a:pt x="9087" y="20943"/>
                      <a:pt x="9898" y="20773"/>
                      <a:pt x="10870" y="20816"/>
                    </a:cubicBezTo>
                    <a:cubicBezTo>
                      <a:pt x="11844" y="20858"/>
                      <a:pt x="11412" y="21134"/>
                      <a:pt x="12115" y="21240"/>
                    </a:cubicBezTo>
                    <a:cubicBezTo>
                      <a:pt x="12817" y="21346"/>
                      <a:pt x="12223" y="20901"/>
                      <a:pt x="12979" y="20869"/>
                    </a:cubicBezTo>
                    <a:cubicBezTo>
                      <a:pt x="13736" y="20837"/>
                      <a:pt x="13034" y="21208"/>
                      <a:pt x="14710" y="21314"/>
                    </a:cubicBezTo>
                    <a:cubicBezTo>
                      <a:pt x="16386" y="21420"/>
                      <a:pt x="14818" y="21250"/>
                      <a:pt x="15575" y="21144"/>
                    </a:cubicBezTo>
                    <a:cubicBezTo>
                      <a:pt x="16332" y="21039"/>
                      <a:pt x="17305" y="21462"/>
                      <a:pt x="18117" y="21505"/>
                    </a:cubicBezTo>
                    <a:cubicBezTo>
                      <a:pt x="18927" y="21547"/>
                      <a:pt x="18387" y="21314"/>
                      <a:pt x="17791" y="21187"/>
                    </a:cubicBezTo>
                    <a:cubicBezTo>
                      <a:pt x="17197" y="21060"/>
                      <a:pt x="18387" y="21134"/>
                      <a:pt x="19198" y="21187"/>
                    </a:cubicBezTo>
                    <a:cubicBezTo>
                      <a:pt x="20009" y="21240"/>
                      <a:pt x="20657" y="21261"/>
                      <a:pt x="20820" y="21144"/>
                    </a:cubicBezTo>
                    <a:cubicBezTo>
                      <a:pt x="20881" y="21101"/>
                      <a:pt x="21031" y="21102"/>
                      <a:pt x="21224" y="21114"/>
                    </a:cubicBezTo>
                    <a:cubicBezTo>
                      <a:pt x="20379" y="21005"/>
                      <a:pt x="17510" y="21084"/>
                      <a:pt x="17116" y="21071"/>
                    </a:cubicBezTo>
                    <a:cubicBezTo>
                      <a:pt x="16727" y="21059"/>
                      <a:pt x="17027" y="19788"/>
                      <a:pt x="17100" y="19497"/>
                    </a:cubicBezTo>
                    <a:cubicBezTo>
                      <a:pt x="17042" y="19495"/>
                      <a:pt x="16983" y="19491"/>
                      <a:pt x="16927" y="19491"/>
                    </a:cubicBezTo>
                    <a:cubicBezTo>
                      <a:pt x="16224" y="19491"/>
                      <a:pt x="14656" y="19523"/>
                      <a:pt x="14926" y="19311"/>
                    </a:cubicBezTo>
                    <a:cubicBezTo>
                      <a:pt x="14974" y="19274"/>
                      <a:pt x="15076" y="19252"/>
                      <a:pt x="15210" y="19240"/>
                    </a:cubicBezTo>
                    <a:cubicBezTo>
                      <a:pt x="14891" y="19183"/>
                      <a:pt x="14438" y="19120"/>
                      <a:pt x="13896" y="19091"/>
                    </a:cubicBezTo>
                    <a:cubicBezTo>
                      <a:pt x="12797" y="19034"/>
                      <a:pt x="10163" y="19091"/>
                      <a:pt x="9577" y="1910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09" name="Shape 1786"/>
              <p:cNvSpPr/>
              <p:nvPr/>
            </p:nvSpPr>
            <p:spPr>
              <a:xfrm>
                <a:off x="3861990" y="4922538"/>
                <a:ext cx="315652" cy="320742"/>
              </a:xfrm>
              <a:custGeom>
                <a:avLst/>
                <a:gdLst/>
                <a:ahLst/>
                <a:cxnLst>
                  <a:cxn ang="0">
                    <a:pos x="wd2" y="hd2"/>
                  </a:cxn>
                  <a:cxn ang="5400000">
                    <a:pos x="wd2" y="hd2"/>
                  </a:cxn>
                  <a:cxn ang="10800000">
                    <a:pos x="wd2" y="hd2"/>
                  </a:cxn>
                  <a:cxn ang="16200000">
                    <a:pos x="wd2" y="hd2"/>
                  </a:cxn>
                </a:cxnLst>
                <a:rect l="0" t="0" r="r" b="b"/>
                <a:pathLst>
                  <a:path w="21039" h="21208" extrusionOk="0">
                    <a:moveTo>
                      <a:pt x="20723" y="11591"/>
                    </a:moveTo>
                    <a:cubicBezTo>
                      <a:pt x="19845" y="11154"/>
                      <a:pt x="18968" y="12025"/>
                      <a:pt x="18673" y="12025"/>
                    </a:cubicBezTo>
                    <a:cubicBezTo>
                      <a:pt x="18381" y="12025"/>
                      <a:pt x="17723" y="10140"/>
                      <a:pt x="17503" y="9343"/>
                    </a:cubicBezTo>
                    <a:cubicBezTo>
                      <a:pt x="17283" y="8544"/>
                      <a:pt x="16406" y="6947"/>
                      <a:pt x="15821" y="7308"/>
                    </a:cubicBezTo>
                    <a:cubicBezTo>
                      <a:pt x="15236" y="7672"/>
                      <a:pt x="15382" y="7166"/>
                      <a:pt x="13700" y="7092"/>
                    </a:cubicBezTo>
                    <a:cubicBezTo>
                      <a:pt x="12017" y="7018"/>
                      <a:pt x="12090" y="6730"/>
                      <a:pt x="12455" y="5132"/>
                    </a:cubicBezTo>
                    <a:cubicBezTo>
                      <a:pt x="12821" y="3536"/>
                      <a:pt x="11358" y="2518"/>
                      <a:pt x="12016" y="2157"/>
                    </a:cubicBezTo>
                    <a:cubicBezTo>
                      <a:pt x="12513" y="1885"/>
                      <a:pt x="12467" y="1567"/>
                      <a:pt x="11912" y="867"/>
                    </a:cubicBezTo>
                    <a:cubicBezTo>
                      <a:pt x="11775" y="952"/>
                      <a:pt x="11634" y="1009"/>
                      <a:pt x="11501" y="1009"/>
                    </a:cubicBezTo>
                    <a:cubicBezTo>
                      <a:pt x="10925" y="1009"/>
                      <a:pt x="10204" y="6"/>
                      <a:pt x="9196" y="6"/>
                    </a:cubicBezTo>
                    <a:cubicBezTo>
                      <a:pt x="8186" y="6"/>
                      <a:pt x="7106" y="-65"/>
                      <a:pt x="6385" y="293"/>
                    </a:cubicBezTo>
                    <a:cubicBezTo>
                      <a:pt x="5664" y="652"/>
                      <a:pt x="4294" y="222"/>
                      <a:pt x="3430" y="794"/>
                    </a:cubicBezTo>
                    <a:cubicBezTo>
                      <a:pt x="2565" y="1365"/>
                      <a:pt x="1484" y="2580"/>
                      <a:pt x="1557" y="3080"/>
                    </a:cubicBezTo>
                    <a:cubicBezTo>
                      <a:pt x="1629" y="3583"/>
                      <a:pt x="1268" y="6655"/>
                      <a:pt x="836" y="6799"/>
                    </a:cubicBezTo>
                    <a:cubicBezTo>
                      <a:pt x="705" y="6841"/>
                      <a:pt x="384" y="6818"/>
                      <a:pt x="0" y="6778"/>
                    </a:cubicBezTo>
                    <a:cubicBezTo>
                      <a:pt x="577" y="7769"/>
                      <a:pt x="2285" y="9547"/>
                      <a:pt x="3384" y="10212"/>
                    </a:cubicBezTo>
                    <a:cubicBezTo>
                      <a:pt x="4701" y="11012"/>
                      <a:pt x="4627" y="11737"/>
                      <a:pt x="6090" y="11883"/>
                    </a:cubicBezTo>
                    <a:cubicBezTo>
                      <a:pt x="7554" y="12025"/>
                      <a:pt x="8285" y="12608"/>
                      <a:pt x="8797" y="13260"/>
                    </a:cubicBezTo>
                    <a:cubicBezTo>
                      <a:pt x="9309" y="13914"/>
                      <a:pt x="13041" y="15002"/>
                      <a:pt x="13333" y="15511"/>
                    </a:cubicBezTo>
                    <a:cubicBezTo>
                      <a:pt x="13625" y="16020"/>
                      <a:pt x="11431" y="17471"/>
                      <a:pt x="11431" y="18776"/>
                    </a:cubicBezTo>
                    <a:cubicBezTo>
                      <a:pt x="11431" y="20085"/>
                      <a:pt x="10626" y="19939"/>
                      <a:pt x="10626" y="20375"/>
                    </a:cubicBezTo>
                    <a:cubicBezTo>
                      <a:pt x="10626" y="20809"/>
                      <a:pt x="12309" y="20519"/>
                      <a:pt x="12895" y="20881"/>
                    </a:cubicBezTo>
                    <a:cubicBezTo>
                      <a:pt x="13480" y="21244"/>
                      <a:pt x="14503" y="20664"/>
                      <a:pt x="15235" y="21098"/>
                    </a:cubicBezTo>
                    <a:cubicBezTo>
                      <a:pt x="15966" y="21535"/>
                      <a:pt x="16772" y="20519"/>
                      <a:pt x="17357" y="20664"/>
                    </a:cubicBezTo>
                    <a:cubicBezTo>
                      <a:pt x="17943" y="20809"/>
                      <a:pt x="18528" y="19650"/>
                      <a:pt x="19260" y="19720"/>
                    </a:cubicBezTo>
                    <a:cubicBezTo>
                      <a:pt x="19991" y="19792"/>
                      <a:pt x="20650" y="17181"/>
                      <a:pt x="20502" y="16165"/>
                    </a:cubicBezTo>
                    <a:cubicBezTo>
                      <a:pt x="20356" y="15148"/>
                      <a:pt x="21600" y="12025"/>
                      <a:pt x="20723" y="1159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0" name="Shape 1787"/>
              <p:cNvSpPr/>
              <p:nvPr/>
            </p:nvSpPr>
            <p:spPr>
              <a:xfrm>
                <a:off x="3021557" y="3801960"/>
                <a:ext cx="118243" cy="98193"/>
              </a:xfrm>
              <a:custGeom>
                <a:avLst/>
                <a:gdLst/>
                <a:ahLst/>
                <a:cxnLst>
                  <a:cxn ang="0">
                    <a:pos x="wd2" y="hd2"/>
                  </a:cxn>
                  <a:cxn ang="5400000">
                    <a:pos x="wd2" y="hd2"/>
                  </a:cxn>
                  <a:cxn ang="10800000">
                    <a:pos x="wd2" y="hd2"/>
                  </a:cxn>
                  <a:cxn ang="16200000">
                    <a:pos x="wd2" y="hd2"/>
                  </a:cxn>
                </a:cxnLst>
                <a:rect l="0" t="0" r="r" b="b"/>
                <a:pathLst>
                  <a:path w="21025" h="21505" extrusionOk="0">
                    <a:moveTo>
                      <a:pt x="20035" y="17084"/>
                    </a:moveTo>
                    <a:cubicBezTo>
                      <a:pt x="19821" y="16164"/>
                      <a:pt x="19946" y="13806"/>
                      <a:pt x="21025" y="11995"/>
                    </a:cubicBezTo>
                    <a:cubicBezTo>
                      <a:pt x="18666" y="8867"/>
                      <a:pt x="16011" y="4638"/>
                      <a:pt x="14595" y="2118"/>
                    </a:cubicBezTo>
                    <a:cubicBezTo>
                      <a:pt x="13245" y="2336"/>
                      <a:pt x="12071" y="2323"/>
                      <a:pt x="11378" y="1681"/>
                    </a:cubicBezTo>
                    <a:cubicBezTo>
                      <a:pt x="9946" y="363"/>
                      <a:pt x="6374" y="1245"/>
                      <a:pt x="4943" y="363"/>
                    </a:cubicBezTo>
                    <a:cubicBezTo>
                      <a:pt x="4206" y="-95"/>
                      <a:pt x="2773" y="-39"/>
                      <a:pt x="1359" y="98"/>
                    </a:cubicBezTo>
                    <a:cubicBezTo>
                      <a:pt x="1697" y="1416"/>
                      <a:pt x="1539" y="2687"/>
                      <a:pt x="865" y="3247"/>
                    </a:cubicBezTo>
                    <a:cubicBezTo>
                      <a:pt x="-433" y="4313"/>
                      <a:pt x="-575" y="8576"/>
                      <a:pt x="2597" y="10172"/>
                    </a:cubicBezTo>
                    <a:cubicBezTo>
                      <a:pt x="5766" y="11769"/>
                      <a:pt x="4759" y="9286"/>
                      <a:pt x="6343" y="9286"/>
                    </a:cubicBezTo>
                    <a:cubicBezTo>
                      <a:pt x="7931" y="9286"/>
                      <a:pt x="7785" y="12303"/>
                      <a:pt x="9227" y="12303"/>
                    </a:cubicBezTo>
                    <a:cubicBezTo>
                      <a:pt x="10671" y="12303"/>
                      <a:pt x="13985" y="14435"/>
                      <a:pt x="13841" y="17277"/>
                    </a:cubicBezTo>
                    <a:cubicBezTo>
                      <a:pt x="13699" y="20114"/>
                      <a:pt x="14995" y="21359"/>
                      <a:pt x="17590" y="21359"/>
                    </a:cubicBezTo>
                    <a:cubicBezTo>
                      <a:pt x="18063" y="21359"/>
                      <a:pt x="18603" y="21415"/>
                      <a:pt x="19164" y="21505"/>
                    </a:cubicBezTo>
                    <a:cubicBezTo>
                      <a:pt x="19606" y="19605"/>
                      <a:pt x="20262" y="18068"/>
                      <a:pt x="20035" y="1708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1" name="Shape 1788"/>
              <p:cNvSpPr/>
              <p:nvPr/>
            </p:nvSpPr>
            <p:spPr>
              <a:xfrm>
                <a:off x="3121609" y="3861991"/>
                <a:ext cx="213471" cy="91349"/>
              </a:xfrm>
              <a:custGeom>
                <a:avLst/>
                <a:gdLst/>
                <a:ahLst/>
                <a:cxnLst>
                  <a:cxn ang="0">
                    <a:pos x="wd2" y="hd2"/>
                  </a:cxn>
                  <a:cxn ang="5400000">
                    <a:pos x="wd2" y="hd2"/>
                  </a:cxn>
                  <a:cxn ang="10800000">
                    <a:pos x="wd2" y="hd2"/>
                  </a:cxn>
                  <a:cxn ang="16200000">
                    <a:pos x="wd2" y="hd2"/>
                  </a:cxn>
                </a:cxnLst>
                <a:rect l="0" t="0" r="r" b="b"/>
                <a:pathLst>
                  <a:path w="21600" h="19156" extrusionOk="0">
                    <a:moveTo>
                      <a:pt x="19288" y="5546"/>
                    </a:moveTo>
                    <a:cubicBezTo>
                      <a:pt x="17975" y="1465"/>
                      <a:pt x="15596" y="1809"/>
                      <a:pt x="14119" y="445"/>
                    </a:cubicBezTo>
                    <a:cubicBezTo>
                      <a:pt x="12641" y="-916"/>
                      <a:pt x="10756" y="957"/>
                      <a:pt x="8867" y="4530"/>
                    </a:cubicBezTo>
                    <a:cubicBezTo>
                      <a:pt x="6981" y="8099"/>
                      <a:pt x="4602" y="6059"/>
                      <a:pt x="2961" y="4190"/>
                    </a:cubicBezTo>
                    <a:cubicBezTo>
                      <a:pt x="2473" y="3633"/>
                      <a:pt x="1790" y="2297"/>
                      <a:pt x="1058" y="666"/>
                    </a:cubicBezTo>
                    <a:cubicBezTo>
                      <a:pt x="444" y="2395"/>
                      <a:pt x="373" y="4657"/>
                      <a:pt x="495" y="5538"/>
                    </a:cubicBezTo>
                    <a:cubicBezTo>
                      <a:pt x="625" y="6477"/>
                      <a:pt x="250" y="7948"/>
                      <a:pt x="0" y="9767"/>
                    </a:cubicBezTo>
                    <a:cubicBezTo>
                      <a:pt x="1625" y="10189"/>
                      <a:pt x="3737" y="11660"/>
                      <a:pt x="4766" y="14222"/>
                    </a:cubicBezTo>
                    <a:cubicBezTo>
                      <a:pt x="5996" y="17283"/>
                      <a:pt x="6734" y="15238"/>
                      <a:pt x="7473" y="17963"/>
                    </a:cubicBezTo>
                    <a:cubicBezTo>
                      <a:pt x="8211" y="20684"/>
                      <a:pt x="9934" y="18131"/>
                      <a:pt x="10344" y="16430"/>
                    </a:cubicBezTo>
                    <a:cubicBezTo>
                      <a:pt x="10756" y="14726"/>
                      <a:pt x="9442" y="14050"/>
                      <a:pt x="9277" y="12181"/>
                    </a:cubicBezTo>
                    <a:cubicBezTo>
                      <a:pt x="9114" y="10308"/>
                      <a:pt x="10919" y="10988"/>
                      <a:pt x="11247" y="8439"/>
                    </a:cubicBezTo>
                    <a:cubicBezTo>
                      <a:pt x="11575" y="5887"/>
                      <a:pt x="14201" y="4698"/>
                      <a:pt x="15349" y="5718"/>
                    </a:cubicBezTo>
                    <a:cubicBezTo>
                      <a:pt x="16498" y="6739"/>
                      <a:pt x="17483" y="8439"/>
                      <a:pt x="16416" y="10988"/>
                    </a:cubicBezTo>
                    <a:cubicBezTo>
                      <a:pt x="15622" y="12890"/>
                      <a:pt x="17241" y="16303"/>
                      <a:pt x="18595" y="18971"/>
                    </a:cubicBezTo>
                    <a:cubicBezTo>
                      <a:pt x="19544" y="16943"/>
                      <a:pt x="20636" y="14640"/>
                      <a:pt x="21089" y="13955"/>
                    </a:cubicBezTo>
                    <a:cubicBezTo>
                      <a:pt x="21336" y="13570"/>
                      <a:pt x="21493" y="12669"/>
                      <a:pt x="21600" y="11550"/>
                    </a:cubicBezTo>
                    <a:cubicBezTo>
                      <a:pt x="20948" y="10915"/>
                      <a:pt x="20198" y="8382"/>
                      <a:pt x="19288" y="554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2" name="Shape 1789"/>
              <p:cNvSpPr/>
              <p:nvPr/>
            </p:nvSpPr>
            <p:spPr>
              <a:xfrm>
                <a:off x="3261681" y="3741929"/>
                <a:ext cx="435738" cy="616059"/>
              </a:xfrm>
              <a:custGeom>
                <a:avLst/>
                <a:gdLst/>
                <a:ahLst/>
                <a:cxnLst>
                  <a:cxn ang="0">
                    <a:pos x="wd2" y="hd2"/>
                  </a:cxn>
                  <a:cxn ang="5400000">
                    <a:pos x="wd2" y="hd2"/>
                  </a:cxn>
                  <a:cxn ang="10800000">
                    <a:pos x="wd2" y="hd2"/>
                  </a:cxn>
                  <a:cxn ang="16200000">
                    <a:pos x="wd2" y="hd2"/>
                  </a:cxn>
                </a:cxnLst>
                <a:rect l="0" t="0" r="r" b="b"/>
                <a:pathLst>
                  <a:path w="21472" h="21355" extrusionOk="0">
                    <a:moveTo>
                      <a:pt x="3349" y="15519"/>
                    </a:moveTo>
                    <a:cubicBezTo>
                      <a:pt x="3848" y="15726"/>
                      <a:pt x="4557" y="15667"/>
                      <a:pt x="4724" y="15519"/>
                    </a:cubicBezTo>
                    <a:cubicBezTo>
                      <a:pt x="4890" y="15373"/>
                      <a:pt x="5348" y="15696"/>
                      <a:pt x="6015" y="16224"/>
                    </a:cubicBezTo>
                    <a:cubicBezTo>
                      <a:pt x="6044" y="16247"/>
                      <a:pt x="6068" y="16266"/>
                      <a:pt x="6096" y="16289"/>
                    </a:cubicBezTo>
                    <a:cubicBezTo>
                      <a:pt x="6655" y="16202"/>
                      <a:pt x="7362" y="16128"/>
                      <a:pt x="7647" y="16253"/>
                    </a:cubicBezTo>
                    <a:cubicBezTo>
                      <a:pt x="8148" y="16474"/>
                      <a:pt x="8023" y="17269"/>
                      <a:pt x="8712" y="17312"/>
                    </a:cubicBezTo>
                    <a:cubicBezTo>
                      <a:pt x="9402" y="17356"/>
                      <a:pt x="9904" y="17842"/>
                      <a:pt x="9841" y="18106"/>
                    </a:cubicBezTo>
                    <a:cubicBezTo>
                      <a:pt x="9778" y="18371"/>
                      <a:pt x="10593" y="18503"/>
                      <a:pt x="10531" y="18900"/>
                    </a:cubicBezTo>
                    <a:cubicBezTo>
                      <a:pt x="10468" y="19297"/>
                      <a:pt x="12350" y="19209"/>
                      <a:pt x="12601" y="19076"/>
                    </a:cubicBezTo>
                    <a:cubicBezTo>
                      <a:pt x="12851" y="18944"/>
                      <a:pt x="13352" y="18856"/>
                      <a:pt x="13666" y="18988"/>
                    </a:cubicBezTo>
                    <a:cubicBezTo>
                      <a:pt x="13980" y="19120"/>
                      <a:pt x="14544" y="18856"/>
                      <a:pt x="14858" y="18944"/>
                    </a:cubicBezTo>
                    <a:cubicBezTo>
                      <a:pt x="15172" y="19033"/>
                      <a:pt x="16426" y="19386"/>
                      <a:pt x="16175" y="19694"/>
                    </a:cubicBezTo>
                    <a:cubicBezTo>
                      <a:pt x="15924" y="20003"/>
                      <a:pt x="15047" y="20488"/>
                      <a:pt x="15234" y="20754"/>
                    </a:cubicBezTo>
                    <a:cubicBezTo>
                      <a:pt x="15384" y="20962"/>
                      <a:pt x="16039" y="21092"/>
                      <a:pt x="16306" y="21355"/>
                    </a:cubicBezTo>
                    <a:cubicBezTo>
                      <a:pt x="16336" y="21354"/>
                      <a:pt x="16364" y="21355"/>
                      <a:pt x="16394" y="21350"/>
                    </a:cubicBezTo>
                    <a:cubicBezTo>
                      <a:pt x="16874" y="21276"/>
                      <a:pt x="17086" y="20001"/>
                      <a:pt x="17086" y="19627"/>
                    </a:cubicBezTo>
                    <a:cubicBezTo>
                      <a:pt x="17086" y="19253"/>
                      <a:pt x="17300" y="18278"/>
                      <a:pt x="17456" y="17898"/>
                    </a:cubicBezTo>
                    <a:cubicBezTo>
                      <a:pt x="17758" y="17161"/>
                      <a:pt x="16302" y="16642"/>
                      <a:pt x="16302" y="15844"/>
                    </a:cubicBezTo>
                    <a:cubicBezTo>
                      <a:pt x="16302" y="15045"/>
                      <a:pt x="16878" y="15489"/>
                      <a:pt x="17528" y="15160"/>
                    </a:cubicBezTo>
                    <a:cubicBezTo>
                      <a:pt x="18176" y="14831"/>
                      <a:pt x="17492" y="14691"/>
                      <a:pt x="17167" y="14640"/>
                    </a:cubicBezTo>
                    <a:cubicBezTo>
                      <a:pt x="16843" y="14590"/>
                      <a:pt x="16591" y="14184"/>
                      <a:pt x="16699" y="13944"/>
                    </a:cubicBezTo>
                    <a:cubicBezTo>
                      <a:pt x="16807" y="13702"/>
                      <a:pt x="18789" y="13803"/>
                      <a:pt x="19420" y="13803"/>
                    </a:cubicBezTo>
                    <a:cubicBezTo>
                      <a:pt x="20050" y="13803"/>
                      <a:pt x="21420" y="13398"/>
                      <a:pt x="21438" y="13335"/>
                    </a:cubicBezTo>
                    <a:cubicBezTo>
                      <a:pt x="21456" y="13272"/>
                      <a:pt x="21600" y="12954"/>
                      <a:pt x="21112" y="12688"/>
                    </a:cubicBezTo>
                    <a:cubicBezTo>
                      <a:pt x="20626" y="12422"/>
                      <a:pt x="20807" y="12042"/>
                      <a:pt x="21185" y="11738"/>
                    </a:cubicBezTo>
                    <a:cubicBezTo>
                      <a:pt x="21564" y="11433"/>
                      <a:pt x="20951" y="11129"/>
                      <a:pt x="20482" y="10762"/>
                    </a:cubicBezTo>
                    <a:cubicBezTo>
                      <a:pt x="20014" y="10394"/>
                      <a:pt x="20375" y="9063"/>
                      <a:pt x="20915" y="8442"/>
                    </a:cubicBezTo>
                    <a:cubicBezTo>
                      <a:pt x="21455" y="7822"/>
                      <a:pt x="19815" y="7961"/>
                      <a:pt x="18806" y="8049"/>
                    </a:cubicBezTo>
                    <a:cubicBezTo>
                      <a:pt x="17798" y="8138"/>
                      <a:pt x="16933" y="7859"/>
                      <a:pt x="16284" y="7276"/>
                    </a:cubicBezTo>
                    <a:cubicBezTo>
                      <a:pt x="15636" y="6693"/>
                      <a:pt x="14753" y="7061"/>
                      <a:pt x="13204" y="7086"/>
                    </a:cubicBezTo>
                    <a:cubicBezTo>
                      <a:pt x="11654" y="7112"/>
                      <a:pt x="11960" y="5882"/>
                      <a:pt x="12032" y="5413"/>
                    </a:cubicBezTo>
                    <a:cubicBezTo>
                      <a:pt x="12104" y="4944"/>
                      <a:pt x="11240" y="4881"/>
                      <a:pt x="11240" y="4577"/>
                    </a:cubicBezTo>
                    <a:cubicBezTo>
                      <a:pt x="11240" y="4273"/>
                      <a:pt x="10789" y="4273"/>
                      <a:pt x="10392" y="4297"/>
                    </a:cubicBezTo>
                    <a:cubicBezTo>
                      <a:pt x="9996" y="4323"/>
                      <a:pt x="10392" y="3956"/>
                      <a:pt x="10663" y="3715"/>
                    </a:cubicBezTo>
                    <a:cubicBezTo>
                      <a:pt x="10933" y="3474"/>
                      <a:pt x="10915" y="3283"/>
                      <a:pt x="10933" y="2775"/>
                    </a:cubicBezTo>
                    <a:cubicBezTo>
                      <a:pt x="10952" y="2269"/>
                      <a:pt x="11996" y="1839"/>
                      <a:pt x="12518" y="1343"/>
                    </a:cubicBezTo>
                    <a:cubicBezTo>
                      <a:pt x="12646" y="1224"/>
                      <a:pt x="12843" y="1146"/>
                      <a:pt x="13066" y="1098"/>
                    </a:cubicBezTo>
                    <a:cubicBezTo>
                      <a:pt x="13130" y="980"/>
                      <a:pt x="13257" y="886"/>
                      <a:pt x="13504" y="852"/>
                    </a:cubicBezTo>
                    <a:cubicBezTo>
                      <a:pt x="14303" y="739"/>
                      <a:pt x="14702" y="373"/>
                      <a:pt x="13943" y="64"/>
                    </a:cubicBezTo>
                    <a:cubicBezTo>
                      <a:pt x="13184" y="-245"/>
                      <a:pt x="12744" y="655"/>
                      <a:pt x="11906" y="739"/>
                    </a:cubicBezTo>
                    <a:cubicBezTo>
                      <a:pt x="11066" y="823"/>
                      <a:pt x="10907" y="1188"/>
                      <a:pt x="10347" y="1385"/>
                    </a:cubicBezTo>
                    <a:cubicBezTo>
                      <a:pt x="9788" y="1582"/>
                      <a:pt x="8749" y="1414"/>
                      <a:pt x="8709" y="1751"/>
                    </a:cubicBezTo>
                    <a:cubicBezTo>
                      <a:pt x="8665" y="2119"/>
                      <a:pt x="8350" y="1751"/>
                      <a:pt x="7870" y="1667"/>
                    </a:cubicBezTo>
                    <a:cubicBezTo>
                      <a:pt x="7390" y="1582"/>
                      <a:pt x="6152" y="2341"/>
                      <a:pt x="6192" y="2763"/>
                    </a:cubicBezTo>
                    <a:cubicBezTo>
                      <a:pt x="6232" y="3184"/>
                      <a:pt x="6432" y="3578"/>
                      <a:pt x="5553" y="3972"/>
                    </a:cubicBezTo>
                    <a:cubicBezTo>
                      <a:pt x="4674" y="4365"/>
                      <a:pt x="4154" y="5096"/>
                      <a:pt x="3755" y="5433"/>
                    </a:cubicBezTo>
                    <a:cubicBezTo>
                      <a:pt x="3632" y="5536"/>
                      <a:pt x="3501" y="5545"/>
                      <a:pt x="3362" y="5498"/>
                    </a:cubicBezTo>
                    <a:cubicBezTo>
                      <a:pt x="3310" y="5682"/>
                      <a:pt x="3234" y="5831"/>
                      <a:pt x="3114" y="5895"/>
                    </a:cubicBezTo>
                    <a:cubicBezTo>
                      <a:pt x="2893" y="6008"/>
                      <a:pt x="2361" y="6389"/>
                      <a:pt x="1899" y="6724"/>
                    </a:cubicBezTo>
                    <a:cubicBezTo>
                      <a:pt x="2124" y="6876"/>
                      <a:pt x="2334" y="7012"/>
                      <a:pt x="2476" y="7119"/>
                    </a:cubicBezTo>
                    <a:cubicBezTo>
                      <a:pt x="3036" y="7541"/>
                      <a:pt x="2676" y="7878"/>
                      <a:pt x="2836" y="8104"/>
                    </a:cubicBezTo>
                    <a:cubicBezTo>
                      <a:pt x="2995" y="8328"/>
                      <a:pt x="3155" y="8665"/>
                      <a:pt x="2836" y="8806"/>
                    </a:cubicBezTo>
                    <a:cubicBezTo>
                      <a:pt x="2517" y="8946"/>
                      <a:pt x="2796" y="10492"/>
                      <a:pt x="3155" y="10774"/>
                    </a:cubicBezTo>
                    <a:cubicBezTo>
                      <a:pt x="3515" y="11054"/>
                      <a:pt x="3155" y="11307"/>
                      <a:pt x="2756" y="11870"/>
                    </a:cubicBezTo>
                    <a:cubicBezTo>
                      <a:pt x="2356" y="12432"/>
                      <a:pt x="1997" y="12685"/>
                      <a:pt x="1277" y="12712"/>
                    </a:cubicBezTo>
                    <a:cubicBezTo>
                      <a:pt x="558" y="12741"/>
                      <a:pt x="598" y="13528"/>
                      <a:pt x="358" y="13528"/>
                    </a:cubicBezTo>
                    <a:cubicBezTo>
                      <a:pt x="168" y="13528"/>
                      <a:pt x="29" y="13813"/>
                      <a:pt x="0" y="14057"/>
                    </a:cubicBezTo>
                    <a:cubicBezTo>
                      <a:pt x="671" y="14454"/>
                      <a:pt x="1876" y="14934"/>
                      <a:pt x="2224" y="14934"/>
                    </a:cubicBezTo>
                    <a:cubicBezTo>
                      <a:pt x="2600" y="14934"/>
                      <a:pt x="2849" y="15316"/>
                      <a:pt x="3349" y="1551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3" name="Shape 1790"/>
              <p:cNvSpPr/>
              <p:nvPr/>
            </p:nvSpPr>
            <p:spPr>
              <a:xfrm>
                <a:off x="3601856" y="4562352"/>
                <a:ext cx="443966" cy="498020"/>
              </a:xfrm>
              <a:custGeom>
                <a:avLst/>
                <a:gdLst/>
                <a:ahLst/>
                <a:cxnLst>
                  <a:cxn ang="0">
                    <a:pos x="wd2" y="hd2"/>
                  </a:cxn>
                  <a:cxn ang="5400000">
                    <a:pos x="wd2" y="hd2"/>
                  </a:cxn>
                  <a:cxn ang="10800000">
                    <a:pos x="wd2" y="hd2"/>
                  </a:cxn>
                  <a:cxn ang="16200000">
                    <a:pos x="wd2" y="hd2"/>
                  </a:cxn>
                </a:cxnLst>
                <a:rect l="0" t="0" r="r" b="b"/>
                <a:pathLst>
                  <a:path w="21387" h="21126" extrusionOk="0">
                    <a:moveTo>
                      <a:pt x="21318" y="12704"/>
                    </a:moveTo>
                    <a:cubicBezTo>
                      <a:pt x="21058" y="12016"/>
                      <a:pt x="20277" y="11924"/>
                      <a:pt x="20277" y="11192"/>
                    </a:cubicBezTo>
                    <a:cubicBezTo>
                      <a:pt x="20277" y="10456"/>
                      <a:pt x="19964" y="10367"/>
                      <a:pt x="18818" y="10411"/>
                    </a:cubicBezTo>
                    <a:cubicBezTo>
                      <a:pt x="17672" y="10456"/>
                      <a:pt x="16943" y="10228"/>
                      <a:pt x="16892" y="9632"/>
                    </a:cubicBezTo>
                    <a:cubicBezTo>
                      <a:pt x="16839" y="9036"/>
                      <a:pt x="16162" y="8576"/>
                      <a:pt x="16684" y="8347"/>
                    </a:cubicBezTo>
                    <a:cubicBezTo>
                      <a:pt x="17204" y="8118"/>
                      <a:pt x="16318" y="7706"/>
                      <a:pt x="16423" y="7155"/>
                    </a:cubicBezTo>
                    <a:cubicBezTo>
                      <a:pt x="16527" y="6605"/>
                      <a:pt x="16111" y="6375"/>
                      <a:pt x="15746" y="6101"/>
                    </a:cubicBezTo>
                    <a:cubicBezTo>
                      <a:pt x="15381" y="5826"/>
                      <a:pt x="13818" y="6239"/>
                      <a:pt x="13818" y="5733"/>
                    </a:cubicBezTo>
                    <a:cubicBezTo>
                      <a:pt x="13818" y="5229"/>
                      <a:pt x="12881" y="5137"/>
                      <a:pt x="12361" y="5137"/>
                    </a:cubicBezTo>
                    <a:cubicBezTo>
                      <a:pt x="11840" y="5137"/>
                      <a:pt x="12205" y="4542"/>
                      <a:pt x="11631" y="4587"/>
                    </a:cubicBezTo>
                    <a:cubicBezTo>
                      <a:pt x="11059" y="4633"/>
                      <a:pt x="11162" y="4265"/>
                      <a:pt x="10381" y="4357"/>
                    </a:cubicBezTo>
                    <a:cubicBezTo>
                      <a:pt x="9600" y="4450"/>
                      <a:pt x="9131" y="4127"/>
                      <a:pt x="8298" y="3256"/>
                    </a:cubicBezTo>
                    <a:cubicBezTo>
                      <a:pt x="7465" y="2386"/>
                      <a:pt x="7569" y="689"/>
                      <a:pt x="7725" y="230"/>
                    </a:cubicBezTo>
                    <a:cubicBezTo>
                      <a:pt x="7882" y="-228"/>
                      <a:pt x="6736" y="138"/>
                      <a:pt x="6059" y="138"/>
                    </a:cubicBezTo>
                    <a:cubicBezTo>
                      <a:pt x="5382" y="138"/>
                      <a:pt x="4705" y="598"/>
                      <a:pt x="3975" y="964"/>
                    </a:cubicBezTo>
                    <a:cubicBezTo>
                      <a:pt x="3246" y="1332"/>
                      <a:pt x="2831" y="1330"/>
                      <a:pt x="2466" y="1652"/>
                    </a:cubicBezTo>
                    <a:cubicBezTo>
                      <a:pt x="2100" y="1973"/>
                      <a:pt x="1528" y="2156"/>
                      <a:pt x="956" y="1973"/>
                    </a:cubicBezTo>
                    <a:cubicBezTo>
                      <a:pt x="795" y="1921"/>
                      <a:pt x="589" y="1883"/>
                      <a:pt x="366" y="1856"/>
                    </a:cubicBezTo>
                    <a:cubicBezTo>
                      <a:pt x="674" y="2530"/>
                      <a:pt x="1415" y="3637"/>
                      <a:pt x="1581" y="4038"/>
                    </a:cubicBezTo>
                    <a:cubicBezTo>
                      <a:pt x="1789" y="4542"/>
                      <a:pt x="1320" y="4679"/>
                      <a:pt x="1112" y="4863"/>
                    </a:cubicBezTo>
                    <a:cubicBezTo>
                      <a:pt x="903" y="5046"/>
                      <a:pt x="1215" y="6695"/>
                      <a:pt x="1268" y="7063"/>
                    </a:cubicBezTo>
                    <a:cubicBezTo>
                      <a:pt x="1320" y="7431"/>
                      <a:pt x="538" y="8118"/>
                      <a:pt x="850" y="8347"/>
                    </a:cubicBezTo>
                    <a:cubicBezTo>
                      <a:pt x="1163" y="8576"/>
                      <a:pt x="434" y="9264"/>
                      <a:pt x="434" y="9679"/>
                    </a:cubicBezTo>
                    <a:cubicBezTo>
                      <a:pt x="434" y="10091"/>
                      <a:pt x="1112" y="10091"/>
                      <a:pt x="1112" y="10411"/>
                    </a:cubicBezTo>
                    <a:cubicBezTo>
                      <a:pt x="1112" y="10732"/>
                      <a:pt x="538" y="11467"/>
                      <a:pt x="174" y="11650"/>
                    </a:cubicBezTo>
                    <a:cubicBezTo>
                      <a:pt x="-18" y="11745"/>
                      <a:pt x="-21" y="12006"/>
                      <a:pt x="25" y="12286"/>
                    </a:cubicBezTo>
                    <a:cubicBezTo>
                      <a:pt x="134" y="12254"/>
                      <a:pt x="211" y="12671"/>
                      <a:pt x="746" y="13024"/>
                    </a:cubicBezTo>
                    <a:cubicBezTo>
                      <a:pt x="1372" y="13439"/>
                      <a:pt x="643" y="14125"/>
                      <a:pt x="1163" y="14676"/>
                    </a:cubicBezTo>
                    <a:cubicBezTo>
                      <a:pt x="1684" y="15227"/>
                      <a:pt x="2257" y="15273"/>
                      <a:pt x="1893" y="15548"/>
                    </a:cubicBezTo>
                    <a:cubicBezTo>
                      <a:pt x="1528" y="15824"/>
                      <a:pt x="1944" y="16373"/>
                      <a:pt x="1528" y="16649"/>
                    </a:cubicBezTo>
                    <a:cubicBezTo>
                      <a:pt x="1112" y="16924"/>
                      <a:pt x="1684" y="17749"/>
                      <a:pt x="2153" y="17933"/>
                    </a:cubicBezTo>
                    <a:cubicBezTo>
                      <a:pt x="2622" y="18116"/>
                      <a:pt x="2309" y="18941"/>
                      <a:pt x="2778" y="19354"/>
                    </a:cubicBezTo>
                    <a:cubicBezTo>
                      <a:pt x="3246" y="19766"/>
                      <a:pt x="3038" y="20730"/>
                      <a:pt x="3194" y="21052"/>
                    </a:cubicBezTo>
                    <a:cubicBezTo>
                      <a:pt x="3351" y="21372"/>
                      <a:pt x="4757" y="20593"/>
                      <a:pt x="5590" y="19813"/>
                    </a:cubicBezTo>
                    <a:cubicBezTo>
                      <a:pt x="6424" y="19034"/>
                      <a:pt x="6371" y="19676"/>
                      <a:pt x="7152" y="19766"/>
                    </a:cubicBezTo>
                    <a:cubicBezTo>
                      <a:pt x="7933" y="19860"/>
                      <a:pt x="8819" y="19860"/>
                      <a:pt x="9183" y="20501"/>
                    </a:cubicBezTo>
                    <a:cubicBezTo>
                      <a:pt x="9548" y="21142"/>
                      <a:pt x="9965" y="19860"/>
                      <a:pt x="10225" y="19584"/>
                    </a:cubicBezTo>
                    <a:cubicBezTo>
                      <a:pt x="10485" y="19309"/>
                      <a:pt x="12256" y="19676"/>
                      <a:pt x="12568" y="19584"/>
                    </a:cubicBezTo>
                    <a:cubicBezTo>
                      <a:pt x="12881" y="19492"/>
                      <a:pt x="13142" y="17521"/>
                      <a:pt x="13090" y="17199"/>
                    </a:cubicBezTo>
                    <a:cubicBezTo>
                      <a:pt x="13037" y="16877"/>
                      <a:pt x="13818" y="16099"/>
                      <a:pt x="14443" y="15732"/>
                    </a:cubicBezTo>
                    <a:cubicBezTo>
                      <a:pt x="15068" y="15365"/>
                      <a:pt x="16058" y="15640"/>
                      <a:pt x="16579" y="15411"/>
                    </a:cubicBezTo>
                    <a:cubicBezTo>
                      <a:pt x="17100" y="15181"/>
                      <a:pt x="17881" y="15227"/>
                      <a:pt x="18611" y="15227"/>
                    </a:cubicBezTo>
                    <a:cubicBezTo>
                      <a:pt x="19339" y="15227"/>
                      <a:pt x="19860" y="15869"/>
                      <a:pt x="20277" y="15869"/>
                    </a:cubicBezTo>
                    <a:cubicBezTo>
                      <a:pt x="20693" y="15869"/>
                      <a:pt x="21214" y="15273"/>
                      <a:pt x="21110" y="14721"/>
                    </a:cubicBezTo>
                    <a:cubicBezTo>
                      <a:pt x="21006" y="14172"/>
                      <a:pt x="21579" y="13393"/>
                      <a:pt x="21318" y="1270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4" name="Shape 1791"/>
              <p:cNvSpPr/>
              <p:nvPr/>
            </p:nvSpPr>
            <p:spPr>
              <a:xfrm>
                <a:off x="3181640" y="4222176"/>
                <a:ext cx="464978" cy="683417"/>
              </a:xfrm>
              <a:custGeom>
                <a:avLst/>
                <a:gdLst/>
                <a:ahLst/>
                <a:cxnLst>
                  <a:cxn ang="0">
                    <a:pos x="wd2" y="hd2"/>
                  </a:cxn>
                  <a:cxn ang="5400000">
                    <a:pos x="wd2" y="hd2"/>
                  </a:cxn>
                  <a:cxn ang="10800000">
                    <a:pos x="wd2" y="hd2"/>
                  </a:cxn>
                  <a:cxn ang="16200000">
                    <a:pos x="wd2" y="hd2"/>
                  </a:cxn>
                </a:cxnLst>
                <a:rect l="0" t="0" r="r" b="b"/>
                <a:pathLst>
                  <a:path w="21221" h="21547" extrusionOk="0">
                    <a:moveTo>
                      <a:pt x="19640" y="20445"/>
                    </a:moveTo>
                    <a:cubicBezTo>
                      <a:pt x="19662" y="20421"/>
                      <a:pt x="19680" y="20410"/>
                      <a:pt x="19697" y="20406"/>
                    </a:cubicBezTo>
                    <a:cubicBezTo>
                      <a:pt x="19653" y="20198"/>
                      <a:pt x="19657" y="20005"/>
                      <a:pt x="19838" y="19933"/>
                    </a:cubicBezTo>
                    <a:cubicBezTo>
                      <a:pt x="20183" y="19797"/>
                      <a:pt x="20727" y="19252"/>
                      <a:pt x="20727" y="19013"/>
                    </a:cubicBezTo>
                    <a:cubicBezTo>
                      <a:pt x="20727" y="18775"/>
                      <a:pt x="20085" y="18775"/>
                      <a:pt x="20085" y="18469"/>
                    </a:cubicBezTo>
                    <a:cubicBezTo>
                      <a:pt x="20085" y="18161"/>
                      <a:pt x="20775" y="17650"/>
                      <a:pt x="20479" y="17479"/>
                    </a:cubicBezTo>
                    <a:cubicBezTo>
                      <a:pt x="20183" y="17309"/>
                      <a:pt x="20924" y="16798"/>
                      <a:pt x="20875" y="16525"/>
                    </a:cubicBezTo>
                    <a:cubicBezTo>
                      <a:pt x="20825" y="16252"/>
                      <a:pt x="20529" y="15025"/>
                      <a:pt x="20727" y="14890"/>
                    </a:cubicBezTo>
                    <a:cubicBezTo>
                      <a:pt x="20924" y="14752"/>
                      <a:pt x="21368" y="14651"/>
                      <a:pt x="21171" y="14276"/>
                    </a:cubicBezTo>
                    <a:cubicBezTo>
                      <a:pt x="21014" y="13979"/>
                      <a:pt x="20312" y="13156"/>
                      <a:pt x="20020" y="12654"/>
                    </a:cubicBezTo>
                    <a:cubicBezTo>
                      <a:pt x="19471" y="12600"/>
                      <a:pt x="18799" y="12609"/>
                      <a:pt x="18407" y="12707"/>
                    </a:cubicBezTo>
                    <a:cubicBezTo>
                      <a:pt x="17865" y="12844"/>
                      <a:pt x="18012" y="11650"/>
                      <a:pt x="18012" y="11208"/>
                    </a:cubicBezTo>
                    <a:cubicBezTo>
                      <a:pt x="18012" y="10765"/>
                      <a:pt x="17470" y="11003"/>
                      <a:pt x="17272" y="11310"/>
                    </a:cubicBezTo>
                    <a:cubicBezTo>
                      <a:pt x="17074" y="11617"/>
                      <a:pt x="16286" y="11480"/>
                      <a:pt x="15496" y="11480"/>
                    </a:cubicBezTo>
                    <a:cubicBezTo>
                      <a:pt x="14706" y="11480"/>
                      <a:pt x="15101" y="10799"/>
                      <a:pt x="14608" y="10833"/>
                    </a:cubicBezTo>
                    <a:cubicBezTo>
                      <a:pt x="14114" y="10867"/>
                      <a:pt x="13719" y="10730"/>
                      <a:pt x="13770" y="10389"/>
                    </a:cubicBezTo>
                    <a:cubicBezTo>
                      <a:pt x="13818" y="10049"/>
                      <a:pt x="13423" y="9776"/>
                      <a:pt x="13078" y="9401"/>
                    </a:cubicBezTo>
                    <a:cubicBezTo>
                      <a:pt x="12733" y="9026"/>
                      <a:pt x="12338" y="8651"/>
                      <a:pt x="12634" y="8413"/>
                    </a:cubicBezTo>
                    <a:cubicBezTo>
                      <a:pt x="12930" y="8174"/>
                      <a:pt x="12437" y="7969"/>
                      <a:pt x="12881" y="7663"/>
                    </a:cubicBezTo>
                    <a:cubicBezTo>
                      <a:pt x="13325" y="7356"/>
                      <a:pt x="13770" y="7458"/>
                      <a:pt x="13621" y="7049"/>
                    </a:cubicBezTo>
                    <a:cubicBezTo>
                      <a:pt x="13473" y="6640"/>
                      <a:pt x="14114" y="6402"/>
                      <a:pt x="14164" y="5958"/>
                    </a:cubicBezTo>
                    <a:cubicBezTo>
                      <a:pt x="14213" y="5515"/>
                      <a:pt x="14953" y="5652"/>
                      <a:pt x="15644" y="5277"/>
                    </a:cubicBezTo>
                    <a:cubicBezTo>
                      <a:pt x="16335" y="4902"/>
                      <a:pt x="17074" y="5106"/>
                      <a:pt x="17666" y="4766"/>
                    </a:cubicBezTo>
                    <a:cubicBezTo>
                      <a:pt x="18223" y="4446"/>
                      <a:pt x="18604" y="4722"/>
                      <a:pt x="19017" y="4701"/>
                    </a:cubicBezTo>
                    <a:cubicBezTo>
                      <a:pt x="18769" y="4462"/>
                      <a:pt x="18162" y="4344"/>
                      <a:pt x="18024" y="4154"/>
                    </a:cubicBezTo>
                    <a:cubicBezTo>
                      <a:pt x="17850" y="3913"/>
                      <a:pt x="18663" y="3472"/>
                      <a:pt x="18895" y="3191"/>
                    </a:cubicBezTo>
                    <a:cubicBezTo>
                      <a:pt x="19127" y="2910"/>
                      <a:pt x="17966" y="2589"/>
                      <a:pt x="17675" y="2508"/>
                    </a:cubicBezTo>
                    <a:cubicBezTo>
                      <a:pt x="17384" y="2429"/>
                      <a:pt x="16862" y="2669"/>
                      <a:pt x="16571" y="2549"/>
                    </a:cubicBezTo>
                    <a:cubicBezTo>
                      <a:pt x="16281" y="2429"/>
                      <a:pt x="15816" y="2508"/>
                      <a:pt x="15585" y="2629"/>
                    </a:cubicBezTo>
                    <a:cubicBezTo>
                      <a:pt x="15353" y="2749"/>
                      <a:pt x="13609" y="2829"/>
                      <a:pt x="13668" y="2467"/>
                    </a:cubicBezTo>
                    <a:cubicBezTo>
                      <a:pt x="13725" y="2107"/>
                      <a:pt x="12970" y="1987"/>
                      <a:pt x="13029" y="1746"/>
                    </a:cubicBezTo>
                    <a:cubicBezTo>
                      <a:pt x="13087" y="1506"/>
                      <a:pt x="12622" y="1064"/>
                      <a:pt x="11983" y="1024"/>
                    </a:cubicBezTo>
                    <a:cubicBezTo>
                      <a:pt x="11345" y="984"/>
                      <a:pt x="11460" y="262"/>
                      <a:pt x="10996" y="61"/>
                    </a:cubicBezTo>
                    <a:cubicBezTo>
                      <a:pt x="10733" y="-53"/>
                      <a:pt x="10078" y="14"/>
                      <a:pt x="9560" y="93"/>
                    </a:cubicBezTo>
                    <a:cubicBezTo>
                      <a:pt x="10117" y="527"/>
                      <a:pt x="10316" y="709"/>
                      <a:pt x="9948" y="913"/>
                    </a:cubicBezTo>
                    <a:cubicBezTo>
                      <a:pt x="9458" y="1184"/>
                      <a:pt x="9948" y="1233"/>
                      <a:pt x="9022" y="2085"/>
                    </a:cubicBezTo>
                    <a:cubicBezTo>
                      <a:pt x="8095" y="2939"/>
                      <a:pt x="6515" y="3151"/>
                      <a:pt x="5743" y="3312"/>
                    </a:cubicBezTo>
                    <a:cubicBezTo>
                      <a:pt x="4971" y="3472"/>
                      <a:pt x="4662" y="4457"/>
                      <a:pt x="4238" y="5151"/>
                    </a:cubicBezTo>
                    <a:cubicBezTo>
                      <a:pt x="3813" y="5844"/>
                      <a:pt x="3467" y="5604"/>
                      <a:pt x="3042" y="5204"/>
                    </a:cubicBezTo>
                    <a:cubicBezTo>
                      <a:pt x="2618" y="4804"/>
                      <a:pt x="2271" y="5283"/>
                      <a:pt x="1769" y="4964"/>
                    </a:cubicBezTo>
                    <a:cubicBezTo>
                      <a:pt x="1268" y="4645"/>
                      <a:pt x="1499" y="4645"/>
                      <a:pt x="1769" y="4378"/>
                    </a:cubicBezTo>
                    <a:cubicBezTo>
                      <a:pt x="1915" y="4234"/>
                      <a:pt x="1753" y="4006"/>
                      <a:pt x="1445" y="3785"/>
                    </a:cubicBezTo>
                    <a:cubicBezTo>
                      <a:pt x="895" y="3863"/>
                      <a:pt x="338" y="4388"/>
                      <a:pt x="64" y="4791"/>
                    </a:cubicBezTo>
                    <a:cubicBezTo>
                      <a:pt x="-232" y="5226"/>
                      <a:pt x="582" y="6070"/>
                      <a:pt x="693" y="6376"/>
                    </a:cubicBezTo>
                    <a:cubicBezTo>
                      <a:pt x="804" y="6683"/>
                      <a:pt x="249" y="6402"/>
                      <a:pt x="175" y="6683"/>
                    </a:cubicBezTo>
                    <a:cubicBezTo>
                      <a:pt x="101" y="6964"/>
                      <a:pt x="1397" y="7373"/>
                      <a:pt x="1989" y="7680"/>
                    </a:cubicBezTo>
                    <a:cubicBezTo>
                      <a:pt x="2581" y="7987"/>
                      <a:pt x="3099" y="8856"/>
                      <a:pt x="3654" y="9265"/>
                    </a:cubicBezTo>
                    <a:cubicBezTo>
                      <a:pt x="4209" y="9674"/>
                      <a:pt x="4246" y="10032"/>
                      <a:pt x="4838" y="11029"/>
                    </a:cubicBezTo>
                    <a:cubicBezTo>
                      <a:pt x="5430" y="12026"/>
                      <a:pt x="6615" y="13713"/>
                      <a:pt x="7428" y="14429"/>
                    </a:cubicBezTo>
                    <a:cubicBezTo>
                      <a:pt x="8243" y="15145"/>
                      <a:pt x="8613" y="15707"/>
                      <a:pt x="8428" y="15912"/>
                    </a:cubicBezTo>
                    <a:cubicBezTo>
                      <a:pt x="8243" y="16116"/>
                      <a:pt x="8465" y="16679"/>
                      <a:pt x="9057" y="16960"/>
                    </a:cubicBezTo>
                    <a:cubicBezTo>
                      <a:pt x="9649" y="17241"/>
                      <a:pt x="10130" y="17702"/>
                      <a:pt x="11684" y="18239"/>
                    </a:cubicBezTo>
                    <a:cubicBezTo>
                      <a:pt x="13238" y="18775"/>
                      <a:pt x="16088" y="19797"/>
                      <a:pt x="16495" y="20283"/>
                    </a:cubicBezTo>
                    <a:cubicBezTo>
                      <a:pt x="16902" y="20769"/>
                      <a:pt x="18235" y="21229"/>
                      <a:pt x="18494" y="21331"/>
                    </a:cubicBezTo>
                    <a:cubicBezTo>
                      <a:pt x="18565" y="21359"/>
                      <a:pt x="18586" y="21440"/>
                      <a:pt x="18587" y="21547"/>
                    </a:cubicBezTo>
                    <a:cubicBezTo>
                      <a:pt x="18741" y="21460"/>
                      <a:pt x="18869" y="21393"/>
                      <a:pt x="18950" y="21365"/>
                    </a:cubicBezTo>
                    <a:cubicBezTo>
                      <a:pt x="19444" y="21195"/>
                      <a:pt x="19493" y="20616"/>
                      <a:pt x="19640" y="2044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5" name="Shape 1792"/>
              <p:cNvSpPr/>
              <p:nvPr/>
            </p:nvSpPr>
            <p:spPr>
              <a:xfrm>
                <a:off x="3481795" y="3761940"/>
                <a:ext cx="503110" cy="422726"/>
              </a:xfrm>
              <a:custGeom>
                <a:avLst/>
                <a:gdLst/>
                <a:ahLst/>
                <a:cxnLst>
                  <a:cxn ang="0">
                    <a:pos x="wd2" y="hd2"/>
                  </a:cxn>
                  <a:cxn ang="5400000">
                    <a:pos x="wd2" y="hd2"/>
                  </a:cxn>
                  <a:cxn ang="10800000">
                    <a:pos x="wd2" y="hd2"/>
                  </a:cxn>
                  <a:cxn ang="16200000">
                    <a:pos x="wd2" y="hd2"/>
                  </a:cxn>
                </a:cxnLst>
                <a:rect l="0" t="0" r="r" b="b"/>
                <a:pathLst>
                  <a:path w="21402" h="21465" extrusionOk="0">
                    <a:moveTo>
                      <a:pt x="1979" y="1339"/>
                    </a:moveTo>
                    <a:cubicBezTo>
                      <a:pt x="1528" y="2064"/>
                      <a:pt x="627" y="2695"/>
                      <a:pt x="611" y="3438"/>
                    </a:cubicBezTo>
                    <a:cubicBezTo>
                      <a:pt x="595" y="4180"/>
                      <a:pt x="611" y="4459"/>
                      <a:pt x="378" y="4813"/>
                    </a:cubicBezTo>
                    <a:cubicBezTo>
                      <a:pt x="144" y="5165"/>
                      <a:pt x="-198" y="5703"/>
                      <a:pt x="144" y="5665"/>
                    </a:cubicBezTo>
                    <a:cubicBezTo>
                      <a:pt x="487" y="5629"/>
                      <a:pt x="876" y="5629"/>
                      <a:pt x="876" y="6075"/>
                    </a:cubicBezTo>
                    <a:cubicBezTo>
                      <a:pt x="876" y="6521"/>
                      <a:pt x="1622" y="6613"/>
                      <a:pt x="1560" y="7300"/>
                    </a:cubicBezTo>
                    <a:cubicBezTo>
                      <a:pt x="1498" y="7986"/>
                      <a:pt x="1233" y="9788"/>
                      <a:pt x="2571" y="9750"/>
                    </a:cubicBezTo>
                    <a:cubicBezTo>
                      <a:pt x="3908" y="9714"/>
                      <a:pt x="4671" y="9176"/>
                      <a:pt x="5230" y="10029"/>
                    </a:cubicBezTo>
                    <a:cubicBezTo>
                      <a:pt x="5791" y="10883"/>
                      <a:pt x="6537" y="11292"/>
                      <a:pt x="7408" y="11162"/>
                    </a:cubicBezTo>
                    <a:cubicBezTo>
                      <a:pt x="8279" y="11032"/>
                      <a:pt x="9694" y="10828"/>
                      <a:pt x="9228" y="11737"/>
                    </a:cubicBezTo>
                    <a:cubicBezTo>
                      <a:pt x="8762" y="12648"/>
                      <a:pt x="8451" y="14596"/>
                      <a:pt x="8855" y="15135"/>
                    </a:cubicBezTo>
                    <a:cubicBezTo>
                      <a:pt x="9259" y="15672"/>
                      <a:pt x="9788" y="16119"/>
                      <a:pt x="9461" y="16564"/>
                    </a:cubicBezTo>
                    <a:cubicBezTo>
                      <a:pt x="9135" y="17011"/>
                      <a:pt x="8979" y="17567"/>
                      <a:pt x="9399" y="17957"/>
                    </a:cubicBezTo>
                    <a:cubicBezTo>
                      <a:pt x="9820" y="18346"/>
                      <a:pt x="9695" y="18813"/>
                      <a:pt x="9679" y="18904"/>
                    </a:cubicBezTo>
                    <a:cubicBezTo>
                      <a:pt x="9676" y="18929"/>
                      <a:pt x="9591" y="18986"/>
                      <a:pt x="9460" y="19060"/>
                    </a:cubicBezTo>
                    <a:cubicBezTo>
                      <a:pt x="10080" y="19793"/>
                      <a:pt x="10299" y="20599"/>
                      <a:pt x="10649" y="20932"/>
                    </a:cubicBezTo>
                    <a:cubicBezTo>
                      <a:pt x="11116" y="21379"/>
                      <a:pt x="11256" y="21600"/>
                      <a:pt x="11583" y="21379"/>
                    </a:cubicBezTo>
                    <a:cubicBezTo>
                      <a:pt x="11910" y="21156"/>
                      <a:pt x="12143" y="20990"/>
                      <a:pt x="12423" y="21211"/>
                    </a:cubicBezTo>
                    <a:cubicBezTo>
                      <a:pt x="12703" y="21433"/>
                      <a:pt x="13077" y="20990"/>
                      <a:pt x="13497" y="20541"/>
                    </a:cubicBezTo>
                    <a:cubicBezTo>
                      <a:pt x="13918" y="20097"/>
                      <a:pt x="14384" y="20487"/>
                      <a:pt x="14525" y="19929"/>
                    </a:cubicBezTo>
                    <a:cubicBezTo>
                      <a:pt x="14665" y="19370"/>
                      <a:pt x="14898" y="19037"/>
                      <a:pt x="15412" y="18925"/>
                    </a:cubicBezTo>
                    <a:cubicBezTo>
                      <a:pt x="15925" y="18816"/>
                      <a:pt x="15925" y="18144"/>
                      <a:pt x="15598" y="18144"/>
                    </a:cubicBezTo>
                    <a:cubicBezTo>
                      <a:pt x="15272" y="18144"/>
                      <a:pt x="14805" y="18646"/>
                      <a:pt x="14805" y="17923"/>
                    </a:cubicBezTo>
                    <a:cubicBezTo>
                      <a:pt x="14805" y="17197"/>
                      <a:pt x="14384" y="17365"/>
                      <a:pt x="14384" y="16752"/>
                    </a:cubicBezTo>
                    <a:cubicBezTo>
                      <a:pt x="14384" y="16139"/>
                      <a:pt x="14338" y="15748"/>
                      <a:pt x="13777" y="15359"/>
                    </a:cubicBezTo>
                    <a:cubicBezTo>
                      <a:pt x="13217" y="14969"/>
                      <a:pt x="14525" y="14800"/>
                      <a:pt x="14805" y="15135"/>
                    </a:cubicBezTo>
                    <a:cubicBezTo>
                      <a:pt x="15085" y="15471"/>
                      <a:pt x="16066" y="15192"/>
                      <a:pt x="16159" y="15692"/>
                    </a:cubicBezTo>
                    <a:cubicBezTo>
                      <a:pt x="16252" y="16194"/>
                      <a:pt x="16765" y="16363"/>
                      <a:pt x="16765" y="15748"/>
                    </a:cubicBezTo>
                    <a:cubicBezTo>
                      <a:pt x="16765" y="15135"/>
                      <a:pt x="17373" y="14913"/>
                      <a:pt x="17840" y="15024"/>
                    </a:cubicBezTo>
                    <a:cubicBezTo>
                      <a:pt x="18307" y="15135"/>
                      <a:pt x="19334" y="14299"/>
                      <a:pt x="19755" y="14132"/>
                    </a:cubicBezTo>
                    <a:cubicBezTo>
                      <a:pt x="19974" y="14044"/>
                      <a:pt x="20054" y="13730"/>
                      <a:pt x="20174" y="13465"/>
                    </a:cubicBezTo>
                    <a:cubicBezTo>
                      <a:pt x="19867" y="12966"/>
                      <a:pt x="19376" y="12190"/>
                      <a:pt x="19154" y="11968"/>
                    </a:cubicBezTo>
                    <a:cubicBezTo>
                      <a:pt x="18819" y="11636"/>
                      <a:pt x="19378" y="11436"/>
                      <a:pt x="19322" y="10970"/>
                    </a:cubicBezTo>
                    <a:cubicBezTo>
                      <a:pt x="19266" y="10502"/>
                      <a:pt x="19322" y="10169"/>
                      <a:pt x="20049" y="10102"/>
                    </a:cubicBezTo>
                    <a:cubicBezTo>
                      <a:pt x="20775" y="10035"/>
                      <a:pt x="20663" y="9367"/>
                      <a:pt x="20272" y="9100"/>
                    </a:cubicBezTo>
                    <a:cubicBezTo>
                      <a:pt x="19881" y="8834"/>
                      <a:pt x="20440" y="8099"/>
                      <a:pt x="20830" y="7833"/>
                    </a:cubicBezTo>
                    <a:cubicBezTo>
                      <a:pt x="20991" y="7724"/>
                      <a:pt x="21206" y="7396"/>
                      <a:pt x="21402" y="6944"/>
                    </a:cubicBezTo>
                    <a:cubicBezTo>
                      <a:pt x="20659" y="6610"/>
                      <a:pt x="19593" y="6638"/>
                      <a:pt x="19146" y="6670"/>
                    </a:cubicBezTo>
                    <a:cubicBezTo>
                      <a:pt x="18559" y="6711"/>
                      <a:pt x="19525" y="5888"/>
                      <a:pt x="19560" y="5147"/>
                    </a:cubicBezTo>
                    <a:cubicBezTo>
                      <a:pt x="19594" y="4405"/>
                      <a:pt x="17904" y="4282"/>
                      <a:pt x="17248" y="4118"/>
                    </a:cubicBezTo>
                    <a:cubicBezTo>
                      <a:pt x="16593" y="3953"/>
                      <a:pt x="16765" y="3130"/>
                      <a:pt x="17455" y="3089"/>
                    </a:cubicBezTo>
                    <a:cubicBezTo>
                      <a:pt x="18145" y="3046"/>
                      <a:pt x="17076" y="2471"/>
                      <a:pt x="16145" y="2636"/>
                    </a:cubicBezTo>
                    <a:cubicBezTo>
                      <a:pt x="15214" y="2799"/>
                      <a:pt x="13903" y="3418"/>
                      <a:pt x="13144" y="3913"/>
                    </a:cubicBezTo>
                    <a:cubicBezTo>
                      <a:pt x="12385" y="4405"/>
                      <a:pt x="11074" y="2471"/>
                      <a:pt x="10212" y="2884"/>
                    </a:cubicBezTo>
                    <a:cubicBezTo>
                      <a:pt x="9349" y="3294"/>
                      <a:pt x="8142" y="3294"/>
                      <a:pt x="8177" y="2471"/>
                    </a:cubicBezTo>
                    <a:cubicBezTo>
                      <a:pt x="8211" y="1647"/>
                      <a:pt x="7832" y="947"/>
                      <a:pt x="6969" y="1030"/>
                    </a:cubicBezTo>
                    <a:cubicBezTo>
                      <a:pt x="6107" y="1111"/>
                      <a:pt x="6314" y="0"/>
                      <a:pt x="5659" y="0"/>
                    </a:cubicBezTo>
                    <a:cubicBezTo>
                      <a:pt x="5003" y="0"/>
                      <a:pt x="5659" y="947"/>
                      <a:pt x="5210" y="1194"/>
                    </a:cubicBezTo>
                    <a:cubicBezTo>
                      <a:pt x="4762" y="1442"/>
                      <a:pt x="3209" y="1894"/>
                      <a:pt x="3106" y="2636"/>
                    </a:cubicBezTo>
                    <a:cubicBezTo>
                      <a:pt x="3003" y="3376"/>
                      <a:pt x="3934" y="4612"/>
                      <a:pt x="3623" y="5352"/>
                    </a:cubicBezTo>
                    <a:cubicBezTo>
                      <a:pt x="3313" y="6095"/>
                      <a:pt x="2278" y="5476"/>
                      <a:pt x="1968" y="4694"/>
                    </a:cubicBezTo>
                    <a:cubicBezTo>
                      <a:pt x="1657" y="3913"/>
                      <a:pt x="2864" y="2717"/>
                      <a:pt x="2658" y="2265"/>
                    </a:cubicBezTo>
                    <a:cubicBezTo>
                      <a:pt x="2514" y="1951"/>
                      <a:pt x="2330" y="1367"/>
                      <a:pt x="2452" y="979"/>
                    </a:cubicBezTo>
                    <a:cubicBezTo>
                      <a:pt x="2259" y="1050"/>
                      <a:pt x="2090" y="1163"/>
                      <a:pt x="1979" y="133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6" name="Shape 1793"/>
              <p:cNvSpPr/>
              <p:nvPr/>
            </p:nvSpPr>
            <p:spPr>
              <a:xfrm>
                <a:off x="4042083" y="3982053"/>
                <a:ext cx="151240" cy="161093"/>
              </a:xfrm>
              <a:custGeom>
                <a:avLst/>
                <a:gdLst/>
                <a:ahLst/>
                <a:cxnLst>
                  <a:cxn ang="0">
                    <a:pos x="wd2" y="hd2"/>
                  </a:cxn>
                  <a:cxn ang="5400000">
                    <a:pos x="wd2" y="hd2"/>
                  </a:cxn>
                  <a:cxn ang="10800000">
                    <a:pos x="wd2" y="hd2"/>
                  </a:cxn>
                  <a:cxn ang="16200000">
                    <a:pos x="wd2" y="hd2"/>
                  </a:cxn>
                </a:cxnLst>
                <a:rect l="0" t="0" r="r" b="b"/>
                <a:pathLst>
                  <a:path w="20818" h="21035" extrusionOk="0">
                    <a:moveTo>
                      <a:pt x="4462" y="4052"/>
                    </a:moveTo>
                    <a:cubicBezTo>
                      <a:pt x="5186" y="5422"/>
                      <a:pt x="3560" y="6111"/>
                      <a:pt x="2111" y="6280"/>
                    </a:cubicBezTo>
                    <a:cubicBezTo>
                      <a:pt x="664" y="6450"/>
                      <a:pt x="1027" y="9543"/>
                      <a:pt x="123" y="10398"/>
                    </a:cubicBezTo>
                    <a:cubicBezTo>
                      <a:pt x="-782" y="11258"/>
                      <a:pt x="3560" y="13485"/>
                      <a:pt x="4280" y="15369"/>
                    </a:cubicBezTo>
                    <a:cubicBezTo>
                      <a:pt x="4709" y="16489"/>
                      <a:pt x="6151" y="18928"/>
                      <a:pt x="7258" y="20732"/>
                    </a:cubicBezTo>
                    <a:cubicBezTo>
                      <a:pt x="8257" y="20975"/>
                      <a:pt x="9210" y="21189"/>
                      <a:pt x="9785" y="20885"/>
                    </a:cubicBezTo>
                    <a:cubicBezTo>
                      <a:pt x="11145" y="20166"/>
                      <a:pt x="9936" y="17729"/>
                      <a:pt x="11900" y="17872"/>
                    </a:cubicBezTo>
                    <a:cubicBezTo>
                      <a:pt x="13863" y="18020"/>
                      <a:pt x="16735" y="16866"/>
                      <a:pt x="17492" y="18020"/>
                    </a:cubicBezTo>
                    <a:cubicBezTo>
                      <a:pt x="17630" y="18226"/>
                      <a:pt x="17797" y="18433"/>
                      <a:pt x="17981" y="18630"/>
                    </a:cubicBezTo>
                    <a:cubicBezTo>
                      <a:pt x="18615" y="17729"/>
                      <a:pt x="19291" y="16744"/>
                      <a:pt x="19473" y="16399"/>
                    </a:cubicBezTo>
                    <a:cubicBezTo>
                      <a:pt x="19835" y="15716"/>
                      <a:pt x="19835" y="12113"/>
                      <a:pt x="18927" y="10056"/>
                    </a:cubicBezTo>
                    <a:cubicBezTo>
                      <a:pt x="18023" y="7997"/>
                      <a:pt x="18749" y="5251"/>
                      <a:pt x="19835" y="4396"/>
                    </a:cubicBezTo>
                    <a:cubicBezTo>
                      <a:pt x="20066" y="4210"/>
                      <a:pt x="20416" y="3279"/>
                      <a:pt x="20818" y="1944"/>
                    </a:cubicBezTo>
                    <a:cubicBezTo>
                      <a:pt x="19022" y="1278"/>
                      <a:pt x="17294" y="679"/>
                      <a:pt x="15784" y="860"/>
                    </a:cubicBezTo>
                    <a:cubicBezTo>
                      <a:pt x="13106" y="1179"/>
                      <a:pt x="10315" y="2342"/>
                      <a:pt x="9312" y="964"/>
                    </a:cubicBezTo>
                    <a:cubicBezTo>
                      <a:pt x="8307" y="-411"/>
                      <a:pt x="6855" y="-197"/>
                      <a:pt x="5515" y="860"/>
                    </a:cubicBezTo>
                    <a:cubicBezTo>
                      <a:pt x="5363" y="980"/>
                      <a:pt x="5195" y="1015"/>
                      <a:pt x="5019" y="995"/>
                    </a:cubicBezTo>
                    <a:cubicBezTo>
                      <a:pt x="4560" y="2230"/>
                      <a:pt x="4099" y="3358"/>
                      <a:pt x="4462" y="405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7" name="Shape 1794"/>
              <p:cNvSpPr/>
              <p:nvPr/>
            </p:nvSpPr>
            <p:spPr>
              <a:xfrm>
                <a:off x="3922022" y="3902011"/>
                <a:ext cx="173918" cy="264163"/>
              </a:xfrm>
              <a:custGeom>
                <a:avLst/>
                <a:gdLst/>
                <a:ahLst/>
                <a:cxnLst>
                  <a:cxn ang="0">
                    <a:pos x="wd2" y="hd2"/>
                  </a:cxn>
                  <a:cxn ang="5400000">
                    <a:pos x="wd2" y="hd2"/>
                  </a:cxn>
                  <a:cxn ang="10800000">
                    <a:pos x="wd2" y="hd2"/>
                  </a:cxn>
                  <a:cxn ang="16200000">
                    <a:pos x="wd2" y="hd2"/>
                  </a:cxn>
                </a:cxnLst>
                <a:rect l="0" t="0" r="r" b="b"/>
                <a:pathLst>
                  <a:path w="20956" h="21220" extrusionOk="0">
                    <a:moveTo>
                      <a:pt x="5053" y="1408"/>
                    </a:moveTo>
                    <a:cubicBezTo>
                      <a:pt x="3946" y="1829"/>
                      <a:pt x="2363" y="2992"/>
                      <a:pt x="3471" y="3413"/>
                    </a:cubicBezTo>
                    <a:cubicBezTo>
                      <a:pt x="4580" y="3833"/>
                      <a:pt x="4896" y="4890"/>
                      <a:pt x="2838" y="4997"/>
                    </a:cubicBezTo>
                    <a:cubicBezTo>
                      <a:pt x="779" y="5103"/>
                      <a:pt x="622" y="5629"/>
                      <a:pt x="779" y="6369"/>
                    </a:cubicBezTo>
                    <a:cubicBezTo>
                      <a:pt x="939" y="7106"/>
                      <a:pt x="-644" y="7423"/>
                      <a:pt x="305" y="7949"/>
                    </a:cubicBezTo>
                    <a:cubicBezTo>
                      <a:pt x="934" y="8299"/>
                      <a:pt x="2323" y="9527"/>
                      <a:pt x="3194" y="10317"/>
                    </a:cubicBezTo>
                    <a:cubicBezTo>
                      <a:pt x="3501" y="9933"/>
                      <a:pt x="3898" y="9613"/>
                      <a:pt x="4783" y="9696"/>
                    </a:cubicBezTo>
                    <a:cubicBezTo>
                      <a:pt x="6634" y="9872"/>
                      <a:pt x="5178" y="11728"/>
                      <a:pt x="6634" y="12166"/>
                    </a:cubicBezTo>
                    <a:cubicBezTo>
                      <a:pt x="8088" y="12607"/>
                      <a:pt x="8088" y="14107"/>
                      <a:pt x="7031" y="14633"/>
                    </a:cubicBezTo>
                    <a:cubicBezTo>
                      <a:pt x="5971" y="15162"/>
                      <a:pt x="5575" y="18074"/>
                      <a:pt x="7956" y="19837"/>
                    </a:cubicBezTo>
                    <a:cubicBezTo>
                      <a:pt x="10339" y="21600"/>
                      <a:pt x="12187" y="21335"/>
                      <a:pt x="12718" y="20895"/>
                    </a:cubicBezTo>
                    <a:cubicBezTo>
                      <a:pt x="13247" y="20456"/>
                      <a:pt x="15097" y="20895"/>
                      <a:pt x="15629" y="20190"/>
                    </a:cubicBezTo>
                    <a:cubicBezTo>
                      <a:pt x="16157" y="19486"/>
                      <a:pt x="16818" y="20278"/>
                      <a:pt x="17876" y="19486"/>
                    </a:cubicBezTo>
                    <a:cubicBezTo>
                      <a:pt x="18487" y="19027"/>
                      <a:pt x="19760" y="19274"/>
                      <a:pt x="20956" y="19479"/>
                    </a:cubicBezTo>
                    <a:cubicBezTo>
                      <a:pt x="19986" y="18369"/>
                      <a:pt x="18725" y="16869"/>
                      <a:pt x="18348" y="16180"/>
                    </a:cubicBezTo>
                    <a:cubicBezTo>
                      <a:pt x="17717" y="15023"/>
                      <a:pt x="13917" y="13651"/>
                      <a:pt x="14710" y="13122"/>
                    </a:cubicBezTo>
                    <a:cubicBezTo>
                      <a:pt x="15502" y="12594"/>
                      <a:pt x="15183" y="10695"/>
                      <a:pt x="16449" y="10588"/>
                    </a:cubicBezTo>
                    <a:cubicBezTo>
                      <a:pt x="17717" y="10484"/>
                      <a:pt x="19141" y="10061"/>
                      <a:pt x="18508" y="9218"/>
                    </a:cubicBezTo>
                    <a:cubicBezTo>
                      <a:pt x="18189" y="8791"/>
                      <a:pt x="18593" y="8097"/>
                      <a:pt x="18995" y="7337"/>
                    </a:cubicBezTo>
                    <a:cubicBezTo>
                      <a:pt x="17778" y="7257"/>
                      <a:pt x="15975" y="4909"/>
                      <a:pt x="14935" y="4909"/>
                    </a:cubicBezTo>
                    <a:cubicBezTo>
                      <a:pt x="13764" y="4909"/>
                      <a:pt x="12396" y="4259"/>
                      <a:pt x="12689" y="3151"/>
                    </a:cubicBezTo>
                    <a:cubicBezTo>
                      <a:pt x="12982" y="2042"/>
                      <a:pt x="9954" y="1912"/>
                      <a:pt x="8292" y="677"/>
                    </a:cubicBezTo>
                    <a:cubicBezTo>
                      <a:pt x="7897" y="380"/>
                      <a:pt x="7326" y="163"/>
                      <a:pt x="6672" y="0"/>
                    </a:cubicBezTo>
                    <a:cubicBezTo>
                      <a:pt x="6115" y="716"/>
                      <a:pt x="5507" y="1235"/>
                      <a:pt x="5053" y="140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8" name="Shape 1795"/>
              <p:cNvSpPr/>
              <p:nvPr/>
            </p:nvSpPr>
            <p:spPr>
              <a:xfrm>
                <a:off x="4162146" y="4002063"/>
                <a:ext cx="114298" cy="136354"/>
              </a:xfrm>
              <a:custGeom>
                <a:avLst/>
                <a:gdLst/>
                <a:ahLst/>
                <a:cxnLst>
                  <a:cxn ang="0">
                    <a:pos x="wd2" y="hd2"/>
                  </a:cxn>
                  <a:cxn ang="5400000">
                    <a:pos x="wd2" y="hd2"/>
                  </a:cxn>
                  <a:cxn ang="10800000">
                    <a:pos x="wd2" y="hd2"/>
                  </a:cxn>
                  <a:cxn ang="16200000">
                    <a:pos x="wd2" y="hd2"/>
                  </a:cxn>
                </a:cxnLst>
                <a:rect l="0" t="0" r="r" b="b"/>
                <a:pathLst>
                  <a:path w="21600" h="20939" extrusionOk="0">
                    <a:moveTo>
                      <a:pt x="1300" y="9537"/>
                    </a:moveTo>
                    <a:cubicBezTo>
                      <a:pt x="2544" y="11955"/>
                      <a:pt x="2544" y="16195"/>
                      <a:pt x="2046" y="17000"/>
                    </a:cubicBezTo>
                    <a:cubicBezTo>
                      <a:pt x="1797" y="17402"/>
                      <a:pt x="870" y="18560"/>
                      <a:pt x="0" y="19622"/>
                    </a:cubicBezTo>
                    <a:cubicBezTo>
                      <a:pt x="1128" y="20661"/>
                      <a:pt x="2953" y="21411"/>
                      <a:pt x="6171" y="20589"/>
                    </a:cubicBezTo>
                    <a:cubicBezTo>
                      <a:pt x="10113" y="19574"/>
                      <a:pt x="11980" y="21600"/>
                      <a:pt x="13435" y="18056"/>
                    </a:cubicBezTo>
                    <a:cubicBezTo>
                      <a:pt x="14569" y="15292"/>
                      <a:pt x="18599" y="11517"/>
                      <a:pt x="21600" y="9108"/>
                    </a:cubicBezTo>
                    <a:cubicBezTo>
                      <a:pt x="21565" y="9093"/>
                      <a:pt x="21537" y="9066"/>
                      <a:pt x="21504" y="9057"/>
                    </a:cubicBezTo>
                    <a:cubicBezTo>
                      <a:pt x="18588" y="8060"/>
                      <a:pt x="14146" y="2335"/>
                      <a:pt x="9703" y="1584"/>
                    </a:cubicBezTo>
                    <a:cubicBezTo>
                      <a:pt x="7764" y="1260"/>
                      <a:pt x="5802" y="606"/>
                      <a:pt x="3894" y="0"/>
                    </a:cubicBezTo>
                    <a:cubicBezTo>
                      <a:pt x="3342" y="1566"/>
                      <a:pt x="2860" y="2665"/>
                      <a:pt x="2544" y="2881"/>
                    </a:cubicBezTo>
                    <a:cubicBezTo>
                      <a:pt x="1054" y="3886"/>
                      <a:pt x="57" y="7115"/>
                      <a:pt x="1300" y="953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19" name="Shape 1796"/>
              <p:cNvSpPr/>
              <p:nvPr/>
            </p:nvSpPr>
            <p:spPr>
              <a:xfrm>
                <a:off x="3061578" y="3341723"/>
                <a:ext cx="375701" cy="122227"/>
              </a:xfrm>
              <a:custGeom>
                <a:avLst/>
                <a:gdLst/>
                <a:ahLst/>
                <a:cxnLst>
                  <a:cxn ang="0">
                    <a:pos x="wd2" y="hd2"/>
                  </a:cxn>
                  <a:cxn ang="5400000">
                    <a:pos x="wd2" y="hd2"/>
                  </a:cxn>
                  <a:cxn ang="10800000">
                    <a:pos x="wd2" y="hd2"/>
                  </a:cxn>
                  <a:cxn ang="16200000">
                    <a:pos x="wd2" y="hd2"/>
                  </a:cxn>
                </a:cxnLst>
                <a:rect l="0" t="0" r="r" b="b"/>
                <a:pathLst>
                  <a:path w="20916" h="19155" extrusionOk="0">
                    <a:moveTo>
                      <a:pt x="17092" y="11668"/>
                    </a:moveTo>
                    <a:cubicBezTo>
                      <a:pt x="15737" y="11668"/>
                      <a:pt x="11314" y="3026"/>
                      <a:pt x="7250" y="484"/>
                    </a:cubicBezTo>
                    <a:cubicBezTo>
                      <a:pt x="3188" y="-2055"/>
                      <a:pt x="-355" y="6165"/>
                      <a:pt x="28" y="7598"/>
                    </a:cubicBezTo>
                    <a:cubicBezTo>
                      <a:pt x="569" y="9635"/>
                      <a:pt x="2556" y="5056"/>
                      <a:pt x="3549" y="3026"/>
                    </a:cubicBezTo>
                    <a:cubicBezTo>
                      <a:pt x="4542" y="992"/>
                      <a:pt x="5445" y="4042"/>
                      <a:pt x="5535" y="5313"/>
                    </a:cubicBezTo>
                    <a:cubicBezTo>
                      <a:pt x="5626" y="6584"/>
                      <a:pt x="6889" y="7347"/>
                      <a:pt x="8966" y="7598"/>
                    </a:cubicBezTo>
                    <a:cubicBezTo>
                      <a:pt x="11043" y="7855"/>
                      <a:pt x="11314" y="12685"/>
                      <a:pt x="13299" y="13953"/>
                    </a:cubicBezTo>
                    <a:cubicBezTo>
                      <a:pt x="15286" y="15224"/>
                      <a:pt x="13299" y="17511"/>
                      <a:pt x="14292" y="18528"/>
                    </a:cubicBezTo>
                    <a:cubicBezTo>
                      <a:pt x="15286" y="19545"/>
                      <a:pt x="20522" y="19291"/>
                      <a:pt x="20884" y="18023"/>
                    </a:cubicBezTo>
                    <a:cubicBezTo>
                      <a:pt x="21245" y="16752"/>
                      <a:pt x="18446" y="11668"/>
                      <a:pt x="17092" y="1166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0" name="Shape 1797"/>
              <p:cNvSpPr/>
              <p:nvPr/>
            </p:nvSpPr>
            <p:spPr>
              <a:xfrm>
                <a:off x="3301702" y="3521816"/>
                <a:ext cx="75450" cy="24946"/>
              </a:xfrm>
              <a:custGeom>
                <a:avLst/>
                <a:gdLst/>
                <a:ahLst/>
                <a:cxnLst>
                  <a:cxn ang="0">
                    <a:pos x="wd2" y="hd2"/>
                  </a:cxn>
                  <a:cxn ang="5400000">
                    <a:pos x="wd2" y="hd2"/>
                  </a:cxn>
                  <a:cxn ang="10800000">
                    <a:pos x="wd2" y="hd2"/>
                  </a:cxn>
                  <a:cxn ang="16200000">
                    <a:pos x="wd2" y="hd2"/>
                  </a:cxn>
                </a:cxnLst>
                <a:rect l="0" t="0" r="r" b="b"/>
                <a:pathLst>
                  <a:path w="18287" h="12939" extrusionOk="0">
                    <a:moveTo>
                      <a:pt x="125" y="3198"/>
                    </a:moveTo>
                    <a:cubicBezTo>
                      <a:pt x="1697" y="9087"/>
                      <a:pt x="16633" y="17500"/>
                      <a:pt x="18206" y="9938"/>
                    </a:cubicBezTo>
                    <a:cubicBezTo>
                      <a:pt x="19776" y="2357"/>
                      <a:pt x="-1824" y="-4100"/>
                      <a:pt x="125" y="319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1" name="Shape 1798"/>
              <p:cNvSpPr/>
              <p:nvPr/>
            </p:nvSpPr>
            <p:spPr>
              <a:xfrm>
                <a:off x="3701908" y="3501806"/>
                <a:ext cx="62134" cy="27149"/>
              </a:xfrm>
              <a:custGeom>
                <a:avLst/>
                <a:gdLst/>
                <a:ahLst/>
                <a:cxnLst>
                  <a:cxn ang="0">
                    <a:pos x="wd2" y="hd2"/>
                  </a:cxn>
                  <a:cxn ang="5400000">
                    <a:pos x="wd2" y="hd2"/>
                  </a:cxn>
                  <a:cxn ang="10800000">
                    <a:pos x="wd2" y="hd2"/>
                  </a:cxn>
                  <a:cxn ang="16200000">
                    <a:pos x="wd2" y="hd2"/>
                  </a:cxn>
                </a:cxnLst>
                <a:rect l="0" t="0" r="r" b="b"/>
                <a:pathLst>
                  <a:path w="16551" h="12913" extrusionOk="0">
                    <a:moveTo>
                      <a:pt x="469" y="6994"/>
                    </a:moveTo>
                    <a:cubicBezTo>
                      <a:pt x="4355" y="17794"/>
                      <a:pt x="15479" y="11344"/>
                      <a:pt x="16453" y="6994"/>
                    </a:cubicBezTo>
                    <a:cubicBezTo>
                      <a:pt x="18181" y="-730"/>
                      <a:pt x="-3419" y="-3806"/>
                      <a:pt x="469" y="699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2" name="Shape 1799"/>
              <p:cNvSpPr/>
              <p:nvPr/>
            </p:nvSpPr>
            <p:spPr>
              <a:xfrm>
                <a:off x="3922022" y="6283239"/>
                <a:ext cx="113699" cy="46776"/>
              </a:xfrm>
              <a:custGeom>
                <a:avLst/>
                <a:gdLst/>
                <a:ahLst/>
                <a:cxnLst>
                  <a:cxn ang="0">
                    <a:pos x="wd2" y="hd2"/>
                  </a:cxn>
                  <a:cxn ang="5400000">
                    <a:pos x="wd2" y="hd2"/>
                  </a:cxn>
                  <a:cxn ang="10800000">
                    <a:pos x="wd2" y="hd2"/>
                  </a:cxn>
                  <a:cxn ang="16200000">
                    <a:pos x="wd2" y="hd2"/>
                  </a:cxn>
                </a:cxnLst>
                <a:rect l="0" t="0" r="r" b="b"/>
                <a:pathLst>
                  <a:path w="18411" h="17309" extrusionOk="0">
                    <a:moveTo>
                      <a:pt x="7560" y="76"/>
                    </a:moveTo>
                    <a:cubicBezTo>
                      <a:pt x="4672" y="-1125"/>
                      <a:pt x="-2256" y="12253"/>
                      <a:pt x="733" y="15681"/>
                    </a:cubicBezTo>
                    <a:cubicBezTo>
                      <a:pt x="3883" y="19275"/>
                      <a:pt x="10449" y="1269"/>
                      <a:pt x="7560" y="76"/>
                    </a:cubicBezTo>
                    <a:close/>
                    <a:moveTo>
                      <a:pt x="18328" y="6678"/>
                    </a:moveTo>
                    <a:cubicBezTo>
                      <a:pt x="16227" y="-2325"/>
                      <a:pt x="6511" y="14473"/>
                      <a:pt x="8612" y="16881"/>
                    </a:cubicBezTo>
                    <a:cubicBezTo>
                      <a:pt x="10713" y="19275"/>
                      <a:pt x="19344" y="11039"/>
                      <a:pt x="18328" y="667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3" name="Shape 1800"/>
              <p:cNvSpPr/>
              <p:nvPr/>
            </p:nvSpPr>
            <p:spPr>
              <a:xfrm>
                <a:off x="2801444" y="4142135"/>
                <a:ext cx="595762" cy="238746"/>
              </a:xfrm>
              <a:custGeom>
                <a:avLst/>
                <a:gdLst/>
                <a:ahLst/>
                <a:cxnLst>
                  <a:cxn ang="0">
                    <a:pos x="wd2" y="hd2"/>
                  </a:cxn>
                  <a:cxn ang="5400000">
                    <a:pos x="wd2" y="hd2"/>
                  </a:cxn>
                  <a:cxn ang="10800000">
                    <a:pos x="wd2" y="hd2"/>
                  </a:cxn>
                  <a:cxn ang="16200000">
                    <a:pos x="wd2" y="hd2"/>
                  </a:cxn>
                </a:cxnLst>
                <a:rect l="0" t="0" r="r" b="b"/>
                <a:pathLst>
                  <a:path w="21034" h="20896" extrusionOk="0">
                    <a:moveTo>
                      <a:pt x="160" y="4556"/>
                    </a:moveTo>
                    <a:cubicBezTo>
                      <a:pt x="-413" y="6684"/>
                      <a:pt x="724" y="8760"/>
                      <a:pt x="961" y="7818"/>
                    </a:cubicBezTo>
                    <a:cubicBezTo>
                      <a:pt x="1247" y="6684"/>
                      <a:pt x="732" y="2427"/>
                      <a:pt x="160" y="4556"/>
                    </a:cubicBezTo>
                    <a:close/>
                    <a:moveTo>
                      <a:pt x="20530" y="5471"/>
                    </a:moveTo>
                    <a:cubicBezTo>
                      <a:pt x="20052" y="4139"/>
                      <a:pt x="19724" y="3323"/>
                      <a:pt x="19605" y="3693"/>
                    </a:cubicBezTo>
                    <a:cubicBezTo>
                      <a:pt x="19485" y="4065"/>
                      <a:pt x="18978" y="4214"/>
                      <a:pt x="18620" y="3693"/>
                    </a:cubicBezTo>
                    <a:cubicBezTo>
                      <a:pt x="18262" y="3180"/>
                      <a:pt x="18083" y="2215"/>
                      <a:pt x="17814" y="2215"/>
                    </a:cubicBezTo>
                    <a:cubicBezTo>
                      <a:pt x="17565" y="2215"/>
                      <a:pt x="16702" y="1002"/>
                      <a:pt x="16220" y="0"/>
                    </a:cubicBezTo>
                    <a:cubicBezTo>
                      <a:pt x="16215" y="157"/>
                      <a:pt x="16214" y="308"/>
                      <a:pt x="16220" y="438"/>
                    </a:cubicBezTo>
                    <a:cubicBezTo>
                      <a:pt x="16248" y="1078"/>
                      <a:pt x="15819" y="1502"/>
                      <a:pt x="15332" y="1575"/>
                    </a:cubicBezTo>
                    <a:cubicBezTo>
                      <a:pt x="14846" y="1647"/>
                      <a:pt x="14903" y="2993"/>
                      <a:pt x="14903" y="3915"/>
                    </a:cubicBezTo>
                    <a:cubicBezTo>
                      <a:pt x="14903" y="4839"/>
                      <a:pt x="14502" y="4839"/>
                      <a:pt x="14330" y="5832"/>
                    </a:cubicBezTo>
                    <a:cubicBezTo>
                      <a:pt x="14159" y="6826"/>
                      <a:pt x="14387" y="7038"/>
                      <a:pt x="13987" y="7536"/>
                    </a:cubicBezTo>
                    <a:cubicBezTo>
                      <a:pt x="13586" y="8032"/>
                      <a:pt x="13472" y="8885"/>
                      <a:pt x="13700" y="9737"/>
                    </a:cubicBezTo>
                    <a:cubicBezTo>
                      <a:pt x="13929" y="10587"/>
                      <a:pt x="13672" y="11367"/>
                      <a:pt x="13614" y="11863"/>
                    </a:cubicBezTo>
                    <a:cubicBezTo>
                      <a:pt x="13557" y="12362"/>
                      <a:pt x="13958" y="12576"/>
                      <a:pt x="14359" y="13496"/>
                    </a:cubicBezTo>
                    <a:cubicBezTo>
                      <a:pt x="14760" y="14418"/>
                      <a:pt x="14817" y="13142"/>
                      <a:pt x="14989" y="13850"/>
                    </a:cubicBezTo>
                    <a:cubicBezTo>
                      <a:pt x="15160" y="14562"/>
                      <a:pt x="14874" y="15840"/>
                      <a:pt x="14416" y="15840"/>
                    </a:cubicBezTo>
                    <a:cubicBezTo>
                      <a:pt x="14381" y="15840"/>
                      <a:pt x="14346" y="15863"/>
                      <a:pt x="14311" y="15884"/>
                    </a:cubicBezTo>
                    <a:cubicBezTo>
                      <a:pt x="14549" y="16496"/>
                      <a:pt x="14674" y="17131"/>
                      <a:pt x="14561" y="17529"/>
                    </a:cubicBezTo>
                    <a:cubicBezTo>
                      <a:pt x="14352" y="18272"/>
                      <a:pt x="14173" y="18272"/>
                      <a:pt x="14561" y="19158"/>
                    </a:cubicBezTo>
                    <a:cubicBezTo>
                      <a:pt x="14949" y="20042"/>
                      <a:pt x="15218" y="18715"/>
                      <a:pt x="15546" y="19825"/>
                    </a:cubicBezTo>
                    <a:cubicBezTo>
                      <a:pt x="15874" y="20935"/>
                      <a:pt x="16143" y="21600"/>
                      <a:pt x="16471" y="19676"/>
                    </a:cubicBezTo>
                    <a:cubicBezTo>
                      <a:pt x="16799" y="17750"/>
                      <a:pt x="17038" y="15013"/>
                      <a:pt x="17635" y="14572"/>
                    </a:cubicBezTo>
                    <a:cubicBezTo>
                      <a:pt x="18232" y="14126"/>
                      <a:pt x="19455" y="13536"/>
                      <a:pt x="20172" y="11165"/>
                    </a:cubicBezTo>
                    <a:cubicBezTo>
                      <a:pt x="20888" y="8800"/>
                      <a:pt x="20509" y="8665"/>
                      <a:pt x="20888" y="7912"/>
                    </a:cubicBezTo>
                    <a:cubicBezTo>
                      <a:pt x="21187" y="7322"/>
                      <a:pt x="21008" y="6802"/>
                      <a:pt x="20530" y="547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4" name="Shape 1801"/>
              <p:cNvSpPr/>
              <p:nvPr/>
            </p:nvSpPr>
            <p:spPr>
              <a:xfrm>
                <a:off x="3501805" y="-1"/>
                <a:ext cx="2239035" cy="1669253"/>
              </a:xfrm>
              <a:custGeom>
                <a:avLst/>
                <a:gdLst/>
                <a:ahLst/>
                <a:cxnLst>
                  <a:cxn ang="0">
                    <a:pos x="wd2" y="hd2"/>
                  </a:cxn>
                  <a:cxn ang="5400000">
                    <a:pos x="wd2" y="hd2"/>
                  </a:cxn>
                  <a:cxn ang="10800000">
                    <a:pos x="wd2" y="hd2"/>
                  </a:cxn>
                  <a:cxn ang="16200000">
                    <a:pos x="wd2" y="hd2"/>
                  </a:cxn>
                </a:cxnLst>
                <a:rect l="0" t="0" r="r" b="b"/>
                <a:pathLst>
                  <a:path w="21600" h="21544" extrusionOk="0">
                    <a:moveTo>
                      <a:pt x="7395" y="14119"/>
                    </a:moveTo>
                    <a:cubicBezTo>
                      <a:pt x="7405" y="13896"/>
                      <a:pt x="7217" y="14035"/>
                      <a:pt x="7113" y="13770"/>
                    </a:cubicBezTo>
                    <a:cubicBezTo>
                      <a:pt x="7009" y="13505"/>
                      <a:pt x="6476" y="13395"/>
                      <a:pt x="6425" y="13603"/>
                    </a:cubicBezTo>
                    <a:cubicBezTo>
                      <a:pt x="6404" y="13686"/>
                      <a:pt x="6237" y="13812"/>
                      <a:pt x="6373" y="14007"/>
                    </a:cubicBezTo>
                    <a:cubicBezTo>
                      <a:pt x="6508" y="14203"/>
                      <a:pt x="6602" y="14119"/>
                      <a:pt x="6758" y="14314"/>
                    </a:cubicBezTo>
                    <a:cubicBezTo>
                      <a:pt x="6915" y="14510"/>
                      <a:pt x="7384" y="14342"/>
                      <a:pt x="7395" y="14119"/>
                    </a:cubicBezTo>
                    <a:close/>
                    <a:moveTo>
                      <a:pt x="20390" y="1966"/>
                    </a:moveTo>
                    <a:cubicBezTo>
                      <a:pt x="20004" y="1966"/>
                      <a:pt x="19691" y="2049"/>
                      <a:pt x="19671" y="2412"/>
                    </a:cubicBezTo>
                    <a:cubicBezTo>
                      <a:pt x="19650" y="2775"/>
                      <a:pt x="19159" y="2342"/>
                      <a:pt x="18951" y="2468"/>
                    </a:cubicBezTo>
                    <a:cubicBezTo>
                      <a:pt x="18742" y="2593"/>
                      <a:pt x="18847" y="2175"/>
                      <a:pt x="18638" y="2314"/>
                    </a:cubicBezTo>
                    <a:cubicBezTo>
                      <a:pt x="18429" y="2454"/>
                      <a:pt x="18200" y="2789"/>
                      <a:pt x="17950" y="2928"/>
                    </a:cubicBezTo>
                    <a:cubicBezTo>
                      <a:pt x="17699" y="3068"/>
                      <a:pt x="17512" y="3417"/>
                      <a:pt x="17355" y="3444"/>
                    </a:cubicBezTo>
                    <a:cubicBezTo>
                      <a:pt x="17199" y="3472"/>
                      <a:pt x="17689" y="2803"/>
                      <a:pt x="17939" y="2468"/>
                    </a:cubicBezTo>
                    <a:cubicBezTo>
                      <a:pt x="18189" y="2133"/>
                      <a:pt x="18054" y="1742"/>
                      <a:pt x="17720" y="1784"/>
                    </a:cubicBezTo>
                    <a:cubicBezTo>
                      <a:pt x="17386" y="1826"/>
                      <a:pt x="17459" y="2105"/>
                      <a:pt x="17272" y="2161"/>
                    </a:cubicBezTo>
                    <a:cubicBezTo>
                      <a:pt x="17084" y="2217"/>
                      <a:pt x="16187" y="2816"/>
                      <a:pt x="16145" y="2635"/>
                    </a:cubicBezTo>
                    <a:cubicBezTo>
                      <a:pt x="16103" y="2454"/>
                      <a:pt x="16886" y="2147"/>
                      <a:pt x="16875" y="2021"/>
                    </a:cubicBezTo>
                    <a:cubicBezTo>
                      <a:pt x="16865" y="1895"/>
                      <a:pt x="15884" y="1882"/>
                      <a:pt x="15446" y="1966"/>
                    </a:cubicBezTo>
                    <a:cubicBezTo>
                      <a:pt x="15008" y="2049"/>
                      <a:pt x="14236" y="2384"/>
                      <a:pt x="14226" y="2217"/>
                    </a:cubicBezTo>
                    <a:cubicBezTo>
                      <a:pt x="14216" y="2049"/>
                      <a:pt x="15123" y="1812"/>
                      <a:pt x="15582" y="1742"/>
                    </a:cubicBezTo>
                    <a:cubicBezTo>
                      <a:pt x="16051" y="1671"/>
                      <a:pt x="16886" y="1784"/>
                      <a:pt x="17240" y="1589"/>
                    </a:cubicBezTo>
                    <a:cubicBezTo>
                      <a:pt x="17595" y="1393"/>
                      <a:pt x="18127" y="1379"/>
                      <a:pt x="18221" y="1226"/>
                    </a:cubicBezTo>
                    <a:cubicBezTo>
                      <a:pt x="18315" y="1072"/>
                      <a:pt x="17814" y="863"/>
                      <a:pt x="17564" y="877"/>
                    </a:cubicBezTo>
                    <a:cubicBezTo>
                      <a:pt x="17313" y="891"/>
                      <a:pt x="17063" y="849"/>
                      <a:pt x="17084" y="682"/>
                    </a:cubicBezTo>
                    <a:cubicBezTo>
                      <a:pt x="17105" y="514"/>
                      <a:pt x="16698" y="472"/>
                      <a:pt x="16656" y="347"/>
                    </a:cubicBezTo>
                    <a:cubicBezTo>
                      <a:pt x="16614" y="221"/>
                      <a:pt x="15832" y="319"/>
                      <a:pt x="15665" y="179"/>
                    </a:cubicBezTo>
                    <a:cubicBezTo>
                      <a:pt x="15498" y="40"/>
                      <a:pt x="15008" y="-30"/>
                      <a:pt x="14591" y="12"/>
                    </a:cubicBezTo>
                    <a:cubicBezTo>
                      <a:pt x="14174" y="54"/>
                      <a:pt x="13319" y="40"/>
                      <a:pt x="13121" y="68"/>
                    </a:cubicBezTo>
                    <a:cubicBezTo>
                      <a:pt x="12922" y="95"/>
                      <a:pt x="12797" y="193"/>
                      <a:pt x="12620" y="179"/>
                    </a:cubicBezTo>
                    <a:cubicBezTo>
                      <a:pt x="12443" y="166"/>
                      <a:pt x="12171" y="249"/>
                      <a:pt x="12276" y="403"/>
                    </a:cubicBezTo>
                    <a:cubicBezTo>
                      <a:pt x="12465" y="681"/>
                      <a:pt x="11994" y="793"/>
                      <a:pt x="12026" y="584"/>
                    </a:cubicBezTo>
                    <a:cubicBezTo>
                      <a:pt x="12057" y="375"/>
                      <a:pt x="11619" y="277"/>
                      <a:pt x="11483" y="430"/>
                    </a:cubicBezTo>
                    <a:cubicBezTo>
                      <a:pt x="11329" y="605"/>
                      <a:pt x="10628" y="249"/>
                      <a:pt x="10524" y="430"/>
                    </a:cubicBezTo>
                    <a:cubicBezTo>
                      <a:pt x="10419" y="612"/>
                      <a:pt x="9595" y="556"/>
                      <a:pt x="9355" y="612"/>
                    </a:cubicBezTo>
                    <a:cubicBezTo>
                      <a:pt x="9116" y="668"/>
                      <a:pt x="9731" y="905"/>
                      <a:pt x="9710" y="1045"/>
                    </a:cubicBezTo>
                    <a:cubicBezTo>
                      <a:pt x="9689" y="1184"/>
                      <a:pt x="8928" y="1045"/>
                      <a:pt x="9084" y="1296"/>
                    </a:cubicBezTo>
                    <a:cubicBezTo>
                      <a:pt x="9241" y="1547"/>
                      <a:pt x="9741" y="1728"/>
                      <a:pt x="9981" y="2049"/>
                    </a:cubicBezTo>
                    <a:cubicBezTo>
                      <a:pt x="10221" y="2370"/>
                      <a:pt x="9794" y="2175"/>
                      <a:pt x="9522" y="1937"/>
                    </a:cubicBezTo>
                    <a:cubicBezTo>
                      <a:pt x="9251" y="1700"/>
                      <a:pt x="8907" y="1784"/>
                      <a:pt x="8740" y="1547"/>
                    </a:cubicBezTo>
                    <a:cubicBezTo>
                      <a:pt x="8573" y="1309"/>
                      <a:pt x="7947" y="1128"/>
                      <a:pt x="7791" y="1268"/>
                    </a:cubicBezTo>
                    <a:cubicBezTo>
                      <a:pt x="7605" y="1434"/>
                      <a:pt x="8218" y="1742"/>
                      <a:pt x="8218" y="1924"/>
                    </a:cubicBezTo>
                    <a:cubicBezTo>
                      <a:pt x="8218" y="2105"/>
                      <a:pt x="7801" y="1882"/>
                      <a:pt x="7728" y="1952"/>
                    </a:cubicBezTo>
                    <a:cubicBezTo>
                      <a:pt x="7655" y="2021"/>
                      <a:pt x="7290" y="1477"/>
                      <a:pt x="7082" y="1477"/>
                    </a:cubicBezTo>
                    <a:cubicBezTo>
                      <a:pt x="6873" y="1477"/>
                      <a:pt x="7050" y="1728"/>
                      <a:pt x="7050" y="2077"/>
                    </a:cubicBezTo>
                    <a:cubicBezTo>
                      <a:pt x="7050" y="2426"/>
                      <a:pt x="6644" y="2635"/>
                      <a:pt x="6758" y="2398"/>
                    </a:cubicBezTo>
                    <a:cubicBezTo>
                      <a:pt x="6873" y="2161"/>
                      <a:pt x="6790" y="1547"/>
                      <a:pt x="6571" y="1435"/>
                    </a:cubicBezTo>
                    <a:cubicBezTo>
                      <a:pt x="6352" y="1323"/>
                      <a:pt x="5789" y="1673"/>
                      <a:pt x="5497" y="1658"/>
                    </a:cubicBezTo>
                    <a:cubicBezTo>
                      <a:pt x="5205" y="1645"/>
                      <a:pt x="4819" y="1770"/>
                      <a:pt x="5069" y="1966"/>
                    </a:cubicBezTo>
                    <a:cubicBezTo>
                      <a:pt x="5319" y="2161"/>
                      <a:pt x="5058" y="2272"/>
                      <a:pt x="4839" y="2063"/>
                    </a:cubicBezTo>
                    <a:cubicBezTo>
                      <a:pt x="4620" y="1854"/>
                      <a:pt x="3901" y="2063"/>
                      <a:pt x="4047" y="2203"/>
                    </a:cubicBezTo>
                    <a:cubicBezTo>
                      <a:pt x="4193" y="2342"/>
                      <a:pt x="4245" y="2747"/>
                      <a:pt x="4151" y="2914"/>
                    </a:cubicBezTo>
                    <a:cubicBezTo>
                      <a:pt x="4057" y="3082"/>
                      <a:pt x="3755" y="2747"/>
                      <a:pt x="3473" y="2775"/>
                    </a:cubicBezTo>
                    <a:cubicBezTo>
                      <a:pt x="3192" y="2803"/>
                      <a:pt x="1794" y="3696"/>
                      <a:pt x="1877" y="3933"/>
                    </a:cubicBezTo>
                    <a:cubicBezTo>
                      <a:pt x="1961" y="4170"/>
                      <a:pt x="2555" y="3975"/>
                      <a:pt x="2743" y="4114"/>
                    </a:cubicBezTo>
                    <a:cubicBezTo>
                      <a:pt x="2931" y="4254"/>
                      <a:pt x="2680" y="4770"/>
                      <a:pt x="2451" y="4979"/>
                    </a:cubicBezTo>
                    <a:cubicBezTo>
                      <a:pt x="2222" y="5189"/>
                      <a:pt x="1366" y="4993"/>
                      <a:pt x="1345" y="5244"/>
                    </a:cubicBezTo>
                    <a:cubicBezTo>
                      <a:pt x="1325" y="5495"/>
                      <a:pt x="0" y="5537"/>
                      <a:pt x="0" y="5942"/>
                    </a:cubicBezTo>
                    <a:cubicBezTo>
                      <a:pt x="0" y="6096"/>
                      <a:pt x="63" y="6249"/>
                      <a:pt x="209" y="6291"/>
                    </a:cubicBezTo>
                    <a:cubicBezTo>
                      <a:pt x="396" y="6345"/>
                      <a:pt x="626" y="6263"/>
                      <a:pt x="793" y="6514"/>
                    </a:cubicBezTo>
                    <a:cubicBezTo>
                      <a:pt x="960" y="6765"/>
                      <a:pt x="1429" y="6780"/>
                      <a:pt x="1752" y="6612"/>
                    </a:cubicBezTo>
                    <a:cubicBezTo>
                      <a:pt x="2076" y="6445"/>
                      <a:pt x="2315" y="6640"/>
                      <a:pt x="2305" y="6891"/>
                    </a:cubicBezTo>
                    <a:cubicBezTo>
                      <a:pt x="2295" y="7142"/>
                      <a:pt x="1575" y="6793"/>
                      <a:pt x="1356" y="6975"/>
                    </a:cubicBezTo>
                    <a:cubicBezTo>
                      <a:pt x="1137" y="7156"/>
                      <a:pt x="459" y="7002"/>
                      <a:pt x="490" y="7198"/>
                    </a:cubicBezTo>
                    <a:cubicBezTo>
                      <a:pt x="521" y="7393"/>
                      <a:pt x="855" y="7351"/>
                      <a:pt x="1126" y="7421"/>
                    </a:cubicBezTo>
                    <a:cubicBezTo>
                      <a:pt x="1397" y="7491"/>
                      <a:pt x="1147" y="7644"/>
                      <a:pt x="1137" y="7798"/>
                    </a:cubicBezTo>
                    <a:cubicBezTo>
                      <a:pt x="1126" y="7952"/>
                      <a:pt x="1283" y="7923"/>
                      <a:pt x="1554" y="8105"/>
                    </a:cubicBezTo>
                    <a:cubicBezTo>
                      <a:pt x="1825" y="8286"/>
                      <a:pt x="2274" y="8398"/>
                      <a:pt x="2128" y="8189"/>
                    </a:cubicBezTo>
                    <a:cubicBezTo>
                      <a:pt x="1982" y="7979"/>
                      <a:pt x="2409" y="8007"/>
                      <a:pt x="2482" y="8133"/>
                    </a:cubicBezTo>
                    <a:cubicBezTo>
                      <a:pt x="2555" y="8258"/>
                      <a:pt x="2753" y="7952"/>
                      <a:pt x="2952" y="8021"/>
                    </a:cubicBezTo>
                    <a:cubicBezTo>
                      <a:pt x="3150" y="8091"/>
                      <a:pt x="3223" y="7770"/>
                      <a:pt x="3379" y="7910"/>
                    </a:cubicBezTo>
                    <a:cubicBezTo>
                      <a:pt x="3536" y="8049"/>
                      <a:pt x="4266" y="8133"/>
                      <a:pt x="4516" y="8314"/>
                    </a:cubicBezTo>
                    <a:cubicBezTo>
                      <a:pt x="4766" y="8496"/>
                      <a:pt x="5111" y="8538"/>
                      <a:pt x="5079" y="8803"/>
                    </a:cubicBezTo>
                    <a:cubicBezTo>
                      <a:pt x="5048" y="9068"/>
                      <a:pt x="5288" y="9263"/>
                      <a:pt x="5569" y="9430"/>
                    </a:cubicBezTo>
                    <a:cubicBezTo>
                      <a:pt x="5851" y="9598"/>
                      <a:pt x="5903" y="9961"/>
                      <a:pt x="5893" y="10198"/>
                    </a:cubicBezTo>
                    <a:cubicBezTo>
                      <a:pt x="5882" y="10435"/>
                      <a:pt x="6195" y="10602"/>
                      <a:pt x="6143" y="10714"/>
                    </a:cubicBezTo>
                    <a:cubicBezTo>
                      <a:pt x="6091" y="10826"/>
                      <a:pt x="6133" y="10979"/>
                      <a:pt x="6320" y="11203"/>
                    </a:cubicBezTo>
                    <a:cubicBezTo>
                      <a:pt x="6508" y="11426"/>
                      <a:pt x="6028" y="11593"/>
                      <a:pt x="6143" y="11789"/>
                    </a:cubicBezTo>
                    <a:cubicBezTo>
                      <a:pt x="6258" y="11984"/>
                      <a:pt x="5976" y="12361"/>
                      <a:pt x="6310" y="12431"/>
                    </a:cubicBezTo>
                    <a:cubicBezTo>
                      <a:pt x="6644" y="12500"/>
                      <a:pt x="6592" y="12123"/>
                      <a:pt x="6842" y="12123"/>
                    </a:cubicBezTo>
                    <a:cubicBezTo>
                      <a:pt x="7092" y="12123"/>
                      <a:pt x="6832" y="12416"/>
                      <a:pt x="6967" y="12598"/>
                    </a:cubicBezTo>
                    <a:cubicBezTo>
                      <a:pt x="7103" y="12779"/>
                      <a:pt x="7384" y="12737"/>
                      <a:pt x="7645" y="13030"/>
                    </a:cubicBezTo>
                    <a:cubicBezTo>
                      <a:pt x="7906" y="13323"/>
                      <a:pt x="7739" y="13463"/>
                      <a:pt x="7499" y="13226"/>
                    </a:cubicBezTo>
                    <a:cubicBezTo>
                      <a:pt x="7259" y="12988"/>
                      <a:pt x="6560" y="13044"/>
                      <a:pt x="6560" y="13128"/>
                    </a:cubicBezTo>
                    <a:cubicBezTo>
                      <a:pt x="6560" y="13212"/>
                      <a:pt x="7332" y="13798"/>
                      <a:pt x="7509" y="13714"/>
                    </a:cubicBezTo>
                    <a:cubicBezTo>
                      <a:pt x="7687" y="13631"/>
                      <a:pt x="7927" y="14063"/>
                      <a:pt x="7822" y="14202"/>
                    </a:cubicBezTo>
                    <a:cubicBezTo>
                      <a:pt x="7718" y="14342"/>
                      <a:pt x="7770" y="14691"/>
                      <a:pt x="7749" y="14858"/>
                    </a:cubicBezTo>
                    <a:cubicBezTo>
                      <a:pt x="7728" y="15026"/>
                      <a:pt x="7468" y="14858"/>
                      <a:pt x="7301" y="14886"/>
                    </a:cubicBezTo>
                    <a:cubicBezTo>
                      <a:pt x="7134" y="14914"/>
                      <a:pt x="7019" y="14984"/>
                      <a:pt x="7019" y="15221"/>
                    </a:cubicBezTo>
                    <a:cubicBezTo>
                      <a:pt x="7019" y="15459"/>
                      <a:pt x="6758" y="15626"/>
                      <a:pt x="6727" y="15919"/>
                    </a:cubicBezTo>
                    <a:cubicBezTo>
                      <a:pt x="6696" y="16212"/>
                      <a:pt x="6936" y="16198"/>
                      <a:pt x="7071" y="16323"/>
                    </a:cubicBezTo>
                    <a:cubicBezTo>
                      <a:pt x="7207" y="16449"/>
                      <a:pt x="6821" y="16533"/>
                      <a:pt x="6800" y="16742"/>
                    </a:cubicBezTo>
                    <a:cubicBezTo>
                      <a:pt x="6779" y="16952"/>
                      <a:pt x="7155" y="17328"/>
                      <a:pt x="7290" y="17426"/>
                    </a:cubicBezTo>
                    <a:cubicBezTo>
                      <a:pt x="7426" y="17523"/>
                      <a:pt x="7301" y="17998"/>
                      <a:pt x="7353" y="18235"/>
                    </a:cubicBezTo>
                    <a:cubicBezTo>
                      <a:pt x="7405" y="18473"/>
                      <a:pt x="7582" y="18179"/>
                      <a:pt x="7561" y="18486"/>
                    </a:cubicBezTo>
                    <a:cubicBezTo>
                      <a:pt x="7541" y="18793"/>
                      <a:pt x="7728" y="18779"/>
                      <a:pt x="7739" y="18961"/>
                    </a:cubicBezTo>
                    <a:cubicBezTo>
                      <a:pt x="7749" y="19142"/>
                      <a:pt x="8073" y="19114"/>
                      <a:pt x="8010" y="19365"/>
                    </a:cubicBezTo>
                    <a:cubicBezTo>
                      <a:pt x="7947" y="19617"/>
                      <a:pt x="8104" y="19798"/>
                      <a:pt x="8177" y="19937"/>
                    </a:cubicBezTo>
                    <a:cubicBezTo>
                      <a:pt x="8250" y="20077"/>
                      <a:pt x="8521" y="20314"/>
                      <a:pt x="8573" y="20496"/>
                    </a:cubicBezTo>
                    <a:cubicBezTo>
                      <a:pt x="8625" y="20677"/>
                      <a:pt x="8782" y="20914"/>
                      <a:pt x="8969" y="20845"/>
                    </a:cubicBezTo>
                    <a:cubicBezTo>
                      <a:pt x="9157" y="20774"/>
                      <a:pt x="9168" y="21012"/>
                      <a:pt x="9314" y="20984"/>
                    </a:cubicBezTo>
                    <a:cubicBezTo>
                      <a:pt x="9460" y="20956"/>
                      <a:pt x="9689" y="21068"/>
                      <a:pt x="9731" y="21221"/>
                    </a:cubicBezTo>
                    <a:cubicBezTo>
                      <a:pt x="9773" y="21375"/>
                      <a:pt x="10221" y="21514"/>
                      <a:pt x="10346" y="21542"/>
                    </a:cubicBezTo>
                    <a:cubicBezTo>
                      <a:pt x="10471" y="21570"/>
                      <a:pt x="10492" y="21263"/>
                      <a:pt x="10607" y="21179"/>
                    </a:cubicBezTo>
                    <a:cubicBezTo>
                      <a:pt x="10722" y="21096"/>
                      <a:pt x="10680" y="20481"/>
                      <a:pt x="10784" y="20440"/>
                    </a:cubicBezTo>
                    <a:cubicBezTo>
                      <a:pt x="10889" y="20398"/>
                      <a:pt x="10857" y="19756"/>
                      <a:pt x="10753" y="19700"/>
                    </a:cubicBezTo>
                    <a:cubicBezTo>
                      <a:pt x="10649" y="19644"/>
                      <a:pt x="10690" y="19421"/>
                      <a:pt x="10930" y="19463"/>
                    </a:cubicBezTo>
                    <a:cubicBezTo>
                      <a:pt x="11170" y="19505"/>
                      <a:pt x="11087" y="19184"/>
                      <a:pt x="11201" y="19142"/>
                    </a:cubicBezTo>
                    <a:cubicBezTo>
                      <a:pt x="11316" y="19100"/>
                      <a:pt x="11264" y="18807"/>
                      <a:pt x="11347" y="18779"/>
                    </a:cubicBezTo>
                    <a:cubicBezTo>
                      <a:pt x="11431" y="18751"/>
                      <a:pt x="11421" y="18556"/>
                      <a:pt x="11358" y="18444"/>
                    </a:cubicBezTo>
                    <a:cubicBezTo>
                      <a:pt x="11295" y="18333"/>
                      <a:pt x="11368" y="18249"/>
                      <a:pt x="11494" y="18221"/>
                    </a:cubicBezTo>
                    <a:cubicBezTo>
                      <a:pt x="11619" y="18193"/>
                      <a:pt x="11587" y="17956"/>
                      <a:pt x="11421" y="17872"/>
                    </a:cubicBezTo>
                    <a:cubicBezTo>
                      <a:pt x="11254" y="17789"/>
                      <a:pt x="11306" y="17538"/>
                      <a:pt x="11473" y="17691"/>
                    </a:cubicBezTo>
                    <a:cubicBezTo>
                      <a:pt x="11640" y="17844"/>
                      <a:pt x="11765" y="17733"/>
                      <a:pt x="11671" y="17565"/>
                    </a:cubicBezTo>
                    <a:cubicBezTo>
                      <a:pt x="11577" y="17398"/>
                      <a:pt x="11785" y="17314"/>
                      <a:pt x="12004" y="17286"/>
                    </a:cubicBezTo>
                    <a:cubicBezTo>
                      <a:pt x="12224" y="17258"/>
                      <a:pt x="12338" y="17105"/>
                      <a:pt x="12297" y="16881"/>
                    </a:cubicBezTo>
                    <a:cubicBezTo>
                      <a:pt x="12255" y="16659"/>
                      <a:pt x="12547" y="16672"/>
                      <a:pt x="12474" y="16868"/>
                    </a:cubicBezTo>
                    <a:cubicBezTo>
                      <a:pt x="12401" y="17063"/>
                      <a:pt x="12443" y="17258"/>
                      <a:pt x="12547" y="17119"/>
                    </a:cubicBezTo>
                    <a:cubicBezTo>
                      <a:pt x="12651" y="16979"/>
                      <a:pt x="12849" y="17077"/>
                      <a:pt x="13204" y="16937"/>
                    </a:cubicBezTo>
                    <a:cubicBezTo>
                      <a:pt x="13559" y="16798"/>
                      <a:pt x="13903" y="16407"/>
                      <a:pt x="13986" y="16031"/>
                    </a:cubicBezTo>
                    <a:cubicBezTo>
                      <a:pt x="14070" y="15654"/>
                      <a:pt x="14476" y="15696"/>
                      <a:pt x="14424" y="15444"/>
                    </a:cubicBezTo>
                    <a:cubicBezTo>
                      <a:pt x="14372" y="15193"/>
                      <a:pt x="14497" y="15096"/>
                      <a:pt x="14758" y="15263"/>
                    </a:cubicBezTo>
                    <a:cubicBezTo>
                      <a:pt x="15019" y="15430"/>
                      <a:pt x="14810" y="15152"/>
                      <a:pt x="15102" y="15152"/>
                    </a:cubicBezTo>
                    <a:cubicBezTo>
                      <a:pt x="15394" y="15152"/>
                      <a:pt x="15342" y="15012"/>
                      <a:pt x="15624" y="14998"/>
                    </a:cubicBezTo>
                    <a:cubicBezTo>
                      <a:pt x="15905" y="14984"/>
                      <a:pt x="16635" y="14817"/>
                      <a:pt x="16886" y="14537"/>
                    </a:cubicBezTo>
                    <a:cubicBezTo>
                      <a:pt x="17136" y="14258"/>
                      <a:pt x="17668" y="14021"/>
                      <a:pt x="17887" y="13840"/>
                    </a:cubicBezTo>
                    <a:cubicBezTo>
                      <a:pt x="18106" y="13658"/>
                      <a:pt x="18158" y="13505"/>
                      <a:pt x="18023" y="13603"/>
                    </a:cubicBezTo>
                    <a:cubicBezTo>
                      <a:pt x="17887" y="13700"/>
                      <a:pt x="17605" y="13714"/>
                      <a:pt x="17397" y="13644"/>
                    </a:cubicBezTo>
                    <a:cubicBezTo>
                      <a:pt x="17188" y="13575"/>
                      <a:pt x="16854" y="13337"/>
                      <a:pt x="16614" y="13519"/>
                    </a:cubicBezTo>
                    <a:cubicBezTo>
                      <a:pt x="16375" y="13700"/>
                      <a:pt x="16521" y="13254"/>
                      <a:pt x="16719" y="13212"/>
                    </a:cubicBezTo>
                    <a:cubicBezTo>
                      <a:pt x="16917" y="13170"/>
                      <a:pt x="16833" y="13044"/>
                      <a:pt x="16781" y="12765"/>
                    </a:cubicBezTo>
                    <a:cubicBezTo>
                      <a:pt x="16729" y="12486"/>
                      <a:pt x="17115" y="12668"/>
                      <a:pt x="17282" y="12988"/>
                    </a:cubicBezTo>
                    <a:cubicBezTo>
                      <a:pt x="17449" y="13310"/>
                      <a:pt x="17772" y="13449"/>
                      <a:pt x="18054" y="13337"/>
                    </a:cubicBezTo>
                    <a:cubicBezTo>
                      <a:pt x="18335" y="13226"/>
                      <a:pt x="18064" y="12919"/>
                      <a:pt x="18179" y="12710"/>
                    </a:cubicBezTo>
                    <a:cubicBezTo>
                      <a:pt x="18294" y="12500"/>
                      <a:pt x="17313" y="11845"/>
                      <a:pt x="17261" y="11621"/>
                    </a:cubicBezTo>
                    <a:cubicBezTo>
                      <a:pt x="17209" y="11398"/>
                      <a:pt x="17511" y="11552"/>
                      <a:pt x="17783" y="11705"/>
                    </a:cubicBezTo>
                    <a:cubicBezTo>
                      <a:pt x="18054" y="11858"/>
                      <a:pt x="18116" y="11412"/>
                      <a:pt x="18116" y="11217"/>
                    </a:cubicBezTo>
                    <a:cubicBezTo>
                      <a:pt x="18116" y="11021"/>
                      <a:pt x="17532" y="11007"/>
                      <a:pt x="17272" y="11203"/>
                    </a:cubicBezTo>
                    <a:cubicBezTo>
                      <a:pt x="17011" y="11398"/>
                      <a:pt x="16760" y="10951"/>
                      <a:pt x="17115" y="10896"/>
                    </a:cubicBezTo>
                    <a:cubicBezTo>
                      <a:pt x="17470" y="10840"/>
                      <a:pt x="17146" y="10644"/>
                      <a:pt x="17251" y="10505"/>
                    </a:cubicBezTo>
                    <a:cubicBezTo>
                      <a:pt x="17355" y="10365"/>
                      <a:pt x="17803" y="10910"/>
                      <a:pt x="18033" y="10812"/>
                    </a:cubicBezTo>
                    <a:cubicBezTo>
                      <a:pt x="18263" y="10714"/>
                      <a:pt x="18429" y="10826"/>
                      <a:pt x="18628" y="10617"/>
                    </a:cubicBezTo>
                    <a:cubicBezTo>
                      <a:pt x="18826" y="10407"/>
                      <a:pt x="18273" y="10212"/>
                      <a:pt x="18158" y="10030"/>
                    </a:cubicBezTo>
                    <a:cubicBezTo>
                      <a:pt x="18043" y="9849"/>
                      <a:pt x="18732" y="9919"/>
                      <a:pt x="18940" y="9933"/>
                    </a:cubicBezTo>
                    <a:cubicBezTo>
                      <a:pt x="19149" y="9947"/>
                      <a:pt x="19201" y="9528"/>
                      <a:pt x="19034" y="9612"/>
                    </a:cubicBezTo>
                    <a:cubicBezTo>
                      <a:pt x="18867" y="9696"/>
                      <a:pt x="18273" y="9333"/>
                      <a:pt x="18398" y="9082"/>
                    </a:cubicBezTo>
                    <a:cubicBezTo>
                      <a:pt x="18523" y="8831"/>
                      <a:pt x="18753" y="9124"/>
                      <a:pt x="19013" y="8942"/>
                    </a:cubicBezTo>
                    <a:cubicBezTo>
                      <a:pt x="19274" y="8761"/>
                      <a:pt x="19034" y="8077"/>
                      <a:pt x="18847" y="8077"/>
                    </a:cubicBezTo>
                    <a:cubicBezTo>
                      <a:pt x="18659" y="8077"/>
                      <a:pt x="18221" y="7993"/>
                      <a:pt x="18221" y="7868"/>
                    </a:cubicBezTo>
                    <a:cubicBezTo>
                      <a:pt x="18221" y="7742"/>
                      <a:pt x="17856" y="7630"/>
                      <a:pt x="17960" y="7505"/>
                    </a:cubicBezTo>
                    <a:cubicBezTo>
                      <a:pt x="18064" y="7379"/>
                      <a:pt x="18200" y="7659"/>
                      <a:pt x="18440" y="7421"/>
                    </a:cubicBezTo>
                    <a:cubicBezTo>
                      <a:pt x="18680" y="7184"/>
                      <a:pt x="19180" y="7477"/>
                      <a:pt x="19399" y="7421"/>
                    </a:cubicBezTo>
                    <a:cubicBezTo>
                      <a:pt x="19618" y="7366"/>
                      <a:pt x="19305" y="6821"/>
                      <a:pt x="19180" y="6919"/>
                    </a:cubicBezTo>
                    <a:cubicBezTo>
                      <a:pt x="19055" y="7017"/>
                      <a:pt x="18628" y="7044"/>
                      <a:pt x="18596" y="6751"/>
                    </a:cubicBezTo>
                    <a:cubicBezTo>
                      <a:pt x="18565" y="6458"/>
                      <a:pt x="19003" y="6751"/>
                      <a:pt x="19076" y="6612"/>
                    </a:cubicBezTo>
                    <a:cubicBezTo>
                      <a:pt x="19149" y="6472"/>
                      <a:pt x="18471" y="6110"/>
                      <a:pt x="18367" y="6403"/>
                    </a:cubicBezTo>
                    <a:cubicBezTo>
                      <a:pt x="18262" y="6696"/>
                      <a:pt x="17887" y="6598"/>
                      <a:pt x="18085" y="6430"/>
                    </a:cubicBezTo>
                    <a:cubicBezTo>
                      <a:pt x="18283" y="6263"/>
                      <a:pt x="18325" y="5789"/>
                      <a:pt x="18304" y="5551"/>
                    </a:cubicBezTo>
                    <a:cubicBezTo>
                      <a:pt x="18283" y="5314"/>
                      <a:pt x="19014" y="5300"/>
                      <a:pt x="18930" y="4910"/>
                    </a:cubicBezTo>
                    <a:cubicBezTo>
                      <a:pt x="18847" y="4519"/>
                      <a:pt x="19274" y="4435"/>
                      <a:pt x="19514" y="4435"/>
                    </a:cubicBezTo>
                    <a:cubicBezTo>
                      <a:pt x="19754" y="4435"/>
                      <a:pt x="19504" y="4017"/>
                      <a:pt x="19274" y="4059"/>
                    </a:cubicBezTo>
                    <a:cubicBezTo>
                      <a:pt x="19045" y="4100"/>
                      <a:pt x="18805" y="4449"/>
                      <a:pt x="18690" y="4310"/>
                    </a:cubicBezTo>
                    <a:cubicBezTo>
                      <a:pt x="18575" y="4170"/>
                      <a:pt x="18961" y="3919"/>
                      <a:pt x="19170" y="3919"/>
                    </a:cubicBezTo>
                    <a:cubicBezTo>
                      <a:pt x="19379" y="3919"/>
                      <a:pt x="19879" y="3891"/>
                      <a:pt x="20056" y="3751"/>
                    </a:cubicBezTo>
                    <a:cubicBezTo>
                      <a:pt x="20234" y="3612"/>
                      <a:pt x="19743" y="3486"/>
                      <a:pt x="19410" y="3542"/>
                    </a:cubicBezTo>
                    <a:cubicBezTo>
                      <a:pt x="19076" y="3598"/>
                      <a:pt x="19076" y="3403"/>
                      <a:pt x="19577" y="3389"/>
                    </a:cubicBezTo>
                    <a:cubicBezTo>
                      <a:pt x="20077" y="3375"/>
                      <a:pt x="19994" y="3235"/>
                      <a:pt x="20348" y="3180"/>
                    </a:cubicBezTo>
                    <a:cubicBezTo>
                      <a:pt x="20703" y="3124"/>
                      <a:pt x="20588" y="2928"/>
                      <a:pt x="20807" y="2914"/>
                    </a:cubicBezTo>
                    <a:cubicBezTo>
                      <a:pt x="21026" y="2900"/>
                      <a:pt x="21600" y="2579"/>
                      <a:pt x="21600" y="2426"/>
                    </a:cubicBezTo>
                    <a:cubicBezTo>
                      <a:pt x="21600" y="2272"/>
                      <a:pt x="20776" y="1966"/>
                      <a:pt x="20390" y="196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5" name="Shape 1802"/>
              <p:cNvSpPr/>
              <p:nvPr/>
            </p:nvSpPr>
            <p:spPr>
              <a:xfrm>
                <a:off x="4782465" y="6423311"/>
                <a:ext cx="74367" cy="45623"/>
              </a:xfrm>
              <a:custGeom>
                <a:avLst/>
                <a:gdLst/>
                <a:ahLst/>
                <a:cxnLst>
                  <a:cxn ang="0">
                    <a:pos x="wd2" y="hd2"/>
                  </a:cxn>
                  <a:cxn ang="5400000">
                    <a:pos x="wd2" y="hd2"/>
                  </a:cxn>
                  <a:cxn ang="10800000">
                    <a:pos x="wd2" y="hd2"/>
                  </a:cxn>
                  <a:cxn ang="16200000">
                    <a:pos x="wd2" y="hd2"/>
                  </a:cxn>
                </a:cxnLst>
                <a:rect l="0" t="0" r="r" b="b"/>
                <a:pathLst>
                  <a:path w="18090" h="15203" extrusionOk="0">
                    <a:moveTo>
                      <a:pt x="6" y="571"/>
                    </a:moveTo>
                    <a:cubicBezTo>
                      <a:pt x="774" y="5318"/>
                      <a:pt x="4241" y="3209"/>
                      <a:pt x="7704" y="7428"/>
                    </a:cubicBezTo>
                    <a:cubicBezTo>
                      <a:pt x="11167" y="11655"/>
                      <a:pt x="14250" y="19547"/>
                      <a:pt x="17713" y="12182"/>
                    </a:cubicBezTo>
                    <a:cubicBezTo>
                      <a:pt x="21178" y="4798"/>
                      <a:pt x="-422" y="-2053"/>
                      <a:pt x="6" y="57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6" name="Shape 1803"/>
              <p:cNvSpPr/>
              <p:nvPr/>
            </p:nvSpPr>
            <p:spPr>
              <a:xfrm>
                <a:off x="1280660" y="60030"/>
                <a:ext cx="2957149" cy="2287859"/>
              </a:xfrm>
              <a:custGeom>
                <a:avLst/>
                <a:gdLst/>
                <a:ahLst/>
                <a:cxnLst>
                  <a:cxn ang="0">
                    <a:pos x="wd2" y="hd2"/>
                  </a:cxn>
                  <a:cxn ang="5400000">
                    <a:pos x="wd2" y="hd2"/>
                  </a:cxn>
                  <a:cxn ang="10800000">
                    <a:pos x="wd2" y="hd2"/>
                  </a:cxn>
                  <a:cxn ang="16200000">
                    <a:pos x="wd2" y="hd2"/>
                  </a:cxn>
                </a:cxnLst>
                <a:rect l="0" t="0" r="r" b="b"/>
                <a:pathLst>
                  <a:path w="21389" h="21425" extrusionOk="0">
                    <a:moveTo>
                      <a:pt x="51" y="18246"/>
                    </a:moveTo>
                    <a:cubicBezTo>
                      <a:pt x="-160" y="18391"/>
                      <a:pt x="348" y="19084"/>
                      <a:pt x="453" y="18997"/>
                    </a:cubicBezTo>
                    <a:cubicBezTo>
                      <a:pt x="526" y="18938"/>
                      <a:pt x="328" y="18647"/>
                      <a:pt x="328" y="18468"/>
                    </a:cubicBezTo>
                    <a:cubicBezTo>
                      <a:pt x="328" y="18289"/>
                      <a:pt x="262" y="18101"/>
                      <a:pt x="51" y="18246"/>
                    </a:cubicBezTo>
                    <a:close/>
                    <a:moveTo>
                      <a:pt x="21252" y="21036"/>
                    </a:moveTo>
                    <a:cubicBezTo>
                      <a:pt x="21205" y="21148"/>
                      <a:pt x="21135" y="20955"/>
                      <a:pt x="21237" y="20854"/>
                    </a:cubicBezTo>
                    <a:cubicBezTo>
                      <a:pt x="21338" y="20753"/>
                      <a:pt x="21221" y="20712"/>
                      <a:pt x="21127" y="20773"/>
                    </a:cubicBezTo>
                    <a:cubicBezTo>
                      <a:pt x="21033" y="20834"/>
                      <a:pt x="21057" y="20500"/>
                      <a:pt x="21143" y="20439"/>
                    </a:cubicBezTo>
                    <a:cubicBezTo>
                      <a:pt x="21229" y="20378"/>
                      <a:pt x="20932" y="20257"/>
                      <a:pt x="20932" y="20368"/>
                    </a:cubicBezTo>
                    <a:cubicBezTo>
                      <a:pt x="20932" y="20480"/>
                      <a:pt x="20720" y="20409"/>
                      <a:pt x="20697" y="20307"/>
                    </a:cubicBezTo>
                    <a:cubicBezTo>
                      <a:pt x="20674" y="20206"/>
                      <a:pt x="20525" y="20176"/>
                      <a:pt x="20580" y="20105"/>
                    </a:cubicBezTo>
                    <a:cubicBezTo>
                      <a:pt x="20634" y="20034"/>
                      <a:pt x="20400" y="19994"/>
                      <a:pt x="20376" y="20115"/>
                    </a:cubicBezTo>
                    <a:cubicBezTo>
                      <a:pt x="20353" y="20236"/>
                      <a:pt x="20283" y="20034"/>
                      <a:pt x="20400" y="19872"/>
                    </a:cubicBezTo>
                    <a:cubicBezTo>
                      <a:pt x="20517" y="19710"/>
                      <a:pt x="20478" y="19568"/>
                      <a:pt x="20588" y="19487"/>
                    </a:cubicBezTo>
                    <a:cubicBezTo>
                      <a:pt x="20697" y="19406"/>
                      <a:pt x="20580" y="19315"/>
                      <a:pt x="20462" y="19376"/>
                    </a:cubicBezTo>
                    <a:cubicBezTo>
                      <a:pt x="20345" y="19437"/>
                      <a:pt x="20032" y="19994"/>
                      <a:pt x="20032" y="20145"/>
                    </a:cubicBezTo>
                    <a:cubicBezTo>
                      <a:pt x="20032" y="20297"/>
                      <a:pt x="20024" y="20480"/>
                      <a:pt x="19915" y="20469"/>
                    </a:cubicBezTo>
                    <a:cubicBezTo>
                      <a:pt x="19806" y="20459"/>
                      <a:pt x="19680" y="20591"/>
                      <a:pt x="19766" y="20672"/>
                    </a:cubicBezTo>
                    <a:cubicBezTo>
                      <a:pt x="19852" y="20753"/>
                      <a:pt x="19539" y="20983"/>
                      <a:pt x="19688" y="21087"/>
                    </a:cubicBezTo>
                    <a:cubicBezTo>
                      <a:pt x="19790" y="21158"/>
                      <a:pt x="19954" y="21056"/>
                      <a:pt x="20095" y="21077"/>
                    </a:cubicBezTo>
                    <a:cubicBezTo>
                      <a:pt x="20236" y="21097"/>
                      <a:pt x="20353" y="21107"/>
                      <a:pt x="20470" y="20996"/>
                    </a:cubicBezTo>
                    <a:cubicBezTo>
                      <a:pt x="20588" y="20884"/>
                      <a:pt x="20588" y="21097"/>
                      <a:pt x="20713" y="21077"/>
                    </a:cubicBezTo>
                    <a:cubicBezTo>
                      <a:pt x="20838" y="21056"/>
                      <a:pt x="20642" y="21208"/>
                      <a:pt x="20650" y="21320"/>
                    </a:cubicBezTo>
                    <a:cubicBezTo>
                      <a:pt x="20658" y="21431"/>
                      <a:pt x="20783" y="21259"/>
                      <a:pt x="20877" y="21198"/>
                    </a:cubicBezTo>
                    <a:cubicBezTo>
                      <a:pt x="20971" y="21137"/>
                      <a:pt x="21088" y="21198"/>
                      <a:pt x="21041" y="21300"/>
                    </a:cubicBezTo>
                    <a:cubicBezTo>
                      <a:pt x="20994" y="21401"/>
                      <a:pt x="21299" y="21502"/>
                      <a:pt x="21370" y="21340"/>
                    </a:cubicBezTo>
                    <a:cubicBezTo>
                      <a:pt x="21440" y="21178"/>
                      <a:pt x="21299" y="20925"/>
                      <a:pt x="21252" y="21036"/>
                    </a:cubicBezTo>
                    <a:close/>
                    <a:moveTo>
                      <a:pt x="18277" y="20130"/>
                    </a:moveTo>
                    <a:cubicBezTo>
                      <a:pt x="18300" y="20252"/>
                      <a:pt x="18981" y="20616"/>
                      <a:pt x="19004" y="20449"/>
                    </a:cubicBezTo>
                    <a:cubicBezTo>
                      <a:pt x="19027" y="20282"/>
                      <a:pt x="18257" y="20026"/>
                      <a:pt x="18277" y="20130"/>
                    </a:cubicBezTo>
                    <a:close/>
                    <a:moveTo>
                      <a:pt x="13878" y="7207"/>
                    </a:moveTo>
                    <a:cubicBezTo>
                      <a:pt x="13808" y="7404"/>
                      <a:pt x="14031" y="7404"/>
                      <a:pt x="14042" y="7632"/>
                    </a:cubicBezTo>
                    <a:cubicBezTo>
                      <a:pt x="14054" y="7860"/>
                      <a:pt x="14277" y="7935"/>
                      <a:pt x="14441" y="7799"/>
                    </a:cubicBezTo>
                    <a:cubicBezTo>
                      <a:pt x="14605" y="7662"/>
                      <a:pt x="15075" y="7839"/>
                      <a:pt x="15075" y="7662"/>
                    </a:cubicBezTo>
                    <a:cubicBezTo>
                      <a:pt x="15075" y="7495"/>
                      <a:pt x="14582" y="7191"/>
                      <a:pt x="14406" y="7237"/>
                    </a:cubicBezTo>
                    <a:cubicBezTo>
                      <a:pt x="14230" y="7283"/>
                      <a:pt x="13949" y="7009"/>
                      <a:pt x="13878" y="7207"/>
                    </a:cubicBezTo>
                    <a:close/>
                    <a:moveTo>
                      <a:pt x="15344" y="11155"/>
                    </a:moveTo>
                    <a:cubicBezTo>
                      <a:pt x="15485" y="11125"/>
                      <a:pt x="15459" y="10844"/>
                      <a:pt x="15380" y="10699"/>
                    </a:cubicBezTo>
                    <a:cubicBezTo>
                      <a:pt x="15321" y="10593"/>
                      <a:pt x="15168" y="10578"/>
                      <a:pt x="15039" y="10593"/>
                    </a:cubicBezTo>
                    <a:cubicBezTo>
                      <a:pt x="14910" y="10608"/>
                      <a:pt x="14688" y="10866"/>
                      <a:pt x="14805" y="11125"/>
                    </a:cubicBezTo>
                    <a:cubicBezTo>
                      <a:pt x="14922" y="11383"/>
                      <a:pt x="15204" y="11185"/>
                      <a:pt x="15344" y="11155"/>
                    </a:cubicBezTo>
                    <a:close/>
                    <a:moveTo>
                      <a:pt x="17819" y="11884"/>
                    </a:moveTo>
                    <a:cubicBezTo>
                      <a:pt x="17960" y="11899"/>
                      <a:pt x="17984" y="12127"/>
                      <a:pt x="18206" y="12370"/>
                    </a:cubicBezTo>
                    <a:cubicBezTo>
                      <a:pt x="18429" y="12613"/>
                      <a:pt x="18453" y="12446"/>
                      <a:pt x="18488" y="12279"/>
                    </a:cubicBezTo>
                    <a:cubicBezTo>
                      <a:pt x="18523" y="12112"/>
                      <a:pt x="18769" y="12248"/>
                      <a:pt x="18758" y="12081"/>
                    </a:cubicBezTo>
                    <a:cubicBezTo>
                      <a:pt x="18746" y="11914"/>
                      <a:pt x="18957" y="11717"/>
                      <a:pt x="19098" y="11641"/>
                    </a:cubicBezTo>
                    <a:cubicBezTo>
                      <a:pt x="19239" y="11565"/>
                      <a:pt x="18981" y="11383"/>
                      <a:pt x="18793" y="11398"/>
                    </a:cubicBezTo>
                    <a:cubicBezTo>
                      <a:pt x="18605" y="11413"/>
                      <a:pt x="18570" y="11246"/>
                      <a:pt x="18570" y="11140"/>
                    </a:cubicBezTo>
                    <a:cubicBezTo>
                      <a:pt x="18570" y="11033"/>
                      <a:pt x="18218" y="10775"/>
                      <a:pt x="18101" y="10821"/>
                    </a:cubicBezTo>
                    <a:cubicBezTo>
                      <a:pt x="17984" y="10866"/>
                      <a:pt x="17784" y="10624"/>
                      <a:pt x="17632" y="10608"/>
                    </a:cubicBezTo>
                    <a:cubicBezTo>
                      <a:pt x="17479" y="10593"/>
                      <a:pt x="17256" y="10441"/>
                      <a:pt x="17280" y="10229"/>
                    </a:cubicBezTo>
                    <a:cubicBezTo>
                      <a:pt x="17303" y="10016"/>
                      <a:pt x="17585" y="10289"/>
                      <a:pt x="17643" y="10122"/>
                    </a:cubicBezTo>
                    <a:cubicBezTo>
                      <a:pt x="17702" y="9955"/>
                      <a:pt x="17350" y="10046"/>
                      <a:pt x="17338" y="9925"/>
                    </a:cubicBezTo>
                    <a:cubicBezTo>
                      <a:pt x="17327" y="9803"/>
                      <a:pt x="17421" y="9849"/>
                      <a:pt x="17491" y="9773"/>
                    </a:cubicBezTo>
                    <a:cubicBezTo>
                      <a:pt x="17561" y="9697"/>
                      <a:pt x="17432" y="9545"/>
                      <a:pt x="17350" y="9485"/>
                    </a:cubicBezTo>
                    <a:cubicBezTo>
                      <a:pt x="17268" y="9424"/>
                      <a:pt x="17245" y="9606"/>
                      <a:pt x="17162" y="9606"/>
                    </a:cubicBezTo>
                    <a:cubicBezTo>
                      <a:pt x="17080" y="9606"/>
                      <a:pt x="17151" y="9439"/>
                      <a:pt x="17209" y="9333"/>
                    </a:cubicBezTo>
                    <a:cubicBezTo>
                      <a:pt x="17268" y="9226"/>
                      <a:pt x="16940" y="9105"/>
                      <a:pt x="16799" y="9165"/>
                    </a:cubicBezTo>
                    <a:cubicBezTo>
                      <a:pt x="16658" y="9226"/>
                      <a:pt x="16611" y="9120"/>
                      <a:pt x="16611" y="8999"/>
                    </a:cubicBezTo>
                    <a:cubicBezTo>
                      <a:pt x="16611" y="8877"/>
                      <a:pt x="16365" y="8999"/>
                      <a:pt x="16271" y="9090"/>
                    </a:cubicBezTo>
                    <a:cubicBezTo>
                      <a:pt x="16177" y="9181"/>
                      <a:pt x="16060" y="8999"/>
                      <a:pt x="16177" y="8983"/>
                    </a:cubicBezTo>
                    <a:cubicBezTo>
                      <a:pt x="16295" y="8968"/>
                      <a:pt x="16435" y="8847"/>
                      <a:pt x="16400" y="8710"/>
                    </a:cubicBezTo>
                    <a:cubicBezTo>
                      <a:pt x="16365" y="8573"/>
                      <a:pt x="16060" y="8558"/>
                      <a:pt x="16001" y="8725"/>
                    </a:cubicBezTo>
                    <a:cubicBezTo>
                      <a:pt x="15943" y="8892"/>
                      <a:pt x="15696" y="8543"/>
                      <a:pt x="15696" y="8406"/>
                    </a:cubicBezTo>
                    <a:cubicBezTo>
                      <a:pt x="15696" y="8270"/>
                      <a:pt x="15321" y="8391"/>
                      <a:pt x="15368" y="8163"/>
                    </a:cubicBezTo>
                    <a:cubicBezTo>
                      <a:pt x="15415" y="7935"/>
                      <a:pt x="14934" y="7875"/>
                      <a:pt x="14805" y="7875"/>
                    </a:cubicBezTo>
                    <a:cubicBezTo>
                      <a:pt x="14676" y="7875"/>
                      <a:pt x="14488" y="8011"/>
                      <a:pt x="14512" y="8163"/>
                    </a:cubicBezTo>
                    <a:cubicBezTo>
                      <a:pt x="14535" y="8315"/>
                      <a:pt x="14371" y="8254"/>
                      <a:pt x="14347" y="8087"/>
                    </a:cubicBezTo>
                    <a:cubicBezTo>
                      <a:pt x="14324" y="7920"/>
                      <a:pt x="14007" y="8270"/>
                      <a:pt x="13913" y="8270"/>
                    </a:cubicBezTo>
                    <a:cubicBezTo>
                      <a:pt x="13820" y="8270"/>
                      <a:pt x="13972" y="7829"/>
                      <a:pt x="13925" y="7693"/>
                    </a:cubicBezTo>
                    <a:cubicBezTo>
                      <a:pt x="13878" y="7556"/>
                      <a:pt x="13808" y="7510"/>
                      <a:pt x="13738" y="7283"/>
                    </a:cubicBezTo>
                    <a:cubicBezTo>
                      <a:pt x="13667" y="7055"/>
                      <a:pt x="13315" y="7146"/>
                      <a:pt x="13221" y="7283"/>
                    </a:cubicBezTo>
                    <a:cubicBezTo>
                      <a:pt x="13128" y="7419"/>
                      <a:pt x="12823" y="7358"/>
                      <a:pt x="12658" y="7571"/>
                    </a:cubicBezTo>
                    <a:cubicBezTo>
                      <a:pt x="12494" y="7784"/>
                      <a:pt x="12670" y="7996"/>
                      <a:pt x="12741" y="8072"/>
                    </a:cubicBezTo>
                    <a:cubicBezTo>
                      <a:pt x="12811" y="8148"/>
                      <a:pt x="12494" y="8270"/>
                      <a:pt x="12600" y="8391"/>
                    </a:cubicBezTo>
                    <a:cubicBezTo>
                      <a:pt x="12705" y="8513"/>
                      <a:pt x="12870" y="8452"/>
                      <a:pt x="12881" y="8649"/>
                    </a:cubicBezTo>
                    <a:cubicBezTo>
                      <a:pt x="12893" y="8847"/>
                      <a:pt x="12494" y="8588"/>
                      <a:pt x="12436" y="8421"/>
                    </a:cubicBezTo>
                    <a:cubicBezTo>
                      <a:pt x="12377" y="8254"/>
                      <a:pt x="12459" y="8103"/>
                      <a:pt x="12377" y="7981"/>
                    </a:cubicBezTo>
                    <a:cubicBezTo>
                      <a:pt x="12295" y="7860"/>
                      <a:pt x="12365" y="7708"/>
                      <a:pt x="12518" y="7495"/>
                    </a:cubicBezTo>
                    <a:cubicBezTo>
                      <a:pt x="12670" y="7283"/>
                      <a:pt x="12787" y="7313"/>
                      <a:pt x="12787" y="7191"/>
                    </a:cubicBezTo>
                    <a:cubicBezTo>
                      <a:pt x="12787" y="7070"/>
                      <a:pt x="12131" y="7070"/>
                      <a:pt x="11744" y="7525"/>
                    </a:cubicBezTo>
                    <a:cubicBezTo>
                      <a:pt x="11356" y="7981"/>
                      <a:pt x="11474" y="8588"/>
                      <a:pt x="11497" y="8710"/>
                    </a:cubicBezTo>
                    <a:cubicBezTo>
                      <a:pt x="11521" y="8831"/>
                      <a:pt x="11861" y="8771"/>
                      <a:pt x="12060" y="8847"/>
                    </a:cubicBezTo>
                    <a:cubicBezTo>
                      <a:pt x="12260" y="8923"/>
                      <a:pt x="12154" y="9029"/>
                      <a:pt x="12002" y="8999"/>
                    </a:cubicBezTo>
                    <a:cubicBezTo>
                      <a:pt x="11849" y="8968"/>
                      <a:pt x="11591" y="8907"/>
                      <a:pt x="11603" y="9044"/>
                    </a:cubicBezTo>
                    <a:cubicBezTo>
                      <a:pt x="11614" y="9181"/>
                      <a:pt x="11931" y="9439"/>
                      <a:pt x="12119" y="9378"/>
                    </a:cubicBezTo>
                    <a:cubicBezTo>
                      <a:pt x="12307" y="9317"/>
                      <a:pt x="12307" y="9317"/>
                      <a:pt x="12389" y="9454"/>
                    </a:cubicBezTo>
                    <a:cubicBezTo>
                      <a:pt x="12471" y="9591"/>
                      <a:pt x="12694" y="9545"/>
                      <a:pt x="12916" y="9560"/>
                    </a:cubicBezTo>
                    <a:cubicBezTo>
                      <a:pt x="13139" y="9576"/>
                      <a:pt x="13397" y="9682"/>
                      <a:pt x="13503" y="9697"/>
                    </a:cubicBezTo>
                    <a:cubicBezTo>
                      <a:pt x="13608" y="9712"/>
                      <a:pt x="13738" y="9621"/>
                      <a:pt x="13773" y="9545"/>
                    </a:cubicBezTo>
                    <a:cubicBezTo>
                      <a:pt x="13808" y="9469"/>
                      <a:pt x="14242" y="9667"/>
                      <a:pt x="14371" y="9651"/>
                    </a:cubicBezTo>
                    <a:cubicBezTo>
                      <a:pt x="14500" y="9636"/>
                      <a:pt x="14418" y="9485"/>
                      <a:pt x="14336" y="9439"/>
                    </a:cubicBezTo>
                    <a:cubicBezTo>
                      <a:pt x="14254" y="9393"/>
                      <a:pt x="14289" y="9196"/>
                      <a:pt x="14394" y="9272"/>
                    </a:cubicBezTo>
                    <a:cubicBezTo>
                      <a:pt x="14500" y="9348"/>
                      <a:pt x="14676" y="9393"/>
                      <a:pt x="14711" y="9530"/>
                    </a:cubicBezTo>
                    <a:cubicBezTo>
                      <a:pt x="14741" y="9646"/>
                      <a:pt x="14840" y="9591"/>
                      <a:pt x="14852" y="9697"/>
                    </a:cubicBezTo>
                    <a:cubicBezTo>
                      <a:pt x="14864" y="9803"/>
                      <a:pt x="15239" y="9925"/>
                      <a:pt x="15251" y="10046"/>
                    </a:cubicBezTo>
                    <a:cubicBezTo>
                      <a:pt x="15262" y="10168"/>
                      <a:pt x="14887" y="10229"/>
                      <a:pt x="14993" y="10335"/>
                    </a:cubicBezTo>
                    <a:cubicBezTo>
                      <a:pt x="15098" y="10441"/>
                      <a:pt x="15262" y="10198"/>
                      <a:pt x="15403" y="10183"/>
                    </a:cubicBezTo>
                    <a:cubicBezTo>
                      <a:pt x="15544" y="10168"/>
                      <a:pt x="15544" y="10578"/>
                      <a:pt x="15649" y="10517"/>
                    </a:cubicBezTo>
                    <a:cubicBezTo>
                      <a:pt x="15793" y="10434"/>
                      <a:pt x="15907" y="10593"/>
                      <a:pt x="16048" y="10851"/>
                    </a:cubicBezTo>
                    <a:cubicBezTo>
                      <a:pt x="16189" y="11110"/>
                      <a:pt x="16036" y="11352"/>
                      <a:pt x="16048" y="11443"/>
                    </a:cubicBezTo>
                    <a:cubicBezTo>
                      <a:pt x="16060" y="11535"/>
                      <a:pt x="16330" y="11504"/>
                      <a:pt x="16482" y="11398"/>
                    </a:cubicBezTo>
                    <a:cubicBezTo>
                      <a:pt x="16635" y="11292"/>
                      <a:pt x="16775" y="11519"/>
                      <a:pt x="16893" y="11656"/>
                    </a:cubicBezTo>
                    <a:cubicBezTo>
                      <a:pt x="17010" y="11793"/>
                      <a:pt x="16459" y="12021"/>
                      <a:pt x="16506" y="11899"/>
                    </a:cubicBezTo>
                    <a:cubicBezTo>
                      <a:pt x="16553" y="11778"/>
                      <a:pt x="16177" y="11413"/>
                      <a:pt x="15837" y="11580"/>
                    </a:cubicBezTo>
                    <a:cubicBezTo>
                      <a:pt x="15497" y="11747"/>
                      <a:pt x="15732" y="12005"/>
                      <a:pt x="15767" y="12157"/>
                    </a:cubicBezTo>
                    <a:cubicBezTo>
                      <a:pt x="15802" y="12309"/>
                      <a:pt x="15462" y="12461"/>
                      <a:pt x="15145" y="12324"/>
                    </a:cubicBezTo>
                    <a:cubicBezTo>
                      <a:pt x="14828" y="12188"/>
                      <a:pt x="14922" y="12415"/>
                      <a:pt x="14793" y="12415"/>
                    </a:cubicBezTo>
                    <a:cubicBezTo>
                      <a:pt x="14664" y="12415"/>
                      <a:pt x="14523" y="12673"/>
                      <a:pt x="14641" y="12841"/>
                    </a:cubicBezTo>
                    <a:cubicBezTo>
                      <a:pt x="14758" y="13008"/>
                      <a:pt x="15016" y="12856"/>
                      <a:pt x="15227" y="12871"/>
                    </a:cubicBezTo>
                    <a:cubicBezTo>
                      <a:pt x="15438" y="12886"/>
                      <a:pt x="15462" y="12962"/>
                      <a:pt x="15485" y="12810"/>
                    </a:cubicBezTo>
                    <a:cubicBezTo>
                      <a:pt x="15509" y="12659"/>
                      <a:pt x="15732" y="12734"/>
                      <a:pt x="15884" y="12780"/>
                    </a:cubicBezTo>
                    <a:cubicBezTo>
                      <a:pt x="16036" y="12825"/>
                      <a:pt x="16001" y="13099"/>
                      <a:pt x="16189" y="13129"/>
                    </a:cubicBezTo>
                    <a:cubicBezTo>
                      <a:pt x="16377" y="13159"/>
                      <a:pt x="16224" y="13403"/>
                      <a:pt x="16341" y="13570"/>
                    </a:cubicBezTo>
                    <a:cubicBezTo>
                      <a:pt x="16459" y="13737"/>
                      <a:pt x="16834" y="13646"/>
                      <a:pt x="16975" y="13828"/>
                    </a:cubicBezTo>
                    <a:cubicBezTo>
                      <a:pt x="17116" y="14010"/>
                      <a:pt x="17712" y="14373"/>
                      <a:pt x="17796" y="14238"/>
                    </a:cubicBezTo>
                    <a:cubicBezTo>
                      <a:pt x="17890" y="14086"/>
                      <a:pt x="17280" y="13387"/>
                      <a:pt x="17104" y="13327"/>
                    </a:cubicBezTo>
                    <a:cubicBezTo>
                      <a:pt x="16928" y="13266"/>
                      <a:pt x="17280" y="13190"/>
                      <a:pt x="17503" y="13418"/>
                    </a:cubicBezTo>
                    <a:cubicBezTo>
                      <a:pt x="17726" y="13646"/>
                      <a:pt x="18054" y="13752"/>
                      <a:pt x="18218" y="13478"/>
                    </a:cubicBezTo>
                    <a:cubicBezTo>
                      <a:pt x="18382" y="13205"/>
                      <a:pt x="18077" y="13281"/>
                      <a:pt x="18077" y="13084"/>
                    </a:cubicBezTo>
                    <a:cubicBezTo>
                      <a:pt x="18077" y="12886"/>
                      <a:pt x="17972" y="12613"/>
                      <a:pt x="17808" y="12613"/>
                    </a:cubicBezTo>
                    <a:cubicBezTo>
                      <a:pt x="17643" y="12613"/>
                      <a:pt x="17221" y="12188"/>
                      <a:pt x="17374" y="12097"/>
                    </a:cubicBezTo>
                    <a:cubicBezTo>
                      <a:pt x="17526" y="12005"/>
                      <a:pt x="17327" y="11884"/>
                      <a:pt x="17444" y="11717"/>
                    </a:cubicBezTo>
                    <a:cubicBezTo>
                      <a:pt x="17561" y="11550"/>
                      <a:pt x="17679" y="11869"/>
                      <a:pt x="17819" y="11884"/>
                    </a:cubicBezTo>
                    <a:close/>
                    <a:moveTo>
                      <a:pt x="13984" y="13220"/>
                    </a:moveTo>
                    <a:cubicBezTo>
                      <a:pt x="14007" y="13068"/>
                      <a:pt x="13597" y="13008"/>
                      <a:pt x="13620" y="12841"/>
                    </a:cubicBezTo>
                    <a:cubicBezTo>
                      <a:pt x="13644" y="12673"/>
                      <a:pt x="13233" y="12537"/>
                      <a:pt x="13104" y="12446"/>
                    </a:cubicBezTo>
                    <a:cubicBezTo>
                      <a:pt x="12975" y="12355"/>
                      <a:pt x="12776" y="12309"/>
                      <a:pt x="12776" y="12127"/>
                    </a:cubicBezTo>
                    <a:cubicBezTo>
                      <a:pt x="12776" y="11945"/>
                      <a:pt x="12494" y="12081"/>
                      <a:pt x="12482" y="12355"/>
                    </a:cubicBezTo>
                    <a:cubicBezTo>
                      <a:pt x="12471" y="12628"/>
                      <a:pt x="12353" y="12567"/>
                      <a:pt x="12412" y="12825"/>
                    </a:cubicBezTo>
                    <a:cubicBezTo>
                      <a:pt x="12471" y="13084"/>
                      <a:pt x="12154" y="13145"/>
                      <a:pt x="12189" y="13281"/>
                    </a:cubicBezTo>
                    <a:cubicBezTo>
                      <a:pt x="12224" y="13418"/>
                      <a:pt x="12377" y="13266"/>
                      <a:pt x="12518" y="13266"/>
                    </a:cubicBezTo>
                    <a:cubicBezTo>
                      <a:pt x="12658" y="13266"/>
                      <a:pt x="12480" y="13520"/>
                      <a:pt x="12658" y="13539"/>
                    </a:cubicBezTo>
                    <a:cubicBezTo>
                      <a:pt x="12799" y="13554"/>
                      <a:pt x="13045" y="13342"/>
                      <a:pt x="13104" y="13220"/>
                    </a:cubicBezTo>
                    <a:cubicBezTo>
                      <a:pt x="13163" y="13099"/>
                      <a:pt x="13280" y="13053"/>
                      <a:pt x="13444" y="13205"/>
                    </a:cubicBezTo>
                    <a:cubicBezTo>
                      <a:pt x="13608" y="13357"/>
                      <a:pt x="13960" y="13372"/>
                      <a:pt x="13984" y="13220"/>
                    </a:cubicBezTo>
                    <a:close/>
                    <a:moveTo>
                      <a:pt x="13139" y="14056"/>
                    </a:moveTo>
                    <a:cubicBezTo>
                      <a:pt x="13327" y="14207"/>
                      <a:pt x="13608" y="13797"/>
                      <a:pt x="13585" y="13676"/>
                    </a:cubicBezTo>
                    <a:cubicBezTo>
                      <a:pt x="13562" y="13554"/>
                      <a:pt x="12913" y="13872"/>
                      <a:pt x="13139" y="14056"/>
                    </a:cubicBezTo>
                    <a:close/>
                    <a:moveTo>
                      <a:pt x="14171" y="14390"/>
                    </a:moveTo>
                    <a:cubicBezTo>
                      <a:pt x="14254" y="14374"/>
                      <a:pt x="14418" y="13995"/>
                      <a:pt x="14207" y="14010"/>
                    </a:cubicBezTo>
                    <a:cubicBezTo>
                      <a:pt x="13996" y="14025"/>
                      <a:pt x="14044" y="14413"/>
                      <a:pt x="14171" y="14390"/>
                    </a:cubicBezTo>
                    <a:close/>
                    <a:moveTo>
                      <a:pt x="11216" y="1284"/>
                    </a:moveTo>
                    <a:cubicBezTo>
                      <a:pt x="11380" y="1147"/>
                      <a:pt x="11509" y="1238"/>
                      <a:pt x="11368" y="1329"/>
                    </a:cubicBezTo>
                    <a:cubicBezTo>
                      <a:pt x="11227" y="1421"/>
                      <a:pt x="11274" y="1481"/>
                      <a:pt x="11474" y="1466"/>
                    </a:cubicBezTo>
                    <a:cubicBezTo>
                      <a:pt x="11673" y="1451"/>
                      <a:pt x="11392" y="1542"/>
                      <a:pt x="11392" y="1694"/>
                    </a:cubicBezTo>
                    <a:cubicBezTo>
                      <a:pt x="11392" y="1846"/>
                      <a:pt x="11626" y="1755"/>
                      <a:pt x="11638" y="1906"/>
                    </a:cubicBezTo>
                    <a:cubicBezTo>
                      <a:pt x="11650" y="2058"/>
                      <a:pt x="12154" y="2119"/>
                      <a:pt x="12307" y="1937"/>
                    </a:cubicBezTo>
                    <a:cubicBezTo>
                      <a:pt x="12459" y="1755"/>
                      <a:pt x="12400" y="1982"/>
                      <a:pt x="12389" y="2104"/>
                    </a:cubicBezTo>
                    <a:cubicBezTo>
                      <a:pt x="12377" y="2225"/>
                      <a:pt x="13104" y="2332"/>
                      <a:pt x="13139" y="2180"/>
                    </a:cubicBezTo>
                    <a:cubicBezTo>
                      <a:pt x="13174" y="2028"/>
                      <a:pt x="13280" y="2089"/>
                      <a:pt x="13421" y="2134"/>
                    </a:cubicBezTo>
                    <a:cubicBezTo>
                      <a:pt x="13562" y="2180"/>
                      <a:pt x="14254" y="1967"/>
                      <a:pt x="14265" y="1785"/>
                    </a:cubicBezTo>
                    <a:cubicBezTo>
                      <a:pt x="14277" y="1603"/>
                      <a:pt x="14488" y="1876"/>
                      <a:pt x="14265" y="2074"/>
                    </a:cubicBezTo>
                    <a:cubicBezTo>
                      <a:pt x="14042" y="2271"/>
                      <a:pt x="13597" y="2241"/>
                      <a:pt x="13397" y="2317"/>
                    </a:cubicBezTo>
                    <a:cubicBezTo>
                      <a:pt x="13198" y="2393"/>
                      <a:pt x="13526" y="2575"/>
                      <a:pt x="13726" y="2772"/>
                    </a:cubicBezTo>
                    <a:cubicBezTo>
                      <a:pt x="13925" y="2970"/>
                      <a:pt x="13468" y="2863"/>
                      <a:pt x="13280" y="2605"/>
                    </a:cubicBezTo>
                    <a:cubicBezTo>
                      <a:pt x="13092" y="2347"/>
                      <a:pt x="12670" y="2347"/>
                      <a:pt x="12447" y="2362"/>
                    </a:cubicBezTo>
                    <a:cubicBezTo>
                      <a:pt x="12224" y="2377"/>
                      <a:pt x="12295" y="2909"/>
                      <a:pt x="12459" y="2909"/>
                    </a:cubicBezTo>
                    <a:cubicBezTo>
                      <a:pt x="12623" y="2909"/>
                      <a:pt x="12787" y="2985"/>
                      <a:pt x="12952" y="3319"/>
                    </a:cubicBezTo>
                    <a:cubicBezTo>
                      <a:pt x="13116" y="3653"/>
                      <a:pt x="13468" y="3577"/>
                      <a:pt x="13468" y="3729"/>
                    </a:cubicBezTo>
                    <a:cubicBezTo>
                      <a:pt x="13468" y="3881"/>
                      <a:pt x="13010" y="3607"/>
                      <a:pt x="12752" y="3547"/>
                    </a:cubicBezTo>
                    <a:cubicBezTo>
                      <a:pt x="12494" y="3486"/>
                      <a:pt x="12084" y="3698"/>
                      <a:pt x="12072" y="3941"/>
                    </a:cubicBezTo>
                    <a:cubicBezTo>
                      <a:pt x="12060" y="4184"/>
                      <a:pt x="12447" y="4154"/>
                      <a:pt x="12705" y="3957"/>
                    </a:cubicBezTo>
                    <a:cubicBezTo>
                      <a:pt x="12963" y="3759"/>
                      <a:pt x="12776" y="4017"/>
                      <a:pt x="12647" y="4169"/>
                    </a:cubicBezTo>
                    <a:cubicBezTo>
                      <a:pt x="12518" y="4321"/>
                      <a:pt x="12952" y="4443"/>
                      <a:pt x="12952" y="4625"/>
                    </a:cubicBezTo>
                    <a:cubicBezTo>
                      <a:pt x="12952" y="4807"/>
                      <a:pt x="12635" y="4746"/>
                      <a:pt x="12600" y="4579"/>
                    </a:cubicBezTo>
                    <a:cubicBezTo>
                      <a:pt x="12565" y="4412"/>
                      <a:pt x="12447" y="4245"/>
                      <a:pt x="12142" y="4276"/>
                    </a:cubicBezTo>
                    <a:cubicBezTo>
                      <a:pt x="11837" y="4306"/>
                      <a:pt x="11919" y="4579"/>
                      <a:pt x="12107" y="4610"/>
                    </a:cubicBezTo>
                    <a:cubicBezTo>
                      <a:pt x="12295" y="4640"/>
                      <a:pt x="12307" y="4822"/>
                      <a:pt x="12095" y="4822"/>
                    </a:cubicBezTo>
                    <a:cubicBezTo>
                      <a:pt x="11884" y="4822"/>
                      <a:pt x="11408" y="4994"/>
                      <a:pt x="11556" y="5172"/>
                    </a:cubicBezTo>
                    <a:cubicBezTo>
                      <a:pt x="11720" y="5369"/>
                      <a:pt x="12318" y="5172"/>
                      <a:pt x="12424" y="5293"/>
                    </a:cubicBezTo>
                    <a:cubicBezTo>
                      <a:pt x="12529" y="5415"/>
                      <a:pt x="12823" y="5460"/>
                      <a:pt x="12893" y="5324"/>
                    </a:cubicBezTo>
                    <a:cubicBezTo>
                      <a:pt x="12963" y="5187"/>
                      <a:pt x="13198" y="5248"/>
                      <a:pt x="13433" y="5248"/>
                    </a:cubicBezTo>
                    <a:cubicBezTo>
                      <a:pt x="13667" y="5248"/>
                      <a:pt x="13726" y="5293"/>
                      <a:pt x="13831" y="5415"/>
                    </a:cubicBezTo>
                    <a:cubicBezTo>
                      <a:pt x="13937" y="5536"/>
                      <a:pt x="14125" y="5490"/>
                      <a:pt x="14254" y="5369"/>
                    </a:cubicBezTo>
                    <a:cubicBezTo>
                      <a:pt x="14383" y="5248"/>
                      <a:pt x="14383" y="5248"/>
                      <a:pt x="14547" y="5248"/>
                    </a:cubicBezTo>
                    <a:cubicBezTo>
                      <a:pt x="14711" y="5248"/>
                      <a:pt x="14746" y="5111"/>
                      <a:pt x="14664" y="4944"/>
                    </a:cubicBezTo>
                    <a:cubicBezTo>
                      <a:pt x="14582" y="4777"/>
                      <a:pt x="14371" y="5065"/>
                      <a:pt x="14347" y="4944"/>
                    </a:cubicBezTo>
                    <a:cubicBezTo>
                      <a:pt x="14318" y="4794"/>
                      <a:pt x="14125" y="4746"/>
                      <a:pt x="13796" y="4807"/>
                    </a:cubicBezTo>
                    <a:cubicBezTo>
                      <a:pt x="13468" y="4868"/>
                      <a:pt x="13608" y="4534"/>
                      <a:pt x="13808" y="4610"/>
                    </a:cubicBezTo>
                    <a:cubicBezTo>
                      <a:pt x="14007" y="4686"/>
                      <a:pt x="14277" y="4655"/>
                      <a:pt x="14500" y="4579"/>
                    </a:cubicBezTo>
                    <a:cubicBezTo>
                      <a:pt x="14723" y="4503"/>
                      <a:pt x="14547" y="4367"/>
                      <a:pt x="14547" y="4245"/>
                    </a:cubicBezTo>
                    <a:cubicBezTo>
                      <a:pt x="14547" y="4124"/>
                      <a:pt x="14828" y="4200"/>
                      <a:pt x="15039" y="4200"/>
                    </a:cubicBezTo>
                    <a:cubicBezTo>
                      <a:pt x="15251" y="4200"/>
                      <a:pt x="15556" y="3759"/>
                      <a:pt x="15567" y="3501"/>
                    </a:cubicBezTo>
                    <a:cubicBezTo>
                      <a:pt x="15579" y="3243"/>
                      <a:pt x="15098" y="3304"/>
                      <a:pt x="14864" y="3304"/>
                    </a:cubicBezTo>
                    <a:cubicBezTo>
                      <a:pt x="14629" y="3304"/>
                      <a:pt x="15016" y="3076"/>
                      <a:pt x="15462" y="3106"/>
                    </a:cubicBezTo>
                    <a:cubicBezTo>
                      <a:pt x="15907" y="3137"/>
                      <a:pt x="15708" y="2879"/>
                      <a:pt x="15790" y="2787"/>
                    </a:cubicBezTo>
                    <a:cubicBezTo>
                      <a:pt x="15872" y="2696"/>
                      <a:pt x="16083" y="2894"/>
                      <a:pt x="16306" y="2833"/>
                    </a:cubicBezTo>
                    <a:cubicBezTo>
                      <a:pt x="16529" y="2772"/>
                      <a:pt x="16377" y="2529"/>
                      <a:pt x="16529" y="2529"/>
                    </a:cubicBezTo>
                    <a:cubicBezTo>
                      <a:pt x="16637" y="2529"/>
                      <a:pt x="16881" y="2317"/>
                      <a:pt x="17362" y="1967"/>
                    </a:cubicBezTo>
                    <a:cubicBezTo>
                      <a:pt x="17843" y="1618"/>
                      <a:pt x="18218" y="1679"/>
                      <a:pt x="18242" y="1481"/>
                    </a:cubicBezTo>
                    <a:cubicBezTo>
                      <a:pt x="18265" y="1284"/>
                      <a:pt x="17573" y="1481"/>
                      <a:pt x="17456" y="1421"/>
                    </a:cubicBezTo>
                    <a:cubicBezTo>
                      <a:pt x="17338" y="1360"/>
                      <a:pt x="17937" y="1193"/>
                      <a:pt x="18077" y="1238"/>
                    </a:cubicBezTo>
                    <a:cubicBezTo>
                      <a:pt x="18218" y="1284"/>
                      <a:pt x="18406" y="1238"/>
                      <a:pt x="18887" y="935"/>
                    </a:cubicBezTo>
                    <a:cubicBezTo>
                      <a:pt x="19368" y="631"/>
                      <a:pt x="19157" y="555"/>
                      <a:pt x="18957" y="601"/>
                    </a:cubicBezTo>
                    <a:cubicBezTo>
                      <a:pt x="18758" y="646"/>
                      <a:pt x="18535" y="555"/>
                      <a:pt x="18547" y="388"/>
                    </a:cubicBezTo>
                    <a:cubicBezTo>
                      <a:pt x="18558" y="221"/>
                      <a:pt x="18253" y="373"/>
                      <a:pt x="18242" y="282"/>
                    </a:cubicBezTo>
                    <a:cubicBezTo>
                      <a:pt x="18230" y="191"/>
                      <a:pt x="17948" y="236"/>
                      <a:pt x="17643" y="388"/>
                    </a:cubicBezTo>
                    <a:cubicBezTo>
                      <a:pt x="17338" y="540"/>
                      <a:pt x="17620" y="236"/>
                      <a:pt x="17749" y="175"/>
                    </a:cubicBezTo>
                    <a:cubicBezTo>
                      <a:pt x="17878" y="115"/>
                      <a:pt x="16975" y="175"/>
                      <a:pt x="16822" y="39"/>
                    </a:cubicBezTo>
                    <a:cubicBezTo>
                      <a:pt x="16670" y="-98"/>
                      <a:pt x="16494" y="266"/>
                      <a:pt x="16353" y="84"/>
                    </a:cubicBezTo>
                    <a:cubicBezTo>
                      <a:pt x="16212" y="-98"/>
                      <a:pt x="15849" y="54"/>
                      <a:pt x="15896" y="191"/>
                    </a:cubicBezTo>
                    <a:cubicBezTo>
                      <a:pt x="15943" y="327"/>
                      <a:pt x="15837" y="327"/>
                      <a:pt x="15696" y="175"/>
                    </a:cubicBezTo>
                    <a:cubicBezTo>
                      <a:pt x="15556" y="23"/>
                      <a:pt x="15286" y="191"/>
                      <a:pt x="15039" y="145"/>
                    </a:cubicBezTo>
                    <a:cubicBezTo>
                      <a:pt x="14793" y="99"/>
                      <a:pt x="14899" y="403"/>
                      <a:pt x="14629" y="251"/>
                    </a:cubicBezTo>
                    <a:cubicBezTo>
                      <a:pt x="14359" y="99"/>
                      <a:pt x="14066" y="175"/>
                      <a:pt x="14148" y="221"/>
                    </a:cubicBezTo>
                    <a:cubicBezTo>
                      <a:pt x="14230" y="266"/>
                      <a:pt x="14125" y="358"/>
                      <a:pt x="14007" y="312"/>
                    </a:cubicBezTo>
                    <a:cubicBezTo>
                      <a:pt x="13890" y="266"/>
                      <a:pt x="13784" y="327"/>
                      <a:pt x="13843" y="479"/>
                    </a:cubicBezTo>
                    <a:cubicBezTo>
                      <a:pt x="13902" y="631"/>
                      <a:pt x="13409" y="434"/>
                      <a:pt x="13409" y="601"/>
                    </a:cubicBezTo>
                    <a:cubicBezTo>
                      <a:pt x="13409" y="768"/>
                      <a:pt x="13233" y="859"/>
                      <a:pt x="13092" y="707"/>
                    </a:cubicBezTo>
                    <a:cubicBezTo>
                      <a:pt x="12952" y="555"/>
                      <a:pt x="12506" y="509"/>
                      <a:pt x="12635" y="646"/>
                    </a:cubicBezTo>
                    <a:cubicBezTo>
                      <a:pt x="12764" y="783"/>
                      <a:pt x="12236" y="707"/>
                      <a:pt x="12377" y="844"/>
                    </a:cubicBezTo>
                    <a:cubicBezTo>
                      <a:pt x="12518" y="980"/>
                      <a:pt x="12201" y="1087"/>
                      <a:pt x="12201" y="1011"/>
                    </a:cubicBezTo>
                    <a:cubicBezTo>
                      <a:pt x="12201" y="935"/>
                      <a:pt x="11908" y="798"/>
                      <a:pt x="11790" y="935"/>
                    </a:cubicBezTo>
                    <a:cubicBezTo>
                      <a:pt x="11673" y="1071"/>
                      <a:pt x="11638" y="1238"/>
                      <a:pt x="11579" y="1147"/>
                    </a:cubicBezTo>
                    <a:cubicBezTo>
                      <a:pt x="11521" y="1056"/>
                      <a:pt x="11263" y="1087"/>
                      <a:pt x="11016" y="1208"/>
                    </a:cubicBezTo>
                    <a:cubicBezTo>
                      <a:pt x="10770" y="1329"/>
                      <a:pt x="11051" y="1421"/>
                      <a:pt x="11216" y="1284"/>
                    </a:cubicBezTo>
                    <a:close/>
                    <a:moveTo>
                      <a:pt x="9796" y="2787"/>
                    </a:moveTo>
                    <a:cubicBezTo>
                      <a:pt x="9969" y="2900"/>
                      <a:pt x="9867" y="3046"/>
                      <a:pt x="10054" y="3152"/>
                    </a:cubicBezTo>
                    <a:cubicBezTo>
                      <a:pt x="10242" y="3258"/>
                      <a:pt x="10782" y="3015"/>
                      <a:pt x="10829" y="3182"/>
                    </a:cubicBezTo>
                    <a:cubicBezTo>
                      <a:pt x="10875" y="3349"/>
                      <a:pt x="10277" y="3364"/>
                      <a:pt x="10359" y="3471"/>
                    </a:cubicBezTo>
                    <a:cubicBezTo>
                      <a:pt x="10442" y="3577"/>
                      <a:pt x="10782" y="3744"/>
                      <a:pt x="10735" y="3835"/>
                    </a:cubicBezTo>
                    <a:cubicBezTo>
                      <a:pt x="10688" y="3926"/>
                      <a:pt x="11298" y="4184"/>
                      <a:pt x="11356" y="4063"/>
                    </a:cubicBezTo>
                    <a:cubicBezTo>
                      <a:pt x="11415" y="3941"/>
                      <a:pt x="11579" y="3972"/>
                      <a:pt x="11732" y="4048"/>
                    </a:cubicBezTo>
                    <a:cubicBezTo>
                      <a:pt x="11884" y="4124"/>
                      <a:pt x="11896" y="3577"/>
                      <a:pt x="12002" y="3668"/>
                    </a:cubicBezTo>
                    <a:cubicBezTo>
                      <a:pt x="12107" y="3759"/>
                      <a:pt x="12095" y="3471"/>
                      <a:pt x="12271" y="3380"/>
                    </a:cubicBezTo>
                    <a:cubicBezTo>
                      <a:pt x="12447" y="3288"/>
                      <a:pt x="12701" y="3288"/>
                      <a:pt x="12717" y="3182"/>
                    </a:cubicBezTo>
                    <a:cubicBezTo>
                      <a:pt x="12729" y="3106"/>
                      <a:pt x="12670" y="3000"/>
                      <a:pt x="12459" y="3030"/>
                    </a:cubicBezTo>
                    <a:cubicBezTo>
                      <a:pt x="12248" y="3061"/>
                      <a:pt x="12107" y="2954"/>
                      <a:pt x="12201" y="2803"/>
                    </a:cubicBezTo>
                    <a:cubicBezTo>
                      <a:pt x="12295" y="2651"/>
                      <a:pt x="11966" y="2605"/>
                      <a:pt x="12084" y="2484"/>
                    </a:cubicBezTo>
                    <a:cubicBezTo>
                      <a:pt x="12201" y="2362"/>
                      <a:pt x="11861" y="2241"/>
                      <a:pt x="11896" y="2423"/>
                    </a:cubicBezTo>
                    <a:cubicBezTo>
                      <a:pt x="11931" y="2605"/>
                      <a:pt x="11685" y="2438"/>
                      <a:pt x="11650" y="2271"/>
                    </a:cubicBezTo>
                    <a:cubicBezTo>
                      <a:pt x="11614" y="2104"/>
                      <a:pt x="11134" y="2043"/>
                      <a:pt x="10817" y="1679"/>
                    </a:cubicBezTo>
                    <a:cubicBezTo>
                      <a:pt x="10500" y="1314"/>
                      <a:pt x="10172" y="1557"/>
                      <a:pt x="10359" y="1603"/>
                    </a:cubicBezTo>
                    <a:cubicBezTo>
                      <a:pt x="10547" y="1648"/>
                      <a:pt x="10535" y="1770"/>
                      <a:pt x="10383" y="1755"/>
                    </a:cubicBezTo>
                    <a:cubicBezTo>
                      <a:pt x="10230" y="1739"/>
                      <a:pt x="9961" y="1770"/>
                      <a:pt x="10207" y="1891"/>
                    </a:cubicBezTo>
                    <a:cubicBezTo>
                      <a:pt x="10453" y="2013"/>
                      <a:pt x="10183" y="2058"/>
                      <a:pt x="9984" y="2058"/>
                    </a:cubicBezTo>
                    <a:cubicBezTo>
                      <a:pt x="9785" y="2058"/>
                      <a:pt x="9773" y="2393"/>
                      <a:pt x="10031" y="2438"/>
                    </a:cubicBezTo>
                    <a:cubicBezTo>
                      <a:pt x="10289" y="2484"/>
                      <a:pt x="10101" y="2681"/>
                      <a:pt x="9890" y="2605"/>
                    </a:cubicBezTo>
                    <a:cubicBezTo>
                      <a:pt x="9679" y="2529"/>
                      <a:pt x="9609" y="2666"/>
                      <a:pt x="9796" y="2787"/>
                    </a:cubicBezTo>
                    <a:close/>
                    <a:moveTo>
                      <a:pt x="11485" y="4488"/>
                    </a:moveTo>
                    <a:cubicBezTo>
                      <a:pt x="11274" y="4351"/>
                      <a:pt x="11009" y="4641"/>
                      <a:pt x="11227" y="4746"/>
                    </a:cubicBezTo>
                    <a:cubicBezTo>
                      <a:pt x="11415" y="4837"/>
                      <a:pt x="11697" y="4625"/>
                      <a:pt x="11485" y="4488"/>
                    </a:cubicBezTo>
                    <a:close/>
                    <a:moveTo>
                      <a:pt x="10887" y="6280"/>
                    </a:moveTo>
                    <a:cubicBezTo>
                      <a:pt x="10969" y="6584"/>
                      <a:pt x="11063" y="6371"/>
                      <a:pt x="11192" y="6493"/>
                    </a:cubicBezTo>
                    <a:cubicBezTo>
                      <a:pt x="11321" y="6614"/>
                      <a:pt x="11521" y="6690"/>
                      <a:pt x="11626" y="6569"/>
                    </a:cubicBezTo>
                    <a:cubicBezTo>
                      <a:pt x="11732" y="6447"/>
                      <a:pt x="11779" y="6356"/>
                      <a:pt x="11814" y="6462"/>
                    </a:cubicBezTo>
                    <a:cubicBezTo>
                      <a:pt x="11871" y="6635"/>
                      <a:pt x="12131" y="6660"/>
                      <a:pt x="12694" y="6675"/>
                    </a:cubicBezTo>
                    <a:cubicBezTo>
                      <a:pt x="13257" y="6690"/>
                      <a:pt x="13116" y="6371"/>
                      <a:pt x="13280" y="6493"/>
                    </a:cubicBezTo>
                    <a:cubicBezTo>
                      <a:pt x="13444" y="6614"/>
                      <a:pt x="13820" y="6614"/>
                      <a:pt x="13984" y="6569"/>
                    </a:cubicBezTo>
                    <a:cubicBezTo>
                      <a:pt x="14148" y="6523"/>
                      <a:pt x="14230" y="6189"/>
                      <a:pt x="14218" y="6022"/>
                    </a:cubicBezTo>
                    <a:cubicBezTo>
                      <a:pt x="14207" y="5855"/>
                      <a:pt x="12952" y="5718"/>
                      <a:pt x="12729" y="5885"/>
                    </a:cubicBezTo>
                    <a:cubicBezTo>
                      <a:pt x="12506" y="6052"/>
                      <a:pt x="12154" y="5809"/>
                      <a:pt x="11978" y="5931"/>
                    </a:cubicBezTo>
                    <a:cubicBezTo>
                      <a:pt x="11802" y="6052"/>
                      <a:pt x="11861" y="5779"/>
                      <a:pt x="11544" y="5764"/>
                    </a:cubicBezTo>
                    <a:cubicBezTo>
                      <a:pt x="11227" y="5749"/>
                      <a:pt x="11568" y="5536"/>
                      <a:pt x="11626" y="5445"/>
                    </a:cubicBezTo>
                    <a:cubicBezTo>
                      <a:pt x="11685" y="5354"/>
                      <a:pt x="11145" y="5111"/>
                      <a:pt x="10922" y="5172"/>
                    </a:cubicBezTo>
                    <a:cubicBezTo>
                      <a:pt x="10700" y="5232"/>
                      <a:pt x="10570" y="5081"/>
                      <a:pt x="10359" y="4959"/>
                    </a:cubicBezTo>
                    <a:cubicBezTo>
                      <a:pt x="10148" y="4837"/>
                      <a:pt x="9575" y="4866"/>
                      <a:pt x="9691" y="5081"/>
                    </a:cubicBezTo>
                    <a:cubicBezTo>
                      <a:pt x="9773" y="5232"/>
                      <a:pt x="10453" y="5551"/>
                      <a:pt x="10524" y="5399"/>
                    </a:cubicBezTo>
                    <a:cubicBezTo>
                      <a:pt x="10594" y="5248"/>
                      <a:pt x="10770" y="5582"/>
                      <a:pt x="10875" y="5749"/>
                    </a:cubicBezTo>
                    <a:cubicBezTo>
                      <a:pt x="10981" y="5916"/>
                      <a:pt x="10805" y="5976"/>
                      <a:pt x="10887" y="6280"/>
                    </a:cubicBezTo>
                    <a:close/>
                    <a:moveTo>
                      <a:pt x="8975" y="8710"/>
                    </a:moveTo>
                    <a:cubicBezTo>
                      <a:pt x="9233" y="8938"/>
                      <a:pt x="9151" y="8528"/>
                      <a:pt x="9445" y="8543"/>
                    </a:cubicBezTo>
                    <a:cubicBezTo>
                      <a:pt x="9738" y="8558"/>
                      <a:pt x="9749" y="7935"/>
                      <a:pt x="9796" y="7708"/>
                    </a:cubicBezTo>
                    <a:cubicBezTo>
                      <a:pt x="9843" y="7480"/>
                      <a:pt x="9562" y="7495"/>
                      <a:pt x="9632" y="7662"/>
                    </a:cubicBezTo>
                    <a:cubicBezTo>
                      <a:pt x="9703" y="7829"/>
                      <a:pt x="9620" y="7996"/>
                      <a:pt x="9597" y="7799"/>
                    </a:cubicBezTo>
                    <a:cubicBezTo>
                      <a:pt x="9573" y="7601"/>
                      <a:pt x="9351" y="7784"/>
                      <a:pt x="9269" y="7632"/>
                    </a:cubicBezTo>
                    <a:cubicBezTo>
                      <a:pt x="9186" y="7480"/>
                      <a:pt x="9527" y="7465"/>
                      <a:pt x="9609" y="7267"/>
                    </a:cubicBezTo>
                    <a:cubicBezTo>
                      <a:pt x="9691" y="7070"/>
                      <a:pt x="9339" y="7100"/>
                      <a:pt x="9421" y="6948"/>
                    </a:cubicBezTo>
                    <a:cubicBezTo>
                      <a:pt x="9503" y="6797"/>
                      <a:pt x="8905" y="6964"/>
                      <a:pt x="9081" y="7055"/>
                    </a:cubicBezTo>
                    <a:cubicBezTo>
                      <a:pt x="9257" y="7146"/>
                      <a:pt x="9093" y="7267"/>
                      <a:pt x="8928" y="7115"/>
                    </a:cubicBezTo>
                    <a:cubicBezTo>
                      <a:pt x="8764" y="6964"/>
                      <a:pt x="8309" y="7218"/>
                      <a:pt x="8471" y="7389"/>
                    </a:cubicBezTo>
                    <a:cubicBezTo>
                      <a:pt x="8600" y="7525"/>
                      <a:pt x="8987" y="7298"/>
                      <a:pt x="8764" y="7693"/>
                    </a:cubicBezTo>
                    <a:cubicBezTo>
                      <a:pt x="8541" y="8087"/>
                      <a:pt x="8448" y="7586"/>
                      <a:pt x="8236" y="7632"/>
                    </a:cubicBezTo>
                    <a:cubicBezTo>
                      <a:pt x="8025" y="7677"/>
                      <a:pt x="8119" y="8011"/>
                      <a:pt x="8436" y="8133"/>
                    </a:cubicBezTo>
                    <a:cubicBezTo>
                      <a:pt x="8752" y="8254"/>
                      <a:pt x="8717" y="8482"/>
                      <a:pt x="8975" y="8710"/>
                    </a:cubicBezTo>
                    <a:close/>
                    <a:moveTo>
                      <a:pt x="10477" y="6584"/>
                    </a:moveTo>
                    <a:cubicBezTo>
                      <a:pt x="10688" y="6569"/>
                      <a:pt x="10582" y="6235"/>
                      <a:pt x="10348" y="6007"/>
                    </a:cubicBezTo>
                    <a:cubicBezTo>
                      <a:pt x="10113" y="5779"/>
                      <a:pt x="9586" y="6247"/>
                      <a:pt x="9679" y="6341"/>
                    </a:cubicBezTo>
                    <a:cubicBezTo>
                      <a:pt x="9785" y="6447"/>
                      <a:pt x="10266" y="6599"/>
                      <a:pt x="10477" y="6584"/>
                    </a:cubicBezTo>
                    <a:close/>
                    <a:moveTo>
                      <a:pt x="10606" y="4367"/>
                    </a:moveTo>
                    <a:cubicBezTo>
                      <a:pt x="10582" y="4276"/>
                      <a:pt x="9693" y="4414"/>
                      <a:pt x="9832" y="4549"/>
                    </a:cubicBezTo>
                    <a:cubicBezTo>
                      <a:pt x="10066" y="4777"/>
                      <a:pt x="10629" y="4458"/>
                      <a:pt x="10606" y="4367"/>
                    </a:cubicBezTo>
                    <a:close/>
                    <a:moveTo>
                      <a:pt x="9656" y="4291"/>
                    </a:moveTo>
                    <a:cubicBezTo>
                      <a:pt x="9832" y="4291"/>
                      <a:pt x="9972" y="4260"/>
                      <a:pt x="10125" y="4184"/>
                    </a:cubicBezTo>
                    <a:cubicBezTo>
                      <a:pt x="10277" y="4109"/>
                      <a:pt x="10043" y="4109"/>
                      <a:pt x="10148" y="3926"/>
                    </a:cubicBezTo>
                    <a:cubicBezTo>
                      <a:pt x="10254" y="3744"/>
                      <a:pt x="9890" y="3729"/>
                      <a:pt x="9867" y="3790"/>
                    </a:cubicBezTo>
                    <a:cubicBezTo>
                      <a:pt x="9843" y="3850"/>
                      <a:pt x="9386" y="3425"/>
                      <a:pt x="9315" y="3562"/>
                    </a:cubicBezTo>
                    <a:cubicBezTo>
                      <a:pt x="9245" y="3698"/>
                      <a:pt x="9480" y="4291"/>
                      <a:pt x="9656" y="4291"/>
                    </a:cubicBezTo>
                    <a:close/>
                    <a:moveTo>
                      <a:pt x="9163" y="5187"/>
                    </a:moveTo>
                    <a:cubicBezTo>
                      <a:pt x="9151" y="5339"/>
                      <a:pt x="8881" y="5156"/>
                      <a:pt x="8670" y="5050"/>
                    </a:cubicBezTo>
                    <a:cubicBezTo>
                      <a:pt x="8459" y="4944"/>
                      <a:pt x="8588" y="5263"/>
                      <a:pt x="8752" y="5445"/>
                    </a:cubicBezTo>
                    <a:cubicBezTo>
                      <a:pt x="8917" y="5627"/>
                      <a:pt x="8670" y="5536"/>
                      <a:pt x="8448" y="5339"/>
                    </a:cubicBezTo>
                    <a:cubicBezTo>
                      <a:pt x="8225" y="5141"/>
                      <a:pt x="8248" y="5475"/>
                      <a:pt x="8354" y="5582"/>
                    </a:cubicBezTo>
                    <a:cubicBezTo>
                      <a:pt x="8459" y="5688"/>
                      <a:pt x="8330" y="5840"/>
                      <a:pt x="8189" y="5597"/>
                    </a:cubicBezTo>
                    <a:cubicBezTo>
                      <a:pt x="8049" y="5354"/>
                      <a:pt x="7978" y="5096"/>
                      <a:pt x="7755" y="5081"/>
                    </a:cubicBezTo>
                    <a:cubicBezTo>
                      <a:pt x="7533" y="5065"/>
                      <a:pt x="7634" y="5361"/>
                      <a:pt x="7720" y="5506"/>
                    </a:cubicBezTo>
                    <a:cubicBezTo>
                      <a:pt x="7838" y="5703"/>
                      <a:pt x="7955" y="5749"/>
                      <a:pt x="8143" y="5885"/>
                    </a:cubicBezTo>
                    <a:cubicBezTo>
                      <a:pt x="8330" y="6022"/>
                      <a:pt x="8635" y="5825"/>
                      <a:pt x="8776" y="5870"/>
                    </a:cubicBezTo>
                    <a:cubicBezTo>
                      <a:pt x="8917" y="5916"/>
                      <a:pt x="8623" y="6143"/>
                      <a:pt x="8717" y="6295"/>
                    </a:cubicBezTo>
                    <a:cubicBezTo>
                      <a:pt x="8811" y="6447"/>
                      <a:pt x="9069" y="6341"/>
                      <a:pt x="9269" y="6326"/>
                    </a:cubicBezTo>
                    <a:cubicBezTo>
                      <a:pt x="9468" y="6311"/>
                      <a:pt x="9374" y="6159"/>
                      <a:pt x="9491" y="6052"/>
                    </a:cubicBezTo>
                    <a:cubicBezTo>
                      <a:pt x="9609" y="5946"/>
                      <a:pt x="9374" y="5961"/>
                      <a:pt x="9468" y="5703"/>
                    </a:cubicBezTo>
                    <a:cubicBezTo>
                      <a:pt x="9562" y="5445"/>
                      <a:pt x="9175" y="5035"/>
                      <a:pt x="9163" y="5187"/>
                    </a:cubicBezTo>
                    <a:close/>
                    <a:moveTo>
                      <a:pt x="7838" y="6250"/>
                    </a:moveTo>
                    <a:cubicBezTo>
                      <a:pt x="7920" y="6128"/>
                      <a:pt x="7662" y="5870"/>
                      <a:pt x="7591" y="6083"/>
                    </a:cubicBezTo>
                    <a:cubicBezTo>
                      <a:pt x="7521" y="6295"/>
                      <a:pt x="7754" y="6373"/>
                      <a:pt x="7838" y="6250"/>
                    </a:cubicBezTo>
                    <a:close/>
                    <a:moveTo>
                      <a:pt x="9163" y="2803"/>
                    </a:moveTo>
                    <a:cubicBezTo>
                      <a:pt x="9245" y="2620"/>
                      <a:pt x="8668" y="2477"/>
                      <a:pt x="8811" y="2636"/>
                    </a:cubicBezTo>
                    <a:cubicBezTo>
                      <a:pt x="8893" y="2727"/>
                      <a:pt x="9081" y="2985"/>
                      <a:pt x="9163" y="2803"/>
                    </a:cubicBezTo>
                    <a:close/>
                    <a:moveTo>
                      <a:pt x="7638" y="4792"/>
                    </a:moveTo>
                    <a:cubicBezTo>
                      <a:pt x="7732" y="4640"/>
                      <a:pt x="7263" y="4154"/>
                      <a:pt x="7239" y="4382"/>
                    </a:cubicBezTo>
                    <a:cubicBezTo>
                      <a:pt x="7216" y="4610"/>
                      <a:pt x="7538" y="4953"/>
                      <a:pt x="7638" y="4792"/>
                    </a:cubicBezTo>
                    <a:close/>
                    <a:moveTo>
                      <a:pt x="7556" y="3516"/>
                    </a:moveTo>
                    <a:cubicBezTo>
                      <a:pt x="7697" y="3395"/>
                      <a:pt x="7955" y="3592"/>
                      <a:pt x="7908" y="3729"/>
                    </a:cubicBezTo>
                    <a:cubicBezTo>
                      <a:pt x="7861" y="3866"/>
                      <a:pt x="7455" y="3701"/>
                      <a:pt x="7486" y="3820"/>
                    </a:cubicBezTo>
                    <a:cubicBezTo>
                      <a:pt x="7497" y="3866"/>
                      <a:pt x="7544" y="4048"/>
                      <a:pt x="7826" y="3941"/>
                    </a:cubicBezTo>
                    <a:cubicBezTo>
                      <a:pt x="8107" y="3835"/>
                      <a:pt x="8342" y="3911"/>
                      <a:pt x="8530" y="4109"/>
                    </a:cubicBezTo>
                    <a:cubicBezTo>
                      <a:pt x="8717" y="4306"/>
                      <a:pt x="8893" y="4382"/>
                      <a:pt x="9022" y="4184"/>
                    </a:cubicBezTo>
                    <a:cubicBezTo>
                      <a:pt x="9151" y="3987"/>
                      <a:pt x="8858" y="3957"/>
                      <a:pt x="8917" y="3805"/>
                    </a:cubicBezTo>
                    <a:cubicBezTo>
                      <a:pt x="8975" y="3653"/>
                      <a:pt x="8729" y="3562"/>
                      <a:pt x="8600" y="3562"/>
                    </a:cubicBezTo>
                    <a:cubicBezTo>
                      <a:pt x="8471" y="3562"/>
                      <a:pt x="8424" y="3258"/>
                      <a:pt x="8318" y="3319"/>
                    </a:cubicBezTo>
                    <a:cubicBezTo>
                      <a:pt x="8213" y="3380"/>
                      <a:pt x="8143" y="3486"/>
                      <a:pt x="8143" y="3288"/>
                    </a:cubicBezTo>
                    <a:cubicBezTo>
                      <a:pt x="8143" y="3091"/>
                      <a:pt x="7533" y="3076"/>
                      <a:pt x="7380" y="3152"/>
                    </a:cubicBezTo>
                    <a:cubicBezTo>
                      <a:pt x="7228" y="3228"/>
                      <a:pt x="7415" y="3638"/>
                      <a:pt x="7556" y="3516"/>
                    </a:cubicBezTo>
                    <a:close/>
                    <a:moveTo>
                      <a:pt x="5597" y="3987"/>
                    </a:moveTo>
                    <a:cubicBezTo>
                      <a:pt x="5715" y="4048"/>
                      <a:pt x="5832" y="3850"/>
                      <a:pt x="5914" y="3941"/>
                    </a:cubicBezTo>
                    <a:cubicBezTo>
                      <a:pt x="5996" y="4033"/>
                      <a:pt x="6360" y="4109"/>
                      <a:pt x="6360" y="3866"/>
                    </a:cubicBezTo>
                    <a:cubicBezTo>
                      <a:pt x="6360" y="3623"/>
                      <a:pt x="5902" y="3592"/>
                      <a:pt x="5785" y="3683"/>
                    </a:cubicBezTo>
                    <a:cubicBezTo>
                      <a:pt x="5668" y="3774"/>
                      <a:pt x="5128" y="3805"/>
                      <a:pt x="5281" y="3957"/>
                    </a:cubicBezTo>
                    <a:cubicBezTo>
                      <a:pt x="5374" y="4050"/>
                      <a:pt x="5480" y="3926"/>
                      <a:pt x="5597" y="3987"/>
                    </a:cubicBezTo>
                    <a:close/>
                    <a:moveTo>
                      <a:pt x="6172" y="4276"/>
                    </a:moveTo>
                    <a:cubicBezTo>
                      <a:pt x="6324" y="4245"/>
                      <a:pt x="6254" y="4093"/>
                      <a:pt x="6008" y="4139"/>
                    </a:cubicBezTo>
                    <a:cubicBezTo>
                      <a:pt x="5761" y="4184"/>
                      <a:pt x="5339" y="4184"/>
                      <a:pt x="5339" y="4412"/>
                    </a:cubicBezTo>
                    <a:cubicBezTo>
                      <a:pt x="5339" y="4594"/>
                      <a:pt x="5421" y="4686"/>
                      <a:pt x="5691" y="4716"/>
                    </a:cubicBezTo>
                    <a:cubicBezTo>
                      <a:pt x="5961" y="4746"/>
                      <a:pt x="6195" y="4412"/>
                      <a:pt x="6066" y="4412"/>
                    </a:cubicBezTo>
                    <a:cubicBezTo>
                      <a:pt x="5937" y="4412"/>
                      <a:pt x="6020" y="4306"/>
                      <a:pt x="6172" y="4276"/>
                    </a:cubicBezTo>
                    <a:close/>
                    <a:moveTo>
                      <a:pt x="5198" y="4351"/>
                    </a:moveTo>
                    <a:cubicBezTo>
                      <a:pt x="5257" y="4169"/>
                      <a:pt x="4810" y="4200"/>
                      <a:pt x="4847" y="4260"/>
                    </a:cubicBezTo>
                    <a:cubicBezTo>
                      <a:pt x="4929" y="4397"/>
                      <a:pt x="5140" y="4534"/>
                      <a:pt x="5198" y="4351"/>
                    </a:cubicBezTo>
                    <a:close/>
                    <a:moveTo>
                      <a:pt x="4588" y="5445"/>
                    </a:moveTo>
                    <a:cubicBezTo>
                      <a:pt x="4424" y="5460"/>
                      <a:pt x="4436" y="5673"/>
                      <a:pt x="4624" y="5673"/>
                    </a:cubicBezTo>
                    <a:cubicBezTo>
                      <a:pt x="4811" y="5673"/>
                      <a:pt x="4870" y="5749"/>
                      <a:pt x="4600" y="5733"/>
                    </a:cubicBezTo>
                    <a:cubicBezTo>
                      <a:pt x="4330" y="5718"/>
                      <a:pt x="4213" y="6022"/>
                      <a:pt x="4401" y="5961"/>
                    </a:cubicBezTo>
                    <a:cubicBezTo>
                      <a:pt x="4588" y="5901"/>
                      <a:pt x="4811" y="5901"/>
                      <a:pt x="4671" y="5961"/>
                    </a:cubicBezTo>
                    <a:cubicBezTo>
                      <a:pt x="4530" y="6022"/>
                      <a:pt x="4146" y="6064"/>
                      <a:pt x="4201" y="6159"/>
                    </a:cubicBezTo>
                    <a:cubicBezTo>
                      <a:pt x="4237" y="6219"/>
                      <a:pt x="4389" y="6204"/>
                      <a:pt x="4542" y="6280"/>
                    </a:cubicBezTo>
                    <a:cubicBezTo>
                      <a:pt x="4694" y="6356"/>
                      <a:pt x="4788" y="6402"/>
                      <a:pt x="4905" y="6235"/>
                    </a:cubicBezTo>
                    <a:cubicBezTo>
                      <a:pt x="5022" y="6068"/>
                      <a:pt x="5175" y="5901"/>
                      <a:pt x="5116" y="6128"/>
                    </a:cubicBezTo>
                    <a:cubicBezTo>
                      <a:pt x="5058" y="6356"/>
                      <a:pt x="5304" y="6189"/>
                      <a:pt x="5621" y="6174"/>
                    </a:cubicBezTo>
                    <a:cubicBezTo>
                      <a:pt x="5937" y="6159"/>
                      <a:pt x="5562" y="6417"/>
                      <a:pt x="5234" y="6447"/>
                    </a:cubicBezTo>
                    <a:cubicBezTo>
                      <a:pt x="4905" y="6478"/>
                      <a:pt x="4964" y="6690"/>
                      <a:pt x="5222" y="6766"/>
                    </a:cubicBezTo>
                    <a:cubicBezTo>
                      <a:pt x="5480" y="6842"/>
                      <a:pt x="6031" y="6554"/>
                      <a:pt x="6160" y="6386"/>
                    </a:cubicBezTo>
                    <a:cubicBezTo>
                      <a:pt x="6289" y="6219"/>
                      <a:pt x="6407" y="6478"/>
                      <a:pt x="6536" y="6356"/>
                    </a:cubicBezTo>
                    <a:cubicBezTo>
                      <a:pt x="6665" y="6235"/>
                      <a:pt x="6911" y="6371"/>
                      <a:pt x="7134" y="6311"/>
                    </a:cubicBezTo>
                    <a:cubicBezTo>
                      <a:pt x="7357" y="6250"/>
                      <a:pt x="7392" y="5703"/>
                      <a:pt x="7228" y="5612"/>
                    </a:cubicBezTo>
                    <a:cubicBezTo>
                      <a:pt x="7063" y="5521"/>
                      <a:pt x="7063" y="5718"/>
                      <a:pt x="6934" y="5749"/>
                    </a:cubicBezTo>
                    <a:cubicBezTo>
                      <a:pt x="6805" y="5779"/>
                      <a:pt x="6735" y="5566"/>
                      <a:pt x="6629" y="5430"/>
                    </a:cubicBezTo>
                    <a:cubicBezTo>
                      <a:pt x="6524" y="5293"/>
                      <a:pt x="6594" y="5035"/>
                      <a:pt x="6442" y="5065"/>
                    </a:cubicBezTo>
                    <a:cubicBezTo>
                      <a:pt x="6291" y="5095"/>
                      <a:pt x="5961" y="5415"/>
                      <a:pt x="6160" y="5445"/>
                    </a:cubicBezTo>
                    <a:cubicBezTo>
                      <a:pt x="6360" y="5475"/>
                      <a:pt x="6289" y="5612"/>
                      <a:pt x="6184" y="5673"/>
                    </a:cubicBezTo>
                    <a:cubicBezTo>
                      <a:pt x="6078" y="5733"/>
                      <a:pt x="6430" y="5840"/>
                      <a:pt x="6383" y="5931"/>
                    </a:cubicBezTo>
                    <a:cubicBezTo>
                      <a:pt x="6336" y="6022"/>
                      <a:pt x="5797" y="5946"/>
                      <a:pt x="5773" y="5794"/>
                    </a:cubicBezTo>
                    <a:cubicBezTo>
                      <a:pt x="5750" y="5642"/>
                      <a:pt x="5327" y="5369"/>
                      <a:pt x="5152" y="5430"/>
                    </a:cubicBezTo>
                    <a:cubicBezTo>
                      <a:pt x="4976" y="5490"/>
                      <a:pt x="5046" y="5248"/>
                      <a:pt x="4870" y="5232"/>
                    </a:cubicBezTo>
                    <a:cubicBezTo>
                      <a:pt x="4694" y="5217"/>
                      <a:pt x="4753" y="5430"/>
                      <a:pt x="4588" y="5445"/>
                    </a:cubicBezTo>
                    <a:close/>
                    <a:moveTo>
                      <a:pt x="2759" y="5521"/>
                    </a:moveTo>
                    <a:cubicBezTo>
                      <a:pt x="2841" y="5566"/>
                      <a:pt x="2759" y="5779"/>
                      <a:pt x="2853" y="5718"/>
                    </a:cubicBezTo>
                    <a:cubicBezTo>
                      <a:pt x="2946" y="5658"/>
                      <a:pt x="2970" y="5642"/>
                      <a:pt x="3040" y="5673"/>
                    </a:cubicBezTo>
                    <a:cubicBezTo>
                      <a:pt x="3167" y="5728"/>
                      <a:pt x="3193" y="5582"/>
                      <a:pt x="3251" y="5506"/>
                    </a:cubicBezTo>
                    <a:cubicBezTo>
                      <a:pt x="3310" y="5430"/>
                      <a:pt x="3287" y="5779"/>
                      <a:pt x="3439" y="5779"/>
                    </a:cubicBezTo>
                    <a:cubicBezTo>
                      <a:pt x="3568" y="5779"/>
                      <a:pt x="3545" y="5415"/>
                      <a:pt x="3662" y="5521"/>
                    </a:cubicBezTo>
                    <a:cubicBezTo>
                      <a:pt x="3779" y="5627"/>
                      <a:pt x="3814" y="5475"/>
                      <a:pt x="3838" y="5369"/>
                    </a:cubicBezTo>
                    <a:cubicBezTo>
                      <a:pt x="3861" y="5263"/>
                      <a:pt x="3861" y="5081"/>
                      <a:pt x="3990" y="5050"/>
                    </a:cubicBezTo>
                    <a:cubicBezTo>
                      <a:pt x="4119" y="5020"/>
                      <a:pt x="4014" y="5217"/>
                      <a:pt x="4072" y="5354"/>
                    </a:cubicBezTo>
                    <a:cubicBezTo>
                      <a:pt x="4158" y="5553"/>
                      <a:pt x="4307" y="5369"/>
                      <a:pt x="4319" y="5278"/>
                    </a:cubicBezTo>
                    <a:cubicBezTo>
                      <a:pt x="4330" y="5187"/>
                      <a:pt x="4542" y="5248"/>
                      <a:pt x="4530" y="5141"/>
                    </a:cubicBezTo>
                    <a:cubicBezTo>
                      <a:pt x="4518" y="5035"/>
                      <a:pt x="4588" y="5005"/>
                      <a:pt x="4530" y="4883"/>
                    </a:cubicBezTo>
                    <a:cubicBezTo>
                      <a:pt x="4471" y="4762"/>
                      <a:pt x="4624" y="4792"/>
                      <a:pt x="4694" y="4701"/>
                    </a:cubicBezTo>
                    <a:cubicBezTo>
                      <a:pt x="4764" y="4610"/>
                      <a:pt x="4600" y="4686"/>
                      <a:pt x="4483" y="4549"/>
                    </a:cubicBezTo>
                    <a:cubicBezTo>
                      <a:pt x="4366" y="4412"/>
                      <a:pt x="4319" y="4594"/>
                      <a:pt x="4319" y="4686"/>
                    </a:cubicBezTo>
                    <a:cubicBezTo>
                      <a:pt x="4319" y="4777"/>
                      <a:pt x="4096" y="4701"/>
                      <a:pt x="3967" y="4640"/>
                    </a:cubicBezTo>
                    <a:cubicBezTo>
                      <a:pt x="3838" y="4579"/>
                      <a:pt x="3674" y="4837"/>
                      <a:pt x="3486" y="4959"/>
                    </a:cubicBezTo>
                    <a:cubicBezTo>
                      <a:pt x="3298" y="5081"/>
                      <a:pt x="3287" y="5293"/>
                      <a:pt x="3110" y="5278"/>
                    </a:cubicBezTo>
                    <a:cubicBezTo>
                      <a:pt x="2935" y="5263"/>
                      <a:pt x="2677" y="5475"/>
                      <a:pt x="2759" y="5521"/>
                    </a:cubicBezTo>
                    <a:close/>
                    <a:moveTo>
                      <a:pt x="3732" y="5946"/>
                    </a:moveTo>
                    <a:cubicBezTo>
                      <a:pt x="3943" y="5976"/>
                      <a:pt x="4154" y="5733"/>
                      <a:pt x="4143" y="5597"/>
                    </a:cubicBezTo>
                    <a:cubicBezTo>
                      <a:pt x="4131" y="5460"/>
                      <a:pt x="3627" y="5931"/>
                      <a:pt x="3732" y="5946"/>
                    </a:cubicBezTo>
                    <a:close/>
                    <a:moveTo>
                      <a:pt x="8189" y="9682"/>
                    </a:moveTo>
                    <a:cubicBezTo>
                      <a:pt x="8260" y="9576"/>
                      <a:pt x="8553" y="9894"/>
                      <a:pt x="8565" y="9667"/>
                    </a:cubicBezTo>
                    <a:cubicBezTo>
                      <a:pt x="8577" y="9439"/>
                      <a:pt x="8236" y="9333"/>
                      <a:pt x="8096" y="9211"/>
                    </a:cubicBezTo>
                    <a:cubicBezTo>
                      <a:pt x="7955" y="9090"/>
                      <a:pt x="7896" y="9150"/>
                      <a:pt x="7673" y="8938"/>
                    </a:cubicBezTo>
                    <a:cubicBezTo>
                      <a:pt x="7450" y="8725"/>
                      <a:pt x="7732" y="8619"/>
                      <a:pt x="7568" y="8452"/>
                    </a:cubicBezTo>
                    <a:cubicBezTo>
                      <a:pt x="7404" y="8285"/>
                      <a:pt x="7345" y="7829"/>
                      <a:pt x="7462" y="7677"/>
                    </a:cubicBezTo>
                    <a:cubicBezTo>
                      <a:pt x="7580" y="7525"/>
                      <a:pt x="7709" y="7298"/>
                      <a:pt x="7497" y="7191"/>
                    </a:cubicBezTo>
                    <a:cubicBezTo>
                      <a:pt x="7286" y="7085"/>
                      <a:pt x="6946" y="7283"/>
                      <a:pt x="6981" y="7343"/>
                    </a:cubicBezTo>
                    <a:cubicBezTo>
                      <a:pt x="7017" y="7404"/>
                      <a:pt x="7310" y="7617"/>
                      <a:pt x="7310" y="7708"/>
                    </a:cubicBezTo>
                    <a:cubicBezTo>
                      <a:pt x="7310" y="7799"/>
                      <a:pt x="7040" y="7450"/>
                      <a:pt x="6946" y="7525"/>
                    </a:cubicBezTo>
                    <a:cubicBezTo>
                      <a:pt x="6852" y="7601"/>
                      <a:pt x="6747" y="7374"/>
                      <a:pt x="6665" y="7525"/>
                    </a:cubicBezTo>
                    <a:cubicBezTo>
                      <a:pt x="6583" y="7677"/>
                      <a:pt x="6770" y="8209"/>
                      <a:pt x="6840" y="8361"/>
                    </a:cubicBezTo>
                    <a:cubicBezTo>
                      <a:pt x="6911" y="8513"/>
                      <a:pt x="6770" y="8513"/>
                      <a:pt x="6676" y="8543"/>
                    </a:cubicBezTo>
                    <a:cubicBezTo>
                      <a:pt x="6583" y="8573"/>
                      <a:pt x="6571" y="8118"/>
                      <a:pt x="6477" y="7951"/>
                    </a:cubicBezTo>
                    <a:cubicBezTo>
                      <a:pt x="6383" y="7784"/>
                      <a:pt x="6008" y="7586"/>
                      <a:pt x="5984" y="7708"/>
                    </a:cubicBezTo>
                    <a:cubicBezTo>
                      <a:pt x="5961" y="7829"/>
                      <a:pt x="6219" y="7829"/>
                      <a:pt x="6184" y="7996"/>
                    </a:cubicBezTo>
                    <a:cubicBezTo>
                      <a:pt x="6149" y="8163"/>
                      <a:pt x="6008" y="7890"/>
                      <a:pt x="5879" y="8027"/>
                    </a:cubicBezTo>
                    <a:cubicBezTo>
                      <a:pt x="5750" y="8163"/>
                      <a:pt x="5773" y="8072"/>
                      <a:pt x="5797" y="7935"/>
                    </a:cubicBezTo>
                    <a:cubicBezTo>
                      <a:pt x="5820" y="7799"/>
                      <a:pt x="5609" y="7647"/>
                      <a:pt x="5374" y="7677"/>
                    </a:cubicBezTo>
                    <a:cubicBezTo>
                      <a:pt x="5140" y="7708"/>
                      <a:pt x="5269" y="7920"/>
                      <a:pt x="5198" y="7996"/>
                    </a:cubicBezTo>
                    <a:cubicBezTo>
                      <a:pt x="5128" y="8072"/>
                      <a:pt x="4776" y="7951"/>
                      <a:pt x="4999" y="7890"/>
                    </a:cubicBezTo>
                    <a:cubicBezTo>
                      <a:pt x="5222" y="7829"/>
                      <a:pt x="5128" y="7662"/>
                      <a:pt x="5046" y="7495"/>
                    </a:cubicBezTo>
                    <a:cubicBezTo>
                      <a:pt x="4964" y="7328"/>
                      <a:pt x="4741" y="7525"/>
                      <a:pt x="4377" y="7693"/>
                    </a:cubicBezTo>
                    <a:cubicBezTo>
                      <a:pt x="4014" y="7860"/>
                      <a:pt x="3850" y="8042"/>
                      <a:pt x="3896" y="8057"/>
                    </a:cubicBezTo>
                    <a:cubicBezTo>
                      <a:pt x="3943" y="8072"/>
                      <a:pt x="3955" y="8148"/>
                      <a:pt x="3814" y="8300"/>
                    </a:cubicBezTo>
                    <a:cubicBezTo>
                      <a:pt x="3674" y="8452"/>
                      <a:pt x="3814" y="8588"/>
                      <a:pt x="3943" y="8588"/>
                    </a:cubicBezTo>
                    <a:cubicBezTo>
                      <a:pt x="4072" y="8588"/>
                      <a:pt x="3959" y="8722"/>
                      <a:pt x="4049" y="8756"/>
                    </a:cubicBezTo>
                    <a:cubicBezTo>
                      <a:pt x="4131" y="8786"/>
                      <a:pt x="4553" y="8543"/>
                      <a:pt x="4671" y="8649"/>
                    </a:cubicBezTo>
                    <a:cubicBezTo>
                      <a:pt x="4788" y="8756"/>
                      <a:pt x="3979" y="8816"/>
                      <a:pt x="3979" y="8999"/>
                    </a:cubicBezTo>
                    <a:cubicBezTo>
                      <a:pt x="3979" y="9181"/>
                      <a:pt x="4424" y="9287"/>
                      <a:pt x="4753" y="9211"/>
                    </a:cubicBezTo>
                    <a:cubicBezTo>
                      <a:pt x="5081" y="9135"/>
                      <a:pt x="5656" y="9272"/>
                      <a:pt x="5656" y="9378"/>
                    </a:cubicBezTo>
                    <a:cubicBezTo>
                      <a:pt x="5656" y="9485"/>
                      <a:pt x="5269" y="9454"/>
                      <a:pt x="4976" y="9439"/>
                    </a:cubicBezTo>
                    <a:cubicBezTo>
                      <a:pt x="4682" y="9424"/>
                      <a:pt x="4178" y="9545"/>
                      <a:pt x="4201" y="9667"/>
                    </a:cubicBezTo>
                    <a:cubicBezTo>
                      <a:pt x="4228" y="9803"/>
                      <a:pt x="4260" y="9803"/>
                      <a:pt x="4565" y="9986"/>
                    </a:cubicBezTo>
                    <a:cubicBezTo>
                      <a:pt x="4870" y="10168"/>
                      <a:pt x="5187" y="9894"/>
                      <a:pt x="5175" y="10153"/>
                    </a:cubicBezTo>
                    <a:cubicBezTo>
                      <a:pt x="5163" y="10411"/>
                      <a:pt x="5339" y="10472"/>
                      <a:pt x="5750" y="10487"/>
                    </a:cubicBezTo>
                    <a:cubicBezTo>
                      <a:pt x="6160" y="10502"/>
                      <a:pt x="6348" y="10244"/>
                      <a:pt x="6547" y="10259"/>
                    </a:cubicBezTo>
                    <a:cubicBezTo>
                      <a:pt x="6747" y="10274"/>
                      <a:pt x="6840" y="10229"/>
                      <a:pt x="6934" y="10046"/>
                    </a:cubicBezTo>
                    <a:cubicBezTo>
                      <a:pt x="7028" y="9864"/>
                      <a:pt x="7110" y="9970"/>
                      <a:pt x="7134" y="10062"/>
                    </a:cubicBezTo>
                    <a:cubicBezTo>
                      <a:pt x="7157" y="10153"/>
                      <a:pt x="7415" y="10137"/>
                      <a:pt x="7474" y="10213"/>
                    </a:cubicBezTo>
                    <a:cubicBezTo>
                      <a:pt x="7624" y="10407"/>
                      <a:pt x="8119" y="10350"/>
                      <a:pt x="8307" y="10229"/>
                    </a:cubicBezTo>
                    <a:cubicBezTo>
                      <a:pt x="8494" y="10107"/>
                      <a:pt x="8225" y="9773"/>
                      <a:pt x="8131" y="9925"/>
                    </a:cubicBezTo>
                    <a:cubicBezTo>
                      <a:pt x="8037" y="10077"/>
                      <a:pt x="7955" y="9986"/>
                      <a:pt x="7931" y="9910"/>
                    </a:cubicBezTo>
                    <a:cubicBezTo>
                      <a:pt x="7908" y="9834"/>
                      <a:pt x="8119" y="9788"/>
                      <a:pt x="8189" y="9682"/>
                    </a:cubicBezTo>
                    <a:close/>
                    <a:moveTo>
                      <a:pt x="2325" y="8437"/>
                    </a:moveTo>
                    <a:cubicBezTo>
                      <a:pt x="2536" y="8497"/>
                      <a:pt x="2559" y="8983"/>
                      <a:pt x="2700" y="8983"/>
                    </a:cubicBezTo>
                    <a:cubicBezTo>
                      <a:pt x="2794" y="8983"/>
                      <a:pt x="2724" y="8831"/>
                      <a:pt x="2876" y="8831"/>
                    </a:cubicBezTo>
                    <a:cubicBezTo>
                      <a:pt x="3028" y="8831"/>
                      <a:pt x="2993" y="8725"/>
                      <a:pt x="3134" y="8740"/>
                    </a:cubicBezTo>
                    <a:cubicBezTo>
                      <a:pt x="3275" y="8756"/>
                      <a:pt x="3392" y="8695"/>
                      <a:pt x="3392" y="8482"/>
                    </a:cubicBezTo>
                    <a:cubicBezTo>
                      <a:pt x="3392" y="8270"/>
                      <a:pt x="3498" y="8194"/>
                      <a:pt x="3638" y="8148"/>
                    </a:cubicBezTo>
                    <a:cubicBezTo>
                      <a:pt x="3779" y="8103"/>
                      <a:pt x="3650" y="7875"/>
                      <a:pt x="3850" y="7814"/>
                    </a:cubicBezTo>
                    <a:cubicBezTo>
                      <a:pt x="4049" y="7753"/>
                      <a:pt x="4600" y="7450"/>
                      <a:pt x="4694" y="7358"/>
                    </a:cubicBezTo>
                    <a:cubicBezTo>
                      <a:pt x="4788" y="7267"/>
                      <a:pt x="4577" y="7146"/>
                      <a:pt x="4366" y="6979"/>
                    </a:cubicBezTo>
                    <a:cubicBezTo>
                      <a:pt x="4154" y="6812"/>
                      <a:pt x="3990" y="6766"/>
                      <a:pt x="3826" y="6903"/>
                    </a:cubicBezTo>
                    <a:cubicBezTo>
                      <a:pt x="3662" y="7040"/>
                      <a:pt x="3791" y="6751"/>
                      <a:pt x="3662" y="6827"/>
                    </a:cubicBezTo>
                    <a:cubicBezTo>
                      <a:pt x="3533" y="6903"/>
                      <a:pt x="3181" y="6705"/>
                      <a:pt x="3134" y="6629"/>
                    </a:cubicBezTo>
                    <a:cubicBezTo>
                      <a:pt x="3087" y="6554"/>
                      <a:pt x="2454" y="6797"/>
                      <a:pt x="2301" y="6797"/>
                    </a:cubicBezTo>
                    <a:cubicBezTo>
                      <a:pt x="2149" y="6797"/>
                      <a:pt x="2313" y="7009"/>
                      <a:pt x="2419" y="7115"/>
                    </a:cubicBezTo>
                    <a:cubicBezTo>
                      <a:pt x="2524" y="7222"/>
                      <a:pt x="2160" y="7556"/>
                      <a:pt x="2231" y="7632"/>
                    </a:cubicBezTo>
                    <a:cubicBezTo>
                      <a:pt x="2301" y="7708"/>
                      <a:pt x="2160" y="7905"/>
                      <a:pt x="1996" y="8148"/>
                    </a:cubicBezTo>
                    <a:cubicBezTo>
                      <a:pt x="1832" y="8391"/>
                      <a:pt x="2114" y="8376"/>
                      <a:pt x="2325" y="8437"/>
                    </a:cubicBezTo>
                    <a:close/>
                    <a:moveTo>
                      <a:pt x="2524" y="20502"/>
                    </a:moveTo>
                    <a:cubicBezTo>
                      <a:pt x="2448" y="20396"/>
                      <a:pt x="2248" y="20419"/>
                      <a:pt x="2219" y="20320"/>
                    </a:cubicBezTo>
                    <a:cubicBezTo>
                      <a:pt x="2190" y="20221"/>
                      <a:pt x="2008" y="19865"/>
                      <a:pt x="1908" y="19872"/>
                    </a:cubicBezTo>
                    <a:cubicBezTo>
                      <a:pt x="1809" y="19880"/>
                      <a:pt x="1680" y="19887"/>
                      <a:pt x="1562" y="19773"/>
                    </a:cubicBezTo>
                    <a:cubicBezTo>
                      <a:pt x="1445" y="19659"/>
                      <a:pt x="1369" y="19652"/>
                      <a:pt x="1287" y="19720"/>
                    </a:cubicBezTo>
                    <a:cubicBezTo>
                      <a:pt x="1205" y="19789"/>
                      <a:pt x="1375" y="19804"/>
                      <a:pt x="1369" y="19880"/>
                    </a:cubicBezTo>
                    <a:cubicBezTo>
                      <a:pt x="1363" y="19955"/>
                      <a:pt x="1421" y="20001"/>
                      <a:pt x="1492" y="19986"/>
                    </a:cubicBezTo>
                    <a:cubicBezTo>
                      <a:pt x="1562" y="19971"/>
                      <a:pt x="1603" y="20161"/>
                      <a:pt x="1674" y="20168"/>
                    </a:cubicBezTo>
                    <a:cubicBezTo>
                      <a:pt x="1744" y="20176"/>
                      <a:pt x="1768" y="20320"/>
                      <a:pt x="1850" y="20320"/>
                    </a:cubicBezTo>
                    <a:cubicBezTo>
                      <a:pt x="1932" y="20320"/>
                      <a:pt x="1949" y="20441"/>
                      <a:pt x="1990" y="20510"/>
                    </a:cubicBezTo>
                    <a:cubicBezTo>
                      <a:pt x="2031" y="20578"/>
                      <a:pt x="2125" y="20517"/>
                      <a:pt x="2125" y="20586"/>
                    </a:cubicBezTo>
                    <a:cubicBezTo>
                      <a:pt x="2125" y="20647"/>
                      <a:pt x="2219" y="20702"/>
                      <a:pt x="2243" y="20779"/>
                    </a:cubicBezTo>
                    <a:cubicBezTo>
                      <a:pt x="2403" y="20804"/>
                      <a:pt x="2541" y="20823"/>
                      <a:pt x="2661" y="20781"/>
                    </a:cubicBezTo>
                    <a:cubicBezTo>
                      <a:pt x="2662" y="20733"/>
                      <a:pt x="2671" y="20680"/>
                      <a:pt x="2688" y="20639"/>
                    </a:cubicBezTo>
                    <a:cubicBezTo>
                      <a:pt x="2729" y="20540"/>
                      <a:pt x="2600" y="20609"/>
                      <a:pt x="2524" y="2050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7" name="Shape 1804"/>
              <p:cNvSpPr/>
              <p:nvPr/>
            </p:nvSpPr>
            <p:spPr>
              <a:xfrm>
                <a:off x="980505" y="780402"/>
                <a:ext cx="3144457" cy="1762958"/>
              </a:xfrm>
              <a:custGeom>
                <a:avLst/>
                <a:gdLst/>
                <a:ahLst/>
                <a:cxnLst>
                  <a:cxn ang="0">
                    <a:pos x="wd2" y="hd2"/>
                  </a:cxn>
                  <a:cxn ang="5400000">
                    <a:pos x="wd2" y="hd2"/>
                  </a:cxn>
                  <a:cxn ang="10800000">
                    <a:pos x="wd2" y="hd2"/>
                  </a:cxn>
                  <a:cxn ang="16200000">
                    <a:pos x="wd2" y="hd2"/>
                  </a:cxn>
                </a:cxnLst>
                <a:rect l="0" t="0" r="r" b="b"/>
                <a:pathLst>
                  <a:path w="21576" h="21583" extrusionOk="0">
                    <a:moveTo>
                      <a:pt x="20404" y="19371"/>
                    </a:moveTo>
                    <a:cubicBezTo>
                      <a:pt x="20326" y="19391"/>
                      <a:pt x="20387" y="19172"/>
                      <a:pt x="20398" y="19063"/>
                    </a:cubicBezTo>
                    <a:cubicBezTo>
                      <a:pt x="20409" y="18954"/>
                      <a:pt x="20231" y="19113"/>
                      <a:pt x="20226" y="19242"/>
                    </a:cubicBezTo>
                    <a:cubicBezTo>
                      <a:pt x="20220" y="19371"/>
                      <a:pt x="20098" y="19420"/>
                      <a:pt x="20098" y="19500"/>
                    </a:cubicBezTo>
                    <a:cubicBezTo>
                      <a:pt x="20098" y="19731"/>
                      <a:pt x="20081" y="19609"/>
                      <a:pt x="19992" y="19688"/>
                    </a:cubicBezTo>
                    <a:cubicBezTo>
                      <a:pt x="19903" y="19768"/>
                      <a:pt x="19558" y="19688"/>
                      <a:pt x="19547" y="19549"/>
                    </a:cubicBezTo>
                    <a:cubicBezTo>
                      <a:pt x="19536" y="19410"/>
                      <a:pt x="19286" y="19341"/>
                      <a:pt x="19274" y="19152"/>
                    </a:cubicBezTo>
                    <a:cubicBezTo>
                      <a:pt x="19263" y="18964"/>
                      <a:pt x="19141" y="18904"/>
                      <a:pt x="19241" y="18696"/>
                    </a:cubicBezTo>
                    <a:cubicBezTo>
                      <a:pt x="19341" y="18487"/>
                      <a:pt x="19224" y="18388"/>
                      <a:pt x="19130" y="18547"/>
                    </a:cubicBezTo>
                    <a:cubicBezTo>
                      <a:pt x="19035" y="18706"/>
                      <a:pt x="18980" y="18457"/>
                      <a:pt x="19107" y="18368"/>
                    </a:cubicBezTo>
                    <a:cubicBezTo>
                      <a:pt x="19235" y="18279"/>
                      <a:pt x="19475" y="18189"/>
                      <a:pt x="19352" y="17792"/>
                    </a:cubicBezTo>
                    <a:cubicBezTo>
                      <a:pt x="19230" y="17395"/>
                      <a:pt x="18462" y="17911"/>
                      <a:pt x="18267" y="18110"/>
                    </a:cubicBezTo>
                    <a:cubicBezTo>
                      <a:pt x="18073" y="18309"/>
                      <a:pt x="17828" y="18944"/>
                      <a:pt x="17722" y="18944"/>
                    </a:cubicBezTo>
                    <a:cubicBezTo>
                      <a:pt x="17616" y="18944"/>
                      <a:pt x="17906" y="18606"/>
                      <a:pt x="17950" y="18477"/>
                    </a:cubicBezTo>
                    <a:cubicBezTo>
                      <a:pt x="17995" y="18348"/>
                      <a:pt x="17939" y="18219"/>
                      <a:pt x="18000" y="18269"/>
                    </a:cubicBezTo>
                    <a:cubicBezTo>
                      <a:pt x="18062" y="18318"/>
                      <a:pt x="18234" y="17842"/>
                      <a:pt x="18351" y="17683"/>
                    </a:cubicBezTo>
                    <a:cubicBezTo>
                      <a:pt x="18468" y="17524"/>
                      <a:pt x="18596" y="17673"/>
                      <a:pt x="18612" y="17544"/>
                    </a:cubicBezTo>
                    <a:cubicBezTo>
                      <a:pt x="18629" y="17415"/>
                      <a:pt x="18685" y="17326"/>
                      <a:pt x="18796" y="17147"/>
                    </a:cubicBezTo>
                    <a:cubicBezTo>
                      <a:pt x="18907" y="16968"/>
                      <a:pt x="20237" y="16998"/>
                      <a:pt x="20365" y="17008"/>
                    </a:cubicBezTo>
                    <a:cubicBezTo>
                      <a:pt x="20493" y="17018"/>
                      <a:pt x="20743" y="16710"/>
                      <a:pt x="20816" y="16512"/>
                    </a:cubicBezTo>
                    <a:cubicBezTo>
                      <a:pt x="20888" y="16313"/>
                      <a:pt x="20982" y="16313"/>
                      <a:pt x="21161" y="16333"/>
                    </a:cubicBezTo>
                    <a:cubicBezTo>
                      <a:pt x="21339" y="16353"/>
                      <a:pt x="21422" y="16065"/>
                      <a:pt x="21511" y="15956"/>
                    </a:cubicBezTo>
                    <a:cubicBezTo>
                      <a:pt x="21600" y="15847"/>
                      <a:pt x="21567" y="15797"/>
                      <a:pt x="21489" y="15767"/>
                    </a:cubicBezTo>
                    <a:cubicBezTo>
                      <a:pt x="21411" y="15737"/>
                      <a:pt x="21339" y="15648"/>
                      <a:pt x="21416" y="15638"/>
                    </a:cubicBezTo>
                    <a:cubicBezTo>
                      <a:pt x="21494" y="15628"/>
                      <a:pt x="21533" y="15549"/>
                      <a:pt x="21567" y="15370"/>
                    </a:cubicBezTo>
                    <a:cubicBezTo>
                      <a:pt x="21600" y="15191"/>
                      <a:pt x="21539" y="15271"/>
                      <a:pt x="21433" y="15023"/>
                    </a:cubicBezTo>
                    <a:cubicBezTo>
                      <a:pt x="21327" y="14774"/>
                      <a:pt x="21272" y="15102"/>
                      <a:pt x="21166" y="15082"/>
                    </a:cubicBezTo>
                    <a:cubicBezTo>
                      <a:pt x="21060" y="15062"/>
                      <a:pt x="21238" y="14824"/>
                      <a:pt x="21149" y="14725"/>
                    </a:cubicBezTo>
                    <a:cubicBezTo>
                      <a:pt x="21060" y="14626"/>
                      <a:pt x="20893" y="14695"/>
                      <a:pt x="20760" y="14894"/>
                    </a:cubicBezTo>
                    <a:cubicBezTo>
                      <a:pt x="20626" y="15092"/>
                      <a:pt x="20637" y="14884"/>
                      <a:pt x="20521" y="15082"/>
                    </a:cubicBezTo>
                    <a:cubicBezTo>
                      <a:pt x="20404" y="15281"/>
                      <a:pt x="20404" y="14983"/>
                      <a:pt x="20459" y="14904"/>
                    </a:cubicBezTo>
                    <a:cubicBezTo>
                      <a:pt x="20515" y="14824"/>
                      <a:pt x="20554" y="14913"/>
                      <a:pt x="20604" y="14794"/>
                    </a:cubicBezTo>
                    <a:cubicBezTo>
                      <a:pt x="20654" y="14675"/>
                      <a:pt x="20704" y="14794"/>
                      <a:pt x="20832" y="14645"/>
                    </a:cubicBezTo>
                    <a:cubicBezTo>
                      <a:pt x="20960" y="14497"/>
                      <a:pt x="21071" y="14566"/>
                      <a:pt x="21110" y="14457"/>
                    </a:cubicBezTo>
                    <a:cubicBezTo>
                      <a:pt x="21149" y="14348"/>
                      <a:pt x="21049" y="14199"/>
                      <a:pt x="20927" y="14248"/>
                    </a:cubicBezTo>
                    <a:cubicBezTo>
                      <a:pt x="20804" y="14298"/>
                      <a:pt x="20721" y="13950"/>
                      <a:pt x="20643" y="14050"/>
                    </a:cubicBezTo>
                    <a:cubicBezTo>
                      <a:pt x="20565" y="14149"/>
                      <a:pt x="20582" y="13901"/>
                      <a:pt x="20493" y="14000"/>
                    </a:cubicBezTo>
                    <a:cubicBezTo>
                      <a:pt x="20404" y="14100"/>
                      <a:pt x="20354" y="13970"/>
                      <a:pt x="20315" y="13782"/>
                    </a:cubicBezTo>
                    <a:cubicBezTo>
                      <a:pt x="20276" y="13593"/>
                      <a:pt x="20037" y="13285"/>
                      <a:pt x="19892" y="13206"/>
                    </a:cubicBezTo>
                    <a:cubicBezTo>
                      <a:pt x="19747" y="13127"/>
                      <a:pt x="19842" y="12988"/>
                      <a:pt x="19920" y="13087"/>
                    </a:cubicBezTo>
                    <a:cubicBezTo>
                      <a:pt x="19998" y="13186"/>
                      <a:pt x="20087" y="12988"/>
                      <a:pt x="20120" y="12888"/>
                    </a:cubicBezTo>
                    <a:cubicBezTo>
                      <a:pt x="20153" y="12789"/>
                      <a:pt x="20064" y="12700"/>
                      <a:pt x="20020" y="12690"/>
                    </a:cubicBezTo>
                    <a:cubicBezTo>
                      <a:pt x="19975" y="12680"/>
                      <a:pt x="19975" y="12550"/>
                      <a:pt x="19987" y="12451"/>
                    </a:cubicBezTo>
                    <a:cubicBezTo>
                      <a:pt x="19998" y="12352"/>
                      <a:pt x="19831" y="12223"/>
                      <a:pt x="19825" y="12124"/>
                    </a:cubicBezTo>
                    <a:cubicBezTo>
                      <a:pt x="19820" y="12024"/>
                      <a:pt x="19725" y="11955"/>
                      <a:pt x="19731" y="11866"/>
                    </a:cubicBezTo>
                    <a:cubicBezTo>
                      <a:pt x="19736" y="11776"/>
                      <a:pt x="19636" y="11647"/>
                      <a:pt x="19636" y="11528"/>
                    </a:cubicBezTo>
                    <a:cubicBezTo>
                      <a:pt x="19636" y="11409"/>
                      <a:pt x="19469" y="11171"/>
                      <a:pt x="19464" y="11032"/>
                    </a:cubicBezTo>
                    <a:cubicBezTo>
                      <a:pt x="19458" y="10893"/>
                      <a:pt x="19369" y="10794"/>
                      <a:pt x="19336" y="10625"/>
                    </a:cubicBezTo>
                    <a:cubicBezTo>
                      <a:pt x="19302" y="10456"/>
                      <a:pt x="19258" y="10535"/>
                      <a:pt x="19224" y="10774"/>
                    </a:cubicBezTo>
                    <a:cubicBezTo>
                      <a:pt x="19191" y="11012"/>
                      <a:pt x="19074" y="11002"/>
                      <a:pt x="19107" y="11081"/>
                    </a:cubicBezTo>
                    <a:cubicBezTo>
                      <a:pt x="19176" y="11244"/>
                      <a:pt x="19124" y="11250"/>
                      <a:pt x="19074" y="11349"/>
                    </a:cubicBezTo>
                    <a:cubicBezTo>
                      <a:pt x="19024" y="11449"/>
                      <a:pt x="19107" y="11598"/>
                      <a:pt x="19024" y="11598"/>
                    </a:cubicBezTo>
                    <a:cubicBezTo>
                      <a:pt x="18941" y="11598"/>
                      <a:pt x="18980" y="11905"/>
                      <a:pt x="18935" y="11766"/>
                    </a:cubicBezTo>
                    <a:cubicBezTo>
                      <a:pt x="18890" y="11627"/>
                      <a:pt x="18785" y="11667"/>
                      <a:pt x="18785" y="11806"/>
                    </a:cubicBezTo>
                    <a:cubicBezTo>
                      <a:pt x="18785" y="11945"/>
                      <a:pt x="18607" y="12074"/>
                      <a:pt x="18534" y="12064"/>
                    </a:cubicBezTo>
                    <a:cubicBezTo>
                      <a:pt x="18462" y="12054"/>
                      <a:pt x="18462" y="11786"/>
                      <a:pt x="18401" y="11866"/>
                    </a:cubicBezTo>
                    <a:cubicBezTo>
                      <a:pt x="18340" y="11945"/>
                      <a:pt x="18351" y="11637"/>
                      <a:pt x="18256" y="11647"/>
                    </a:cubicBezTo>
                    <a:cubicBezTo>
                      <a:pt x="18162" y="11657"/>
                      <a:pt x="18095" y="11637"/>
                      <a:pt x="18123" y="11488"/>
                    </a:cubicBezTo>
                    <a:cubicBezTo>
                      <a:pt x="18151" y="11339"/>
                      <a:pt x="17961" y="11270"/>
                      <a:pt x="18023" y="11181"/>
                    </a:cubicBezTo>
                    <a:cubicBezTo>
                      <a:pt x="18084" y="11091"/>
                      <a:pt x="18006" y="10932"/>
                      <a:pt x="17995" y="10674"/>
                    </a:cubicBezTo>
                    <a:cubicBezTo>
                      <a:pt x="17984" y="10416"/>
                      <a:pt x="18078" y="10397"/>
                      <a:pt x="18078" y="10297"/>
                    </a:cubicBezTo>
                    <a:cubicBezTo>
                      <a:pt x="18078" y="10198"/>
                      <a:pt x="18011" y="10198"/>
                      <a:pt x="17945" y="10277"/>
                    </a:cubicBezTo>
                    <a:cubicBezTo>
                      <a:pt x="17878" y="10357"/>
                      <a:pt x="17878" y="10168"/>
                      <a:pt x="17806" y="10178"/>
                    </a:cubicBezTo>
                    <a:cubicBezTo>
                      <a:pt x="17733" y="10188"/>
                      <a:pt x="17516" y="10168"/>
                      <a:pt x="17505" y="9989"/>
                    </a:cubicBezTo>
                    <a:cubicBezTo>
                      <a:pt x="17494" y="9811"/>
                      <a:pt x="17422" y="9900"/>
                      <a:pt x="17388" y="9731"/>
                    </a:cubicBezTo>
                    <a:cubicBezTo>
                      <a:pt x="17355" y="9563"/>
                      <a:pt x="17266" y="9691"/>
                      <a:pt x="17266" y="9572"/>
                    </a:cubicBezTo>
                    <a:cubicBezTo>
                      <a:pt x="17266" y="9453"/>
                      <a:pt x="17227" y="9404"/>
                      <a:pt x="17160" y="9394"/>
                    </a:cubicBezTo>
                    <a:cubicBezTo>
                      <a:pt x="17093" y="9384"/>
                      <a:pt x="17071" y="9255"/>
                      <a:pt x="16982" y="9235"/>
                    </a:cubicBezTo>
                    <a:cubicBezTo>
                      <a:pt x="16893" y="9215"/>
                      <a:pt x="16782" y="9344"/>
                      <a:pt x="16732" y="9384"/>
                    </a:cubicBezTo>
                    <a:cubicBezTo>
                      <a:pt x="16682" y="9424"/>
                      <a:pt x="16554" y="9245"/>
                      <a:pt x="16504" y="9314"/>
                    </a:cubicBezTo>
                    <a:cubicBezTo>
                      <a:pt x="16454" y="9384"/>
                      <a:pt x="16442" y="9265"/>
                      <a:pt x="16303" y="9195"/>
                    </a:cubicBezTo>
                    <a:cubicBezTo>
                      <a:pt x="16164" y="9126"/>
                      <a:pt x="15981" y="9106"/>
                      <a:pt x="15970" y="9195"/>
                    </a:cubicBezTo>
                    <a:cubicBezTo>
                      <a:pt x="15958" y="9285"/>
                      <a:pt x="15847" y="9314"/>
                      <a:pt x="15864" y="9523"/>
                    </a:cubicBezTo>
                    <a:cubicBezTo>
                      <a:pt x="15881" y="9731"/>
                      <a:pt x="15997" y="9691"/>
                      <a:pt x="16025" y="9831"/>
                    </a:cubicBezTo>
                    <a:cubicBezTo>
                      <a:pt x="16053" y="9970"/>
                      <a:pt x="15970" y="9920"/>
                      <a:pt x="15964" y="10049"/>
                    </a:cubicBezTo>
                    <a:cubicBezTo>
                      <a:pt x="15958" y="10178"/>
                      <a:pt x="15886" y="10168"/>
                      <a:pt x="15886" y="10257"/>
                    </a:cubicBezTo>
                    <a:cubicBezTo>
                      <a:pt x="15886" y="10347"/>
                      <a:pt x="15936" y="10327"/>
                      <a:pt x="15964" y="10506"/>
                    </a:cubicBezTo>
                    <a:cubicBezTo>
                      <a:pt x="15992" y="10684"/>
                      <a:pt x="16047" y="10674"/>
                      <a:pt x="16064" y="10913"/>
                    </a:cubicBezTo>
                    <a:cubicBezTo>
                      <a:pt x="16081" y="11151"/>
                      <a:pt x="16020" y="11101"/>
                      <a:pt x="15964" y="11131"/>
                    </a:cubicBezTo>
                    <a:cubicBezTo>
                      <a:pt x="15908" y="11161"/>
                      <a:pt x="15970" y="11280"/>
                      <a:pt x="15892" y="11439"/>
                    </a:cubicBezTo>
                    <a:cubicBezTo>
                      <a:pt x="15814" y="11598"/>
                      <a:pt x="15747" y="11766"/>
                      <a:pt x="15808" y="11866"/>
                    </a:cubicBezTo>
                    <a:cubicBezTo>
                      <a:pt x="15869" y="11965"/>
                      <a:pt x="16098" y="12134"/>
                      <a:pt x="16187" y="12402"/>
                    </a:cubicBezTo>
                    <a:cubicBezTo>
                      <a:pt x="16276" y="12670"/>
                      <a:pt x="16270" y="13087"/>
                      <a:pt x="16242" y="13385"/>
                    </a:cubicBezTo>
                    <a:cubicBezTo>
                      <a:pt x="16214" y="13683"/>
                      <a:pt x="16025" y="13752"/>
                      <a:pt x="15886" y="14010"/>
                    </a:cubicBezTo>
                    <a:cubicBezTo>
                      <a:pt x="15747" y="14268"/>
                      <a:pt x="15602" y="14228"/>
                      <a:pt x="15536" y="14239"/>
                    </a:cubicBezTo>
                    <a:cubicBezTo>
                      <a:pt x="15469" y="14248"/>
                      <a:pt x="15508" y="14487"/>
                      <a:pt x="15602" y="14675"/>
                    </a:cubicBezTo>
                    <a:cubicBezTo>
                      <a:pt x="15697" y="14864"/>
                      <a:pt x="15619" y="14923"/>
                      <a:pt x="15669" y="15122"/>
                    </a:cubicBezTo>
                    <a:cubicBezTo>
                      <a:pt x="15719" y="15320"/>
                      <a:pt x="15669" y="15479"/>
                      <a:pt x="15741" y="15658"/>
                    </a:cubicBezTo>
                    <a:cubicBezTo>
                      <a:pt x="15814" y="15837"/>
                      <a:pt x="15769" y="15906"/>
                      <a:pt x="15686" y="16035"/>
                    </a:cubicBezTo>
                    <a:cubicBezTo>
                      <a:pt x="15602" y="16164"/>
                      <a:pt x="15719" y="16095"/>
                      <a:pt x="15725" y="16264"/>
                    </a:cubicBezTo>
                    <a:cubicBezTo>
                      <a:pt x="15730" y="16432"/>
                      <a:pt x="15686" y="16333"/>
                      <a:pt x="15613" y="16244"/>
                    </a:cubicBezTo>
                    <a:cubicBezTo>
                      <a:pt x="15541" y="16154"/>
                      <a:pt x="15474" y="16412"/>
                      <a:pt x="15474" y="16522"/>
                    </a:cubicBezTo>
                    <a:cubicBezTo>
                      <a:pt x="15474" y="16631"/>
                      <a:pt x="15302" y="16373"/>
                      <a:pt x="15263" y="16383"/>
                    </a:cubicBezTo>
                    <a:cubicBezTo>
                      <a:pt x="15224" y="16393"/>
                      <a:pt x="15274" y="16214"/>
                      <a:pt x="15174" y="16075"/>
                    </a:cubicBezTo>
                    <a:cubicBezTo>
                      <a:pt x="15074" y="15936"/>
                      <a:pt x="14996" y="15906"/>
                      <a:pt x="14996" y="15767"/>
                    </a:cubicBezTo>
                    <a:cubicBezTo>
                      <a:pt x="14996" y="15628"/>
                      <a:pt x="14823" y="15529"/>
                      <a:pt x="14823" y="15370"/>
                    </a:cubicBezTo>
                    <a:cubicBezTo>
                      <a:pt x="14823" y="15211"/>
                      <a:pt x="14846" y="14804"/>
                      <a:pt x="14807" y="14685"/>
                    </a:cubicBezTo>
                    <a:cubicBezTo>
                      <a:pt x="14768" y="14566"/>
                      <a:pt x="14801" y="14437"/>
                      <a:pt x="14835" y="14328"/>
                    </a:cubicBezTo>
                    <a:cubicBezTo>
                      <a:pt x="14868" y="14219"/>
                      <a:pt x="14796" y="14050"/>
                      <a:pt x="14696" y="14050"/>
                    </a:cubicBezTo>
                    <a:cubicBezTo>
                      <a:pt x="14595" y="14050"/>
                      <a:pt x="14456" y="13990"/>
                      <a:pt x="14317" y="14010"/>
                    </a:cubicBezTo>
                    <a:cubicBezTo>
                      <a:pt x="14178" y="14030"/>
                      <a:pt x="14100" y="13990"/>
                      <a:pt x="14056" y="13921"/>
                    </a:cubicBezTo>
                    <a:cubicBezTo>
                      <a:pt x="14011" y="13851"/>
                      <a:pt x="13883" y="13702"/>
                      <a:pt x="13711" y="13623"/>
                    </a:cubicBezTo>
                    <a:cubicBezTo>
                      <a:pt x="13538" y="13544"/>
                      <a:pt x="13460" y="13385"/>
                      <a:pt x="13444" y="13296"/>
                    </a:cubicBezTo>
                    <a:cubicBezTo>
                      <a:pt x="13427" y="13206"/>
                      <a:pt x="13255" y="13137"/>
                      <a:pt x="13216" y="13047"/>
                    </a:cubicBezTo>
                    <a:cubicBezTo>
                      <a:pt x="13177" y="12958"/>
                      <a:pt x="13010" y="12908"/>
                      <a:pt x="12943" y="12928"/>
                    </a:cubicBezTo>
                    <a:cubicBezTo>
                      <a:pt x="12876" y="12948"/>
                      <a:pt x="12709" y="12680"/>
                      <a:pt x="12609" y="12690"/>
                    </a:cubicBezTo>
                    <a:cubicBezTo>
                      <a:pt x="12509" y="12700"/>
                      <a:pt x="12275" y="12879"/>
                      <a:pt x="12236" y="12888"/>
                    </a:cubicBezTo>
                    <a:cubicBezTo>
                      <a:pt x="12197" y="12898"/>
                      <a:pt x="12242" y="12740"/>
                      <a:pt x="12270" y="12670"/>
                    </a:cubicBezTo>
                    <a:cubicBezTo>
                      <a:pt x="12298" y="12600"/>
                      <a:pt x="12186" y="12302"/>
                      <a:pt x="12158" y="12104"/>
                    </a:cubicBezTo>
                    <a:cubicBezTo>
                      <a:pt x="12131" y="11905"/>
                      <a:pt x="12092" y="11687"/>
                      <a:pt x="11975" y="11717"/>
                    </a:cubicBezTo>
                    <a:cubicBezTo>
                      <a:pt x="11858" y="11746"/>
                      <a:pt x="11730" y="11637"/>
                      <a:pt x="11697" y="11598"/>
                    </a:cubicBezTo>
                    <a:cubicBezTo>
                      <a:pt x="11663" y="11558"/>
                      <a:pt x="11658" y="10992"/>
                      <a:pt x="11686" y="10754"/>
                    </a:cubicBezTo>
                    <a:cubicBezTo>
                      <a:pt x="11713" y="10515"/>
                      <a:pt x="11858" y="10158"/>
                      <a:pt x="11858" y="10009"/>
                    </a:cubicBezTo>
                    <a:cubicBezTo>
                      <a:pt x="11858" y="9860"/>
                      <a:pt x="11953" y="9791"/>
                      <a:pt x="12036" y="9751"/>
                    </a:cubicBezTo>
                    <a:cubicBezTo>
                      <a:pt x="12120" y="9711"/>
                      <a:pt x="12053" y="9424"/>
                      <a:pt x="12136" y="9404"/>
                    </a:cubicBezTo>
                    <a:cubicBezTo>
                      <a:pt x="12220" y="9384"/>
                      <a:pt x="12225" y="9324"/>
                      <a:pt x="12242" y="9205"/>
                    </a:cubicBezTo>
                    <a:cubicBezTo>
                      <a:pt x="12259" y="9086"/>
                      <a:pt x="12359" y="9165"/>
                      <a:pt x="12303" y="9066"/>
                    </a:cubicBezTo>
                    <a:cubicBezTo>
                      <a:pt x="12247" y="8967"/>
                      <a:pt x="12292" y="8937"/>
                      <a:pt x="12420" y="8937"/>
                    </a:cubicBezTo>
                    <a:cubicBezTo>
                      <a:pt x="12548" y="8937"/>
                      <a:pt x="12737" y="8858"/>
                      <a:pt x="12709" y="8630"/>
                    </a:cubicBezTo>
                    <a:cubicBezTo>
                      <a:pt x="12681" y="8401"/>
                      <a:pt x="12348" y="8570"/>
                      <a:pt x="12348" y="8381"/>
                    </a:cubicBezTo>
                    <a:cubicBezTo>
                      <a:pt x="12348" y="8192"/>
                      <a:pt x="11925" y="8183"/>
                      <a:pt x="11953" y="8074"/>
                    </a:cubicBezTo>
                    <a:cubicBezTo>
                      <a:pt x="11980" y="7964"/>
                      <a:pt x="12375" y="8153"/>
                      <a:pt x="12520" y="8252"/>
                    </a:cubicBezTo>
                    <a:cubicBezTo>
                      <a:pt x="12665" y="8351"/>
                      <a:pt x="12704" y="8342"/>
                      <a:pt x="12821" y="8332"/>
                    </a:cubicBezTo>
                    <a:cubicBezTo>
                      <a:pt x="12937" y="8322"/>
                      <a:pt x="12859" y="8054"/>
                      <a:pt x="12882" y="7944"/>
                    </a:cubicBezTo>
                    <a:cubicBezTo>
                      <a:pt x="12904" y="7835"/>
                      <a:pt x="13127" y="8113"/>
                      <a:pt x="13255" y="8054"/>
                    </a:cubicBezTo>
                    <a:cubicBezTo>
                      <a:pt x="13382" y="7994"/>
                      <a:pt x="13505" y="7527"/>
                      <a:pt x="13611" y="7399"/>
                    </a:cubicBezTo>
                    <a:cubicBezTo>
                      <a:pt x="13716" y="7269"/>
                      <a:pt x="13622" y="7150"/>
                      <a:pt x="13416" y="7180"/>
                    </a:cubicBezTo>
                    <a:cubicBezTo>
                      <a:pt x="13210" y="7210"/>
                      <a:pt x="13093" y="7071"/>
                      <a:pt x="12982" y="6922"/>
                    </a:cubicBezTo>
                    <a:cubicBezTo>
                      <a:pt x="12871" y="6773"/>
                      <a:pt x="12882" y="6654"/>
                      <a:pt x="12999" y="6674"/>
                    </a:cubicBezTo>
                    <a:cubicBezTo>
                      <a:pt x="13115" y="6694"/>
                      <a:pt x="13394" y="7101"/>
                      <a:pt x="13499" y="7111"/>
                    </a:cubicBezTo>
                    <a:cubicBezTo>
                      <a:pt x="13605" y="7121"/>
                      <a:pt x="13789" y="6743"/>
                      <a:pt x="13878" y="6624"/>
                    </a:cubicBezTo>
                    <a:cubicBezTo>
                      <a:pt x="13967" y="6505"/>
                      <a:pt x="13794" y="6455"/>
                      <a:pt x="13733" y="6366"/>
                    </a:cubicBezTo>
                    <a:cubicBezTo>
                      <a:pt x="13672" y="6277"/>
                      <a:pt x="13839" y="6217"/>
                      <a:pt x="13928" y="6217"/>
                    </a:cubicBezTo>
                    <a:cubicBezTo>
                      <a:pt x="14017" y="6217"/>
                      <a:pt x="14056" y="6356"/>
                      <a:pt x="14089" y="6425"/>
                    </a:cubicBezTo>
                    <a:cubicBezTo>
                      <a:pt x="14122" y="6495"/>
                      <a:pt x="14278" y="6376"/>
                      <a:pt x="14356" y="6376"/>
                    </a:cubicBezTo>
                    <a:cubicBezTo>
                      <a:pt x="14434" y="6376"/>
                      <a:pt x="14345" y="6148"/>
                      <a:pt x="14217" y="6058"/>
                    </a:cubicBezTo>
                    <a:cubicBezTo>
                      <a:pt x="14089" y="5969"/>
                      <a:pt x="14223" y="5800"/>
                      <a:pt x="14262" y="5939"/>
                    </a:cubicBezTo>
                    <a:cubicBezTo>
                      <a:pt x="14301" y="6078"/>
                      <a:pt x="14389" y="6048"/>
                      <a:pt x="14434" y="6207"/>
                    </a:cubicBezTo>
                    <a:cubicBezTo>
                      <a:pt x="14499" y="6439"/>
                      <a:pt x="14540" y="6286"/>
                      <a:pt x="14651" y="6217"/>
                    </a:cubicBezTo>
                    <a:cubicBezTo>
                      <a:pt x="14762" y="6148"/>
                      <a:pt x="14818" y="6028"/>
                      <a:pt x="14879" y="5909"/>
                    </a:cubicBezTo>
                    <a:cubicBezTo>
                      <a:pt x="14940" y="5790"/>
                      <a:pt x="14951" y="5929"/>
                      <a:pt x="15024" y="5741"/>
                    </a:cubicBezTo>
                    <a:cubicBezTo>
                      <a:pt x="15096" y="5552"/>
                      <a:pt x="14990" y="5373"/>
                      <a:pt x="14901" y="5254"/>
                    </a:cubicBezTo>
                    <a:cubicBezTo>
                      <a:pt x="14812" y="5135"/>
                      <a:pt x="14907" y="5016"/>
                      <a:pt x="14818" y="4937"/>
                    </a:cubicBezTo>
                    <a:cubicBezTo>
                      <a:pt x="14729" y="4857"/>
                      <a:pt x="14712" y="4708"/>
                      <a:pt x="14823" y="4748"/>
                    </a:cubicBezTo>
                    <a:cubicBezTo>
                      <a:pt x="14935" y="4787"/>
                      <a:pt x="15024" y="4728"/>
                      <a:pt x="15074" y="4589"/>
                    </a:cubicBezTo>
                    <a:cubicBezTo>
                      <a:pt x="15124" y="4450"/>
                      <a:pt x="14907" y="4420"/>
                      <a:pt x="15007" y="4321"/>
                    </a:cubicBezTo>
                    <a:cubicBezTo>
                      <a:pt x="15107" y="4222"/>
                      <a:pt x="15024" y="4123"/>
                      <a:pt x="14924" y="4123"/>
                    </a:cubicBezTo>
                    <a:cubicBezTo>
                      <a:pt x="14823" y="4123"/>
                      <a:pt x="14740" y="4033"/>
                      <a:pt x="14734" y="3884"/>
                    </a:cubicBezTo>
                    <a:cubicBezTo>
                      <a:pt x="14729" y="3735"/>
                      <a:pt x="14556" y="3835"/>
                      <a:pt x="14451" y="3745"/>
                    </a:cubicBezTo>
                    <a:cubicBezTo>
                      <a:pt x="14345" y="3656"/>
                      <a:pt x="14111" y="3676"/>
                      <a:pt x="14056" y="3686"/>
                    </a:cubicBezTo>
                    <a:cubicBezTo>
                      <a:pt x="14000" y="3696"/>
                      <a:pt x="13994" y="4103"/>
                      <a:pt x="14078" y="4113"/>
                    </a:cubicBezTo>
                    <a:cubicBezTo>
                      <a:pt x="14161" y="4123"/>
                      <a:pt x="14228" y="4281"/>
                      <a:pt x="14156" y="4331"/>
                    </a:cubicBezTo>
                    <a:cubicBezTo>
                      <a:pt x="14084" y="4381"/>
                      <a:pt x="14167" y="4539"/>
                      <a:pt x="14111" y="4529"/>
                    </a:cubicBezTo>
                    <a:cubicBezTo>
                      <a:pt x="14056" y="4520"/>
                      <a:pt x="13967" y="4470"/>
                      <a:pt x="13950" y="4728"/>
                    </a:cubicBezTo>
                    <a:cubicBezTo>
                      <a:pt x="13933" y="4986"/>
                      <a:pt x="13922" y="5085"/>
                      <a:pt x="13828" y="5175"/>
                    </a:cubicBezTo>
                    <a:cubicBezTo>
                      <a:pt x="13733" y="5264"/>
                      <a:pt x="13805" y="4887"/>
                      <a:pt x="13716" y="4897"/>
                    </a:cubicBezTo>
                    <a:cubicBezTo>
                      <a:pt x="13627" y="4907"/>
                      <a:pt x="13616" y="5215"/>
                      <a:pt x="13683" y="5244"/>
                    </a:cubicBezTo>
                    <a:cubicBezTo>
                      <a:pt x="13750" y="5274"/>
                      <a:pt x="13761" y="5373"/>
                      <a:pt x="13777" y="5522"/>
                    </a:cubicBezTo>
                    <a:cubicBezTo>
                      <a:pt x="13794" y="5671"/>
                      <a:pt x="13655" y="5562"/>
                      <a:pt x="13599" y="5741"/>
                    </a:cubicBezTo>
                    <a:cubicBezTo>
                      <a:pt x="13544" y="5919"/>
                      <a:pt x="13538" y="5661"/>
                      <a:pt x="13460" y="5542"/>
                    </a:cubicBezTo>
                    <a:cubicBezTo>
                      <a:pt x="13382" y="5423"/>
                      <a:pt x="13288" y="5224"/>
                      <a:pt x="13293" y="5076"/>
                    </a:cubicBezTo>
                    <a:cubicBezTo>
                      <a:pt x="13298" y="4945"/>
                      <a:pt x="13338" y="4897"/>
                      <a:pt x="13399" y="4877"/>
                    </a:cubicBezTo>
                    <a:cubicBezTo>
                      <a:pt x="13460" y="4857"/>
                      <a:pt x="13399" y="4758"/>
                      <a:pt x="13394" y="4579"/>
                    </a:cubicBezTo>
                    <a:cubicBezTo>
                      <a:pt x="13388" y="4400"/>
                      <a:pt x="13316" y="4460"/>
                      <a:pt x="13227" y="4271"/>
                    </a:cubicBezTo>
                    <a:cubicBezTo>
                      <a:pt x="13138" y="4083"/>
                      <a:pt x="13043" y="4083"/>
                      <a:pt x="12993" y="4172"/>
                    </a:cubicBezTo>
                    <a:cubicBezTo>
                      <a:pt x="12943" y="4262"/>
                      <a:pt x="12976" y="4430"/>
                      <a:pt x="12898" y="4490"/>
                    </a:cubicBezTo>
                    <a:cubicBezTo>
                      <a:pt x="12821" y="4549"/>
                      <a:pt x="12854" y="4827"/>
                      <a:pt x="12787" y="4847"/>
                    </a:cubicBezTo>
                    <a:cubicBezTo>
                      <a:pt x="12720" y="4867"/>
                      <a:pt x="12759" y="4361"/>
                      <a:pt x="12704" y="4311"/>
                    </a:cubicBezTo>
                    <a:cubicBezTo>
                      <a:pt x="12648" y="4262"/>
                      <a:pt x="12654" y="4142"/>
                      <a:pt x="12737" y="4123"/>
                    </a:cubicBezTo>
                    <a:cubicBezTo>
                      <a:pt x="12821" y="4103"/>
                      <a:pt x="12871" y="3944"/>
                      <a:pt x="12798" y="3944"/>
                    </a:cubicBezTo>
                    <a:cubicBezTo>
                      <a:pt x="12726" y="3944"/>
                      <a:pt x="12598" y="3805"/>
                      <a:pt x="12548" y="3765"/>
                    </a:cubicBezTo>
                    <a:cubicBezTo>
                      <a:pt x="12498" y="3725"/>
                      <a:pt x="12414" y="3934"/>
                      <a:pt x="12359" y="3855"/>
                    </a:cubicBezTo>
                    <a:cubicBezTo>
                      <a:pt x="12303" y="3775"/>
                      <a:pt x="12364" y="3576"/>
                      <a:pt x="12370" y="3467"/>
                    </a:cubicBezTo>
                    <a:cubicBezTo>
                      <a:pt x="12375" y="3358"/>
                      <a:pt x="12459" y="3517"/>
                      <a:pt x="12515" y="3378"/>
                    </a:cubicBezTo>
                    <a:cubicBezTo>
                      <a:pt x="12570" y="3239"/>
                      <a:pt x="12359" y="3239"/>
                      <a:pt x="12359" y="3090"/>
                    </a:cubicBezTo>
                    <a:cubicBezTo>
                      <a:pt x="12359" y="2941"/>
                      <a:pt x="12192" y="2901"/>
                      <a:pt x="12136" y="2852"/>
                    </a:cubicBezTo>
                    <a:cubicBezTo>
                      <a:pt x="12081" y="2802"/>
                      <a:pt x="12175" y="2554"/>
                      <a:pt x="12147" y="2455"/>
                    </a:cubicBezTo>
                    <a:cubicBezTo>
                      <a:pt x="12120" y="2355"/>
                      <a:pt x="11914" y="2028"/>
                      <a:pt x="11825" y="2058"/>
                    </a:cubicBezTo>
                    <a:cubicBezTo>
                      <a:pt x="11736" y="2087"/>
                      <a:pt x="11713" y="1849"/>
                      <a:pt x="11763" y="1859"/>
                    </a:cubicBezTo>
                    <a:cubicBezTo>
                      <a:pt x="11813" y="1869"/>
                      <a:pt x="11852" y="1810"/>
                      <a:pt x="11947" y="1621"/>
                    </a:cubicBezTo>
                    <a:cubicBezTo>
                      <a:pt x="12042" y="1432"/>
                      <a:pt x="12053" y="1373"/>
                      <a:pt x="11986" y="1333"/>
                    </a:cubicBezTo>
                    <a:cubicBezTo>
                      <a:pt x="11919" y="1293"/>
                      <a:pt x="11886" y="1174"/>
                      <a:pt x="12003" y="1184"/>
                    </a:cubicBezTo>
                    <a:cubicBezTo>
                      <a:pt x="12120" y="1194"/>
                      <a:pt x="12325" y="1333"/>
                      <a:pt x="12392" y="1244"/>
                    </a:cubicBezTo>
                    <a:cubicBezTo>
                      <a:pt x="12459" y="1154"/>
                      <a:pt x="12670" y="569"/>
                      <a:pt x="12754" y="360"/>
                    </a:cubicBezTo>
                    <a:cubicBezTo>
                      <a:pt x="12837" y="152"/>
                      <a:pt x="12693" y="132"/>
                      <a:pt x="12492" y="162"/>
                    </a:cubicBezTo>
                    <a:cubicBezTo>
                      <a:pt x="12292" y="191"/>
                      <a:pt x="12247" y="23"/>
                      <a:pt x="12081" y="3"/>
                    </a:cubicBezTo>
                    <a:cubicBezTo>
                      <a:pt x="11914" y="-17"/>
                      <a:pt x="11602" y="62"/>
                      <a:pt x="11558" y="152"/>
                    </a:cubicBezTo>
                    <a:cubicBezTo>
                      <a:pt x="11513" y="241"/>
                      <a:pt x="11641" y="320"/>
                      <a:pt x="11624" y="420"/>
                    </a:cubicBezTo>
                    <a:cubicBezTo>
                      <a:pt x="11608" y="519"/>
                      <a:pt x="11508" y="350"/>
                      <a:pt x="11463" y="390"/>
                    </a:cubicBezTo>
                    <a:cubicBezTo>
                      <a:pt x="11418" y="430"/>
                      <a:pt x="11480" y="559"/>
                      <a:pt x="11463" y="906"/>
                    </a:cubicBezTo>
                    <a:cubicBezTo>
                      <a:pt x="11446" y="1254"/>
                      <a:pt x="11502" y="1273"/>
                      <a:pt x="11558" y="1402"/>
                    </a:cubicBezTo>
                    <a:cubicBezTo>
                      <a:pt x="11613" y="1532"/>
                      <a:pt x="11602" y="1700"/>
                      <a:pt x="11602" y="1919"/>
                    </a:cubicBezTo>
                    <a:cubicBezTo>
                      <a:pt x="11602" y="2137"/>
                      <a:pt x="11485" y="2127"/>
                      <a:pt x="11446" y="2177"/>
                    </a:cubicBezTo>
                    <a:cubicBezTo>
                      <a:pt x="11407" y="2227"/>
                      <a:pt x="11546" y="2306"/>
                      <a:pt x="11524" y="2445"/>
                    </a:cubicBezTo>
                    <a:cubicBezTo>
                      <a:pt x="11502" y="2584"/>
                      <a:pt x="11385" y="2365"/>
                      <a:pt x="11318" y="2405"/>
                    </a:cubicBezTo>
                    <a:cubicBezTo>
                      <a:pt x="11252" y="2445"/>
                      <a:pt x="11196" y="2782"/>
                      <a:pt x="11268" y="2892"/>
                    </a:cubicBezTo>
                    <a:cubicBezTo>
                      <a:pt x="11341" y="3001"/>
                      <a:pt x="11368" y="2981"/>
                      <a:pt x="11313" y="3110"/>
                    </a:cubicBezTo>
                    <a:cubicBezTo>
                      <a:pt x="11257" y="3239"/>
                      <a:pt x="11196" y="3427"/>
                      <a:pt x="11330" y="3616"/>
                    </a:cubicBezTo>
                    <a:cubicBezTo>
                      <a:pt x="11463" y="3805"/>
                      <a:pt x="11708" y="3785"/>
                      <a:pt x="11836" y="3934"/>
                    </a:cubicBezTo>
                    <a:cubicBezTo>
                      <a:pt x="11964" y="4083"/>
                      <a:pt x="11780" y="3993"/>
                      <a:pt x="11830" y="4162"/>
                    </a:cubicBezTo>
                    <a:cubicBezTo>
                      <a:pt x="11880" y="4331"/>
                      <a:pt x="11747" y="4391"/>
                      <a:pt x="11752" y="4520"/>
                    </a:cubicBezTo>
                    <a:cubicBezTo>
                      <a:pt x="11758" y="4649"/>
                      <a:pt x="11808" y="4579"/>
                      <a:pt x="11875" y="4361"/>
                    </a:cubicBezTo>
                    <a:cubicBezTo>
                      <a:pt x="11941" y="4142"/>
                      <a:pt x="11992" y="4420"/>
                      <a:pt x="11986" y="4609"/>
                    </a:cubicBezTo>
                    <a:cubicBezTo>
                      <a:pt x="11980" y="4798"/>
                      <a:pt x="11886" y="4688"/>
                      <a:pt x="11813" y="4877"/>
                    </a:cubicBezTo>
                    <a:cubicBezTo>
                      <a:pt x="11741" y="5066"/>
                      <a:pt x="11674" y="5095"/>
                      <a:pt x="11569" y="5056"/>
                    </a:cubicBezTo>
                    <a:cubicBezTo>
                      <a:pt x="11463" y="5016"/>
                      <a:pt x="11524" y="5324"/>
                      <a:pt x="11569" y="5492"/>
                    </a:cubicBezTo>
                    <a:cubicBezTo>
                      <a:pt x="11613" y="5661"/>
                      <a:pt x="11558" y="5721"/>
                      <a:pt x="11435" y="5661"/>
                    </a:cubicBezTo>
                    <a:cubicBezTo>
                      <a:pt x="11313" y="5602"/>
                      <a:pt x="11240" y="5463"/>
                      <a:pt x="11302" y="5294"/>
                    </a:cubicBezTo>
                    <a:cubicBezTo>
                      <a:pt x="11363" y="5125"/>
                      <a:pt x="11407" y="4926"/>
                      <a:pt x="11335" y="4946"/>
                    </a:cubicBezTo>
                    <a:cubicBezTo>
                      <a:pt x="11263" y="4967"/>
                      <a:pt x="11096" y="4937"/>
                      <a:pt x="11046" y="4798"/>
                    </a:cubicBezTo>
                    <a:cubicBezTo>
                      <a:pt x="10996" y="4659"/>
                      <a:pt x="11079" y="4718"/>
                      <a:pt x="11229" y="4748"/>
                    </a:cubicBezTo>
                    <a:cubicBezTo>
                      <a:pt x="11380" y="4778"/>
                      <a:pt x="11252" y="4569"/>
                      <a:pt x="11363" y="4569"/>
                    </a:cubicBezTo>
                    <a:cubicBezTo>
                      <a:pt x="11474" y="4569"/>
                      <a:pt x="11558" y="4678"/>
                      <a:pt x="11652" y="4529"/>
                    </a:cubicBezTo>
                    <a:cubicBezTo>
                      <a:pt x="11747" y="4381"/>
                      <a:pt x="11591" y="4093"/>
                      <a:pt x="11513" y="4142"/>
                    </a:cubicBezTo>
                    <a:cubicBezTo>
                      <a:pt x="11435" y="4192"/>
                      <a:pt x="11313" y="4252"/>
                      <a:pt x="11313" y="4113"/>
                    </a:cubicBezTo>
                    <a:cubicBezTo>
                      <a:pt x="11313" y="3974"/>
                      <a:pt x="11446" y="4073"/>
                      <a:pt x="11519" y="4043"/>
                    </a:cubicBezTo>
                    <a:cubicBezTo>
                      <a:pt x="11591" y="4013"/>
                      <a:pt x="11480" y="3835"/>
                      <a:pt x="11368" y="3884"/>
                    </a:cubicBezTo>
                    <a:cubicBezTo>
                      <a:pt x="11257" y="3934"/>
                      <a:pt x="11179" y="3944"/>
                      <a:pt x="11090" y="3775"/>
                    </a:cubicBezTo>
                    <a:cubicBezTo>
                      <a:pt x="11001" y="3606"/>
                      <a:pt x="10840" y="3507"/>
                      <a:pt x="10801" y="3894"/>
                    </a:cubicBezTo>
                    <a:cubicBezTo>
                      <a:pt x="10762" y="4281"/>
                      <a:pt x="10606" y="4073"/>
                      <a:pt x="10545" y="4202"/>
                    </a:cubicBezTo>
                    <a:cubicBezTo>
                      <a:pt x="10484" y="4331"/>
                      <a:pt x="10617" y="4420"/>
                      <a:pt x="10768" y="4430"/>
                    </a:cubicBezTo>
                    <a:cubicBezTo>
                      <a:pt x="10918" y="4440"/>
                      <a:pt x="11029" y="4688"/>
                      <a:pt x="10957" y="4688"/>
                    </a:cubicBezTo>
                    <a:cubicBezTo>
                      <a:pt x="10884" y="4688"/>
                      <a:pt x="10918" y="4877"/>
                      <a:pt x="10840" y="4807"/>
                    </a:cubicBezTo>
                    <a:cubicBezTo>
                      <a:pt x="10762" y="4738"/>
                      <a:pt x="10684" y="4807"/>
                      <a:pt x="10740" y="4926"/>
                    </a:cubicBezTo>
                    <a:cubicBezTo>
                      <a:pt x="10795" y="5046"/>
                      <a:pt x="10717" y="5095"/>
                      <a:pt x="10723" y="5215"/>
                    </a:cubicBezTo>
                    <a:cubicBezTo>
                      <a:pt x="10729" y="5334"/>
                      <a:pt x="10606" y="5224"/>
                      <a:pt x="10489" y="5205"/>
                    </a:cubicBezTo>
                    <a:cubicBezTo>
                      <a:pt x="10373" y="5185"/>
                      <a:pt x="10156" y="5254"/>
                      <a:pt x="10000" y="5314"/>
                    </a:cubicBezTo>
                    <a:cubicBezTo>
                      <a:pt x="9844" y="5373"/>
                      <a:pt x="9672" y="5274"/>
                      <a:pt x="9605" y="5145"/>
                    </a:cubicBezTo>
                    <a:cubicBezTo>
                      <a:pt x="9538" y="5016"/>
                      <a:pt x="9449" y="5036"/>
                      <a:pt x="9338" y="5036"/>
                    </a:cubicBezTo>
                    <a:cubicBezTo>
                      <a:pt x="9226" y="5036"/>
                      <a:pt x="9260" y="4847"/>
                      <a:pt x="9115" y="4837"/>
                    </a:cubicBezTo>
                    <a:cubicBezTo>
                      <a:pt x="8970" y="4827"/>
                      <a:pt x="9004" y="4609"/>
                      <a:pt x="8987" y="4480"/>
                    </a:cubicBezTo>
                    <a:cubicBezTo>
                      <a:pt x="8970" y="4351"/>
                      <a:pt x="8681" y="4391"/>
                      <a:pt x="8575" y="4510"/>
                    </a:cubicBezTo>
                    <a:cubicBezTo>
                      <a:pt x="8470" y="4629"/>
                      <a:pt x="8264" y="4579"/>
                      <a:pt x="8208" y="4798"/>
                    </a:cubicBezTo>
                    <a:cubicBezTo>
                      <a:pt x="8153" y="5016"/>
                      <a:pt x="8258" y="4986"/>
                      <a:pt x="8320" y="4986"/>
                    </a:cubicBezTo>
                    <a:cubicBezTo>
                      <a:pt x="8405" y="4986"/>
                      <a:pt x="8397" y="4807"/>
                      <a:pt x="8553" y="4847"/>
                    </a:cubicBezTo>
                    <a:cubicBezTo>
                      <a:pt x="8709" y="4887"/>
                      <a:pt x="8820" y="4559"/>
                      <a:pt x="8887" y="4678"/>
                    </a:cubicBezTo>
                    <a:cubicBezTo>
                      <a:pt x="8954" y="4798"/>
                      <a:pt x="8620" y="5026"/>
                      <a:pt x="8475" y="5066"/>
                    </a:cubicBezTo>
                    <a:cubicBezTo>
                      <a:pt x="8331" y="5105"/>
                      <a:pt x="8364" y="5314"/>
                      <a:pt x="8503" y="5681"/>
                    </a:cubicBezTo>
                    <a:cubicBezTo>
                      <a:pt x="8642" y="6048"/>
                      <a:pt x="8442" y="5840"/>
                      <a:pt x="8442" y="6019"/>
                    </a:cubicBezTo>
                    <a:cubicBezTo>
                      <a:pt x="8442" y="6197"/>
                      <a:pt x="8180" y="5959"/>
                      <a:pt x="8286" y="5899"/>
                    </a:cubicBezTo>
                    <a:cubicBezTo>
                      <a:pt x="8392" y="5840"/>
                      <a:pt x="8342" y="5651"/>
                      <a:pt x="8258" y="5532"/>
                    </a:cubicBezTo>
                    <a:cubicBezTo>
                      <a:pt x="8175" y="5413"/>
                      <a:pt x="8119" y="5532"/>
                      <a:pt x="8130" y="5403"/>
                    </a:cubicBezTo>
                    <a:cubicBezTo>
                      <a:pt x="8141" y="5274"/>
                      <a:pt x="8041" y="5413"/>
                      <a:pt x="7963" y="5304"/>
                    </a:cubicBezTo>
                    <a:cubicBezTo>
                      <a:pt x="7886" y="5195"/>
                      <a:pt x="7847" y="5105"/>
                      <a:pt x="7741" y="5205"/>
                    </a:cubicBezTo>
                    <a:cubicBezTo>
                      <a:pt x="7635" y="5304"/>
                      <a:pt x="7513" y="5274"/>
                      <a:pt x="7279" y="5343"/>
                    </a:cubicBezTo>
                    <a:cubicBezTo>
                      <a:pt x="7045" y="5413"/>
                      <a:pt x="6617" y="5393"/>
                      <a:pt x="6539" y="5254"/>
                    </a:cubicBezTo>
                    <a:cubicBezTo>
                      <a:pt x="6461" y="5115"/>
                      <a:pt x="6739" y="4867"/>
                      <a:pt x="6823" y="4907"/>
                    </a:cubicBezTo>
                    <a:cubicBezTo>
                      <a:pt x="6904" y="4945"/>
                      <a:pt x="6856" y="4748"/>
                      <a:pt x="6728" y="4569"/>
                    </a:cubicBezTo>
                    <a:cubicBezTo>
                      <a:pt x="6600" y="4391"/>
                      <a:pt x="6317" y="4281"/>
                      <a:pt x="6322" y="4391"/>
                    </a:cubicBezTo>
                    <a:cubicBezTo>
                      <a:pt x="6328" y="4500"/>
                      <a:pt x="6161" y="4400"/>
                      <a:pt x="5955" y="4331"/>
                    </a:cubicBezTo>
                    <a:cubicBezTo>
                      <a:pt x="5749" y="4262"/>
                      <a:pt x="5721" y="4132"/>
                      <a:pt x="5588" y="4123"/>
                    </a:cubicBezTo>
                    <a:cubicBezTo>
                      <a:pt x="5459" y="4113"/>
                      <a:pt x="5254" y="4043"/>
                      <a:pt x="5098" y="3825"/>
                    </a:cubicBezTo>
                    <a:cubicBezTo>
                      <a:pt x="4942" y="3606"/>
                      <a:pt x="4575" y="3666"/>
                      <a:pt x="4531" y="3864"/>
                    </a:cubicBezTo>
                    <a:cubicBezTo>
                      <a:pt x="4486" y="4063"/>
                      <a:pt x="4364" y="4053"/>
                      <a:pt x="4241" y="4053"/>
                    </a:cubicBezTo>
                    <a:cubicBezTo>
                      <a:pt x="4119" y="4053"/>
                      <a:pt x="4297" y="3808"/>
                      <a:pt x="4252" y="3765"/>
                    </a:cubicBezTo>
                    <a:cubicBezTo>
                      <a:pt x="4194" y="3709"/>
                      <a:pt x="4258" y="3438"/>
                      <a:pt x="4169" y="3418"/>
                    </a:cubicBezTo>
                    <a:cubicBezTo>
                      <a:pt x="4080" y="3398"/>
                      <a:pt x="3997" y="4073"/>
                      <a:pt x="3830" y="4053"/>
                    </a:cubicBezTo>
                    <a:cubicBezTo>
                      <a:pt x="3663" y="4033"/>
                      <a:pt x="3590" y="3338"/>
                      <a:pt x="3451" y="3160"/>
                    </a:cubicBezTo>
                    <a:cubicBezTo>
                      <a:pt x="3312" y="2981"/>
                      <a:pt x="3184" y="2971"/>
                      <a:pt x="3301" y="3239"/>
                    </a:cubicBezTo>
                    <a:cubicBezTo>
                      <a:pt x="3418" y="3507"/>
                      <a:pt x="3201" y="3318"/>
                      <a:pt x="3212" y="3497"/>
                    </a:cubicBezTo>
                    <a:cubicBezTo>
                      <a:pt x="3223" y="3676"/>
                      <a:pt x="3023" y="3884"/>
                      <a:pt x="3028" y="3785"/>
                    </a:cubicBezTo>
                    <a:cubicBezTo>
                      <a:pt x="3034" y="3686"/>
                      <a:pt x="2917" y="3576"/>
                      <a:pt x="2784" y="3855"/>
                    </a:cubicBezTo>
                    <a:cubicBezTo>
                      <a:pt x="2650" y="4132"/>
                      <a:pt x="2556" y="4093"/>
                      <a:pt x="2544" y="3993"/>
                    </a:cubicBezTo>
                    <a:cubicBezTo>
                      <a:pt x="2533" y="3894"/>
                      <a:pt x="2138" y="4252"/>
                      <a:pt x="2155" y="4371"/>
                    </a:cubicBezTo>
                    <a:cubicBezTo>
                      <a:pt x="2172" y="4490"/>
                      <a:pt x="2094" y="4579"/>
                      <a:pt x="1988" y="4569"/>
                    </a:cubicBezTo>
                    <a:cubicBezTo>
                      <a:pt x="1882" y="4559"/>
                      <a:pt x="1966" y="4400"/>
                      <a:pt x="2049" y="4321"/>
                    </a:cubicBezTo>
                    <a:cubicBezTo>
                      <a:pt x="2143" y="4232"/>
                      <a:pt x="2400" y="3864"/>
                      <a:pt x="2533" y="3825"/>
                    </a:cubicBezTo>
                    <a:cubicBezTo>
                      <a:pt x="2667" y="3785"/>
                      <a:pt x="2923" y="3596"/>
                      <a:pt x="2928" y="3487"/>
                    </a:cubicBezTo>
                    <a:cubicBezTo>
                      <a:pt x="2934" y="3378"/>
                      <a:pt x="2800" y="3467"/>
                      <a:pt x="2711" y="3438"/>
                    </a:cubicBezTo>
                    <a:cubicBezTo>
                      <a:pt x="2622" y="3408"/>
                      <a:pt x="2467" y="3586"/>
                      <a:pt x="2316" y="3706"/>
                    </a:cubicBezTo>
                    <a:cubicBezTo>
                      <a:pt x="2166" y="3825"/>
                      <a:pt x="1994" y="3785"/>
                      <a:pt x="2038" y="3944"/>
                    </a:cubicBezTo>
                    <a:cubicBezTo>
                      <a:pt x="2083" y="4103"/>
                      <a:pt x="1899" y="3924"/>
                      <a:pt x="1860" y="4033"/>
                    </a:cubicBezTo>
                    <a:cubicBezTo>
                      <a:pt x="1821" y="4142"/>
                      <a:pt x="1749" y="4023"/>
                      <a:pt x="1804" y="3964"/>
                    </a:cubicBezTo>
                    <a:cubicBezTo>
                      <a:pt x="1860" y="3904"/>
                      <a:pt x="1671" y="3795"/>
                      <a:pt x="1671" y="3864"/>
                    </a:cubicBezTo>
                    <a:cubicBezTo>
                      <a:pt x="1671" y="3934"/>
                      <a:pt x="1638" y="4023"/>
                      <a:pt x="1504" y="4023"/>
                    </a:cubicBezTo>
                    <a:cubicBezTo>
                      <a:pt x="1371" y="4023"/>
                      <a:pt x="1237" y="4192"/>
                      <a:pt x="1326" y="4311"/>
                    </a:cubicBezTo>
                    <a:cubicBezTo>
                      <a:pt x="1415" y="4430"/>
                      <a:pt x="1471" y="4490"/>
                      <a:pt x="1426" y="4569"/>
                    </a:cubicBezTo>
                    <a:cubicBezTo>
                      <a:pt x="1382" y="4649"/>
                      <a:pt x="1243" y="4361"/>
                      <a:pt x="1048" y="4391"/>
                    </a:cubicBezTo>
                    <a:cubicBezTo>
                      <a:pt x="853" y="4420"/>
                      <a:pt x="464" y="4003"/>
                      <a:pt x="464" y="3904"/>
                    </a:cubicBezTo>
                    <a:cubicBezTo>
                      <a:pt x="464" y="3824"/>
                      <a:pt x="190" y="3874"/>
                      <a:pt x="0" y="3837"/>
                    </a:cubicBezTo>
                    <a:lnTo>
                      <a:pt x="0" y="10699"/>
                    </a:lnTo>
                    <a:cubicBezTo>
                      <a:pt x="0" y="10699"/>
                      <a:pt x="96" y="10827"/>
                      <a:pt x="134" y="10747"/>
                    </a:cubicBezTo>
                    <a:cubicBezTo>
                      <a:pt x="171" y="10668"/>
                      <a:pt x="237" y="10774"/>
                      <a:pt x="364" y="10668"/>
                    </a:cubicBezTo>
                    <a:cubicBezTo>
                      <a:pt x="490" y="10562"/>
                      <a:pt x="534" y="10787"/>
                      <a:pt x="534" y="10893"/>
                    </a:cubicBezTo>
                    <a:cubicBezTo>
                      <a:pt x="534" y="10999"/>
                      <a:pt x="712" y="11171"/>
                      <a:pt x="786" y="11343"/>
                    </a:cubicBezTo>
                    <a:cubicBezTo>
                      <a:pt x="860" y="11515"/>
                      <a:pt x="898" y="11660"/>
                      <a:pt x="979" y="11568"/>
                    </a:cubicBezTo>
                    <a:cubicBezTo>
                      <a:pt x="1061" y="11475"/>
                      <a:pt x="1209" y="11422"/>
                      <a:pt x="1209" y="11250"/>
                    </a:cubicBezTo>
                    <a:cubicBezTo>
                      <a:pt x="1209" y="11078"/>
                      <a:pt x="1550" y="11052"/>
                      <a:pt x="1550" y="11277"/>
                    </a:cubicBezTo>
                    <a:cubicBezTo>
                      <a:pt x="1550" y="11502"/>
                      <a:pt x="1899" y="11767"/>
                      <a:pt x="2092" y="12375"/>
                    </a:cubicBezTo>
                    <a:cubicBezTo>
                      <a:pt x="2285" y="12984"/>
                      <a:pt x="2255" y="13117"/>
                      <a:pt x="2537" y="13315"/>
                    </a:cubicBezTo>
                    <a:cubicBezTo>
                      <a:pt x="2819" y="13514"/>
                      <a:pt x="2812" y="13620"/>
                      <a:pt x="2774" y="13792"/>
                    </a:cubicBezTo>
                    <a:cubicBezTo>
                      <a:pt x="2737" y="13963"/>
                      <a:pt x="2945" y="14056"/>
                      <a:pt x="2826" y="14202"/>
                    </a:cubicBezTo>
                    <a:cubicBezTo>
                      <a:pt x="2781" y="14258"/>
                      <a:pt x="2717" y="14339"/>
                      <a:pt x="2655" y="14418"/>
                    </a:cubicBezTo>
                    <a:cubicBezTo>
                      <a:pt x="2661" y="14505"/>
                      <a:pt x="2705" y="14561"/>
                      <a:pt x="2761" y="14645"/>
                    </a:cubicBezTo>
                    <a:cubicBezTo>
                      <a:pt x="2828" y="14745"/>
                      <a:pt x="2639" y="14745"/>
                      <a:pt x="2695" y="14834"/>
                    </a:cubicBezTo>
                    <a:cubicBezTo>
                      <a:pt x="2750" y="14923"/>
                      <a:pt x="2684" y="15062"/>
                      <a:pt x="2739" y="15171"/>
                    </a:cubicBezTo>
                    <a:cubicBezTo>
                      <a:pt x="2795" y="15281"/>
                      <a:pt x="2895" y="15241"/>
                      <a:pt x="2956" y="15152"/>
                    </a:cubicBezTo>
                    <a:cubicBezTo>
                      <a:pt x="3017" y="15062"/>
                      <a:pt x="3062" y="15261"/>
                      <a:pt x="3012" y="15410"/>
                    </a:cubicBezTo>
                    <a:cubicBezTo>
                      <a:pt x="2962" y="15559"/>
                      <a:pt x="3067" y="15668"/>
                      <a:pt x="3118" y="15559"/>
                    </a:cubicBezTo>
                    <a:cubicBezTo>
                      <a:pt x="3168" y="15449"/>
                      <a:pt x="3273" y="15737"/>
                      <a:pt x="3323" y="15787"/>
                    </a:cubicBezTo>
                    <a:cubicBezTo>
                      <a:pt x="3373" y="15837"/>
                      <a:pt x="3424" y="15986"/>
                      <a:pt x="3340" y="15986"/>
                    </a:cubicBezTo>
                    <a:cubicBezTo>
                      <a:pt x="3257" y="15986"/>
                      <a:pt x="3268" y="16244"/>
                      <a:pt x="3329" y="16253"/>
                    </a:cubicBezTo>
                    <a:cubicBezTo>
                      <a:pt x="3390" y="16264"/>
                      <a:pt x="3385" y="16403"/>
                      <a:pt x="3385" y="16492"/>
                    </a:cubicBezTo>
                    <a:cubicBezTo>
                      <a:pt x="3385" y="16581"/>
                      <a:pt x="3579" y="16710"/>
                      <a:pt x="3652" y="16671"/>
                    </a:cubicBezTo>
                    <a:cubicBezTo>
                      <a:pt x="3724" y="16631"/>
                      <a:pt x="3791" y="16750"/>
                      <a:pt x="3824" y="16859"/>
                    </a:cubicBezTo>
                    <a:cubicBezTo>
                      <a:pt x="3857" y="16968"/>
                      <a:pt x="3991" y="17048"/>
                      <a:pt x="4041" y="16978"/>
                    </a:cubicBezTo>
                    <a:cubicBezTo>
                      <a:pt x="4091" y="16909"/>
                      <a:pt x="4125" y="17107"/>
                      <a:pt x="4136" y="17246"/>
                    </a:cubicBezTo>
                    <a:cubicBezTo>
                      <a:pt x="4147" y="17385"/>
                      <a:pt x="4258" y="17306"/>
                      <a:pt x="4325" y="17296"/>
                    </a:cubicBezTo>
                    <a:cubicBezTo>
                      <a:pt x="4392" y="17286"/>
                      <a:pt x="4431" y="17455"/>
                      <a:pt x="4475" y="17425"/>
                    </a:cubicBezTo>
                    <a:cubicBezTo>
                      <a:pt x="4573" y="17359"/>
                      <a:pt x="4603" y="17665"/>
                      <a:pt x="4667" y="17844"/>
                    </a:cubicBezTo>
                    <a:lnTo>
                      <a:pt x="11583" y="17777"/>
                    </a:lnTo>
                    <a:cubicBezTo>
                      <a:pt x="11583" y="17777"/>
                      <a:pt x="11587" y="17471"/>
                      <a:pt x="11669" y="17577"/>
                    </a:cubicBezTo>
                    <a:cubicBezTo>
                      <a:pt x="11750" y="17683"/>
                      <a:pt x="11676" y="17855"/>
                      <a:pt x="11773" y="17921"/>
                    </a:cubicBezTo>
                    <a:cubicBezTo>
                      <a:pt x="11869" y="17987"/>
                      <a:pt x="11936" y="18093"/>
                      <a:pt x="11988" y="18053"/>
                    </a:cubicBezTo>
                    <a:cubicBezTo>
                      <a:pt x="12040" y="18014"/>
                      <a:pt x="12129" y="17882"/>
                      <a:pt x="12218" y="18067"/>
                    </a:cubicBezTo>
                    <a:cubicBezTo>
                      <a:pt x="12307" y="18252"/>
                      <a:pt x="12374" y="18093"/>
                      <a:pt x="12425" y="18212"/>
                    </a:cubicBezTo>
                    <a:cubicBezTo>
                      <a:pt x="12477" y="18331"/>
                      <a:pt x="12574" y="18424"/>
                      <a:pt x="12641" y="18279"/>
                    </a:cubicBezTo>
                    <a:cubicBezTo>
                      <a:pt x="12695" y="18160"/>
                      <a:pt x="12900" y="18304"/>
                      <a:pt x="12999" y="18369"/>
                    </a:cubicBezTo>
                    <a:cubicBezTo>
                      <a:pt x="13121" y="18194"/>
                      <a:pt x="13218" y="17822"/>
                      <a:pt x="13327" y="17822"/>
                    </a:cubicBezTo>
                    <a:cubicBezTo>
                      <a:pt x="13472" y="17822"/>
                      <a:pt x="13839" y="17882"/>
                      <a:pt x="13861" y="18219"/>
                    </a:cubicBezTo>
                    <a:cubicBezTo>
                      <a:pt x="13883" y="18557"/>
                      <a:pt x="14106" y="18239"/>
                      <a:pt x="14128" y="18557"/>
                    </a:cubicBezTo>
                    <a:cubicBezTo>
                      <a:pt x="14147" y="18826"/>
                      <a:pt x="14294" y="19039"/>
                      <a:pt x="14269" y="19182"/>
                    </a:cubicBezTo>
                    <a:cubicBezTo>
                      <a:pt x="14312" y="19229"/>
                      <a:pt x="14365" y="19292"/>
                      <a:pt x="14412" y="19359"/>
                    </a:cubicBezTo>
                    <a:cubicBezTo>
                      <a:pt x="14483" y="19317"/>
                      <a:pt x="14671" y="19371"/>
                      <a:pt x="14796" y="19450"/>
                    </a:cubicBezTo>
                    <a:cubicBezTo>
                      <a:pt x="14951" y="19549"/>
                      <a:pt x="15185" y="19331"/>
                      <a:pt x="15263" y="19669"/>
                    </a:cubicBezTo>
                    <a:cubicBezTo>
                      <a:pt x="15341" y="20006"/>
                      <a:pt x="15522" y="20261"/>
                      <a:pt x="15352" y="20284"/>
                    </a:cubicBezTo>
                    <a:cubicBezTo>
                      <a:pt x="15207" y="20304"/>
                      <a:pt x="15018" y="19946"/>
                      <a:pt x="15029" y="20145"/>
                    </a:cubicBezTo>
                    <a:cubicBezTo>
                      <a:pt x="15040" y="20343"/>
                      <a:pt x="14951" y="20244"/>
                      <a:pt x="14951" y="20542"/>
                    </a:cubicBezTo>
                    <a:cubicBezTo>
                      <a:pt x="14951" y="20840"/>
                      <a:pt x="14840" y="21257"/>
                      <a:pt x="14773" y="21237"/>
                    </a:cubicBezTo>
                    <a:cubicBezTo>
                      <a:pt x="14771" y="21236"/>
                      <a:pt x="14769" y="21234"/>
                      <a:pt x="14767" y="21232"/>
                    </a:cubicBezTo>
                    <a:cubicBezTo>
                      <a:pt x="14756" y="21345"/>
                      <a:pt x="14755" y="21491"/>
                      <a:pt x="14808" y="21583"/>
                    </a:cubicBezTo>
                    <a:cubicBezTo>
                      <a:pt x="14892" y="21473"/>
                      <a:pt x="15014" y="21284"/>
                      <a:pt x="15118" y="21297"/>
                    </a:cubicBezTo>
                    <a:cubicBezTo>
                      <a:pt x="15285" y="21316"/>
                      <a:pt x="15330" y="21495"/>
                      <a:pt x="15441" y="21356"/>
                    </a:cubicBezTo>
                    <a:cubicBezTo>
                      <a:pt x="15552" y="21217"/>
                      <a:pt x="15575" y="21158"/>
                      <a:pt x="15597" y="21257"/>
                    </a:cubicBezTo>
                    <a:cubicBezTo>
                      <a:pt x="15600" y="21269"/>
                      <a:pt x="15598" y="21285"/>
                      <a:pt x="15593" y="21301"/>
                    </a:cubicBezTo>
                    <a:cubicBezTo>
                      <a:pt x="15635" y="21261"/>
                      <a:pt x="15665" y="21222"/>
                      <a:pt x="15667" y="21190"/>
                    </a:cubicBezTo>
                    <a:cubicBezTo>
                      <a:pt x="15670" y="21140"/>
                      <a:pt x="15663" y="21073"/>
                      <a:pt x="15653" y="21013"/>
                    </a:cubicBezTo>
                    <a:cubicBezTo>
                      <a:pt x="15542" y="21042"/>
                      <a:pt x="15505" y="21057"/>
                      <a:pt x="15474" y="20919"/>
                    </a:cubicBezTo>
                    <a:cubicBezTo>
                      <a:pt x="15430" y="20721"/>
                      <a:pt x="15808" y="20522"/>
                      <a:pt x="15986" y="20562"/>
                    </a:cubicBezTo>
                    <a:cubicBezTo>
                      <a:pt x="16155" y="20599"/>
                      <a:pt x="16274" y="20388"/>
                      <a:pt x="16333" y="20518"/>
                    </a:cubicBezTo>
                    <a:cubicBezTo>
                      <a:pt x="16440" y="20346"/>
                      <a:pt x="16622" y="20066"/>
                      <a:pt x="16669" y="20066"/>
                    </a:cubicBezTo>
                    <a:cubicBezTo>
                      <a:pt x="16736" y="20066"/>
                      <a:pt x="17529" y="20052"/>
                      <a:pt x="17529" y="20052"/>
                    </a:cubicBezTo>
                    <a:cubicBezTo>
                      <a:pt x="17529" y="20052"/>
                      <a:pt x="17804" y="19748"/>
                      <a:pt x="17841" y="19470"/>
                    </a:cubicBezTo>
                    <a:cubicBezTo>
                      <a:pt x="17878" y="19192"/>
                      <a:pt x="18056" y="18530"/>
                      <a:pt x="18160" y="18676"/>
                    </a:cubicBezTo>
                    <a:cubicBezTo>
                      <a:pt x="18264" y="18821"/>
                      <a:pt x="18486" y="18715"/>
                      <a:pt x="18494" y="18848"/>
                    </a:cubicBezTo>
                    <a:cubicBezTo>
                      <a:pt x="18501" y="18970"/>
                      <a:pt x="18420" y="19420"/>
                      <a:pt x="18705" y="20093"/>
                    </a:cubicBezTo>
                    <a:cubicBezTo>
                      <a:pt x="18806" y="19979"/>
                      <a:pt x="18909" y="19891"/>
                      <a:pt x="18968" y="19897"/>
                    </a:cubicBezTo>
                    <a:cubicBezTo>
                      <a:pt x="19069" y="19907"/>
                      <a:pt x="19219" y="19669"/>
                      <a:pt x="19263" y="19519"/>
                    </a:cubicBezTo>
                    <a:cubicBezTo>
                      <a:pt x="19308" y="19371"/>
                      <a:pt x="19369" y="19659"/>
                      <a:pt x="19280" y="19708"/>
                    </a:cubicBezTo>
                    <a:cubicBezTo>
                      <a:pt x="19191" y="19758"/>
                      <a:pt x="19352" y="19877"/>
                      <a:pt x="19508" y="19867"/>
                    </a:cubicBezTo>
                    <a:cubicBezTo>
                      <a:pt x="19664" y="19857"/>
                      <a:pt x="19436" y="19966"/>
                      <a:pt x="19319" y="19956"/>
                    </a:cubicBezTo>
                    <a:cubicBezTo>
                      <a:pt x="19202" y="19946"/>
                      <a:pt x="19152" y="19976"/>
                      <a:pt x="18996" y="20254"/>
                    </a:cubicBezTo>
                    <a:cubicBezTo>
                      <a:pt x="18840" y="20532"/>
                      <a:pt x="18879" y="20612"/>
                      <a:pt x="18968" y="20751"/>
                    </a:cubicBezTo>
                    <a:cubicBezTo>
                      <a:pt x="19057" y="20890"/>
                      <a:pt x="19174" y="20830"/>
                      <a:pt x="19297" y="20641"/>
                    </a:cubicBezTo>
                    <a:cubicBezTo>
                      <a:pt x="19419" y="20453"/>
                      <a:pt x="19414" y="20264"/>
                      <a:pt x="19536" y="20274"/>
                    </a:cubicBezTo>
                    <a:cubicBezTo>
                      <a:pt x="19658" y="20284"/>
                      <a:pt x="19975" y="20075"/>
                      <a:pt x="20115" y="19996"/>
                    </a:cubicBezTo>
                    <a:cubicBezTo>
                      <a:pt x="20254" y="19917"/>
                      <a:pt x="20165" y="19877"/>
                      <a:pt x="20165" y="19768"/>
                    </a:cubicBezTo>
                    <a:cubicBezTo>
                      <a:pt x="20165" y="19659"/>
                      <a:pt x="20409" y="19659"/>
                      <a:pt x="20498" y="19549"/>
                    </a:cubicBezTo>
                    <a:cubicBezTo>
                      <a:pt x="20587" y="19440"/>
                      <a:pt x="20482" y="19351"/>
                      <a:pt x="20404" y="1937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8" name="Shape 1805"/>
              <p:cNvSpPr/>
              <p:nvPr/>
            </p:nvSpPr>
            <p:spPr>
              <a:xfrm>
                <a:off x="1600825" y="1280660"/>
                <a:ext cx="259834" cy="126717"/>
              </a:xfrm>
              <a:custGeom>
                <a:avLst/>
                <a:gdLst/>
                <a:ahLst/>
                <a:cxnLst>
                  <a:cxn ang="0">
                    <a:pos x="wd2" y="hd2"/>
                  </a:cxn>
                  <a:cxn ang="5400000">
                    <a:pos x="wd2" y="hd2"/>
                  </a:cxn>
                  <a:cxn ang="10800000">
                    <a:pos x="wd2" y="hd2"/>
                  </a:cxn>
                  <a:cxn ang="16200000">
                    <a:pos x="wd2" y="hd2"/>
                  </a:cxn>
                </a:cxnLst>
                <a:rect l="0" t="0" r="r" b="b"/>
                <a:pathLst>
                  <a:path w="19796" h="20027" extrusionOk="0">
                    <a:moveTo>
                      <a:pt x="19265" y="7165"/>
                    </a:moveTo>
                    <a:cubicBezTo>
                      <a:pt x="17644" y="11340"/>
                      <a:pt x="17104" y="11952"/>
                      <a:pt x="15433" y="11340"/>
                    </a:cubicBezTo>
                    <a:cubicBezTo>
                      <a:pt x="13763" y="10735"/>
                      <a:pt x="12733" y="12465"/>
                      <a:pt x="13566" y="13688"/>
                    </a:cubicBezTo>
                    <a:cubicBezTo>
                      <a:pt x="14402" y="14911"/>
                      <a:pt x="14451" y="15930"/>
                      <a:pt x="12733" y="16745"/>
                    </a:cubicBezTo>
                    <a:cubicBezTo>
                      <a:pt x="11012" y="17557"/>
                      <a:pt x="9883" y="20309"/>
                      <a:pt x="9196" y="20003"/>
                    </a:cubicBezTo>
                    <a:cubicBezTo>
                      <a:pt x="8508" y="19701"/>
                      <a:pt x="12143" y="14296"/>
                      <a:pt x="11209" y="12872"/>
                    </a:cubicBezTo>
                    <a:cubicBezTo>
                      <a:pt x="10277" y="11448"/>
                      <a:pt x="7968" y="15321"/>
                      <a:pt x="7919" y="17051"/>
                    </a:cubicBezTo>
                    <a:cubicBezTo>
                      <a:pt x="7870" y="18777"/>
                      <a:pt x="6347" y="18882"/>
                      <a:pt x="5415" y="18777"/>
                    </a:cubicBezTo>
                    <a:cubicBezTo>
                      <a:pt x="4480" y="18678"/>
                      <a:pt x="3252" y="16844"/>
                      <a:pt x="4185" y="16640"/>
                    </a:cubicBezTo>
                    <a:cubicBezTo>
                      <a:pt x="5120" y="16439"/>
                      <a:pt x="4480" y="14296"/>
                      <a:pt x="5758" y="13280"/>
                    </a:cubicBezTo>
                    <a:cubicBezTo>
                      <a:pt x="7034" y="12261"/>
                      <a:pt x="5511" y="10735"/>
                      <a:pt x="5905" y="9611"/>
                    </a:cubicBezTo>
                    <a:cubicBezTo>
                      <a:pt x="6299" y="8490"/>
                      <a:pt x="8901" y="10735"/>
                      <a:pt x="8950" y="8697"/>
                    </a:cubicBezTo>
                    <a:cubicBezTo>
                      <a:pt x="8999" y="6655"/>
                      <a:pt x="6347" y="4923"/>
                      <a:pt x="5463" y="6149"/>
                    </a:cubicBezTo>
                    <a:cubicBezTo>
                      <a:pt x="4579" y="7369"/>
                      <a:pt x="2515" y="10219"/>
                      <a:pt x="60" y="7977"/>
                    </a:cubicBezTo>
                    <a:cubicBezTo>
                      <a:pt x="-714" y="7276"/>
                      <a:pt x="6248" y="5741"/>
                      <a:pt x="7429" y="3499"/>
                    </a:cubicBezTo>
                    <a:cubicBezTo>
                      <a:pt x="8607" y="1257"/>
                      <a:pt x="13911" y="-1291"/>
                      <a:pt x="14304" y="744"/>
                    </a:cubicBezTo>
                    <a:cubicBezTo>
                      <a:pt x="14696" y="2783"/>
                      <a:pt x="11456" y="4111"/>
                      <a:pt x="13027" y="5945"/>
                    </a:cubicBezTo>
                    <a:cubicBezTo>
                      <a:pt x="14598" y="7780"/>
                      <a:pt x="17154" y="6557"/>
                      <a:pt x="17742" y="4620"/>
                    </a:cubicBezTo>
                    <a:cubicBezTo>
                      <a:pt x="18331" y="2684"/>
                      <a:pt x="20886" y="2989"/>
                      <a:pt x="19265" y="716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29" name="Shape 1806"/>
              <p:cNvSpPr/>
              <p:nvPr/>
            </p:nvSpPr>
            <p:spPr>
              <a:xfrm>
                <a:off x="1880969" y="1520784"/>
                <a:ext cx="263218" cy="108428"/>
              </a:xfrm>
              <a:custGeom>
                <a:avLst/>
                <a:gdLst/>
                <a:ahLst/>
                <a:cxnLst>
                  <a:cxn ang="0">
                    <a:pos x="wd2" y="hd2"/>
                  </a:cxn>
                  <a:cxn ang="5400000">
                    <a:pos x="wd2" y="hd2"/>
                  </a:cxn>
                  <a:cxn ang="10800000">
                    <a:pos x="wd2" y="hd2"/>
                  </a:cxn>
                  <a:cxn ang="16200000">
                    <a:pos x="wd2" y="hd2"/>
                  </a:cxn>
                </a:cxnLst>
                <a:rect l="0" t="0" r="r" b="b"/>
                <a:pathLst>
                  <a:path w="21369" h="18628" extrusionOk="0">
                    <a:moveTo>
                      <a:pt x="14251" y="10177"/>
                    </a:moveTo>
                    <a:cubicBezTo>
                      <a:pt x="12209" y="13940"/>
                      <a:pt x="12366" y="12943"/>
                      <a:pt x="10587" y="13604"/>
                    </a:cubicBezTo>
                    <a:cubicBezTo>
                      <a:pt x="8807" y="14269"/>
                      <a:pt x="10221" y="18039"/>
                      <a:pt x="8074" y="18368"/>
                    </a:cubicBezTo>
                    <a:cubicBezTo>
                      <a:pt x="5928" y="18704"/>
                      <a:pt x="747" y="19147"/>
                      <a:pt x="14" y="16599"/>
                    </a:cubicBezTo>
                    <a:cubicBezTo>
                      <a:pt x="-231" y="15746"/>
                      <a:pt x="2840" y="16374"/>
                      <a:pt x="3050" y="14494"/>
                    </a:cubicBezTo>
                    <a:cubicBezTo>
                      <a:pt x="3260" y="12611"/>
                      <a:pt x="4097" y="9616"/>
                      <a:pt x="5405" y="9616"/>
                    </a:cubicBezTo>
                    <a:cubicBezTo>
                      <a:pt x="6714" y="9616"/>
                      <a:pt x="6609" y="5967"/>
                      <a:pt x="4463" y="3751"/>
                    </a:cubicBezTo>
                    <a:cubicBezTo>
                      <a:pt x="2318" y="1535"/>
                      <a:pt x="7551" y="92"/>
                      <a:pt x="8755" y="3637"/>
                    </a:cubicBezTo>
                    <a:cubicBezTo>
                      <a:pt x="9959" y="7185"/>
                      <a:pt x="12105" y="9734"/>
                      <a:pt x="13309" y="7185"/>
                    </a:cubicBezTo>
                    <a:cubicBezTo>
                      <a:pt x="14512" y="4634"/>
                      <a:pt x="21369" y="-2453"/>
                      <a:pt x="21369" y="871"/>
                    </a:cubicBezTo>
                    <a:cubicBezTo>
                      <a:pt x="21369" y="4191"/>
                      <a:pt x="16291" y="6410"/>
                      <a:pt x="14251" y="1017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0" name="Shape 1807"/>
              <p:cNvSpPr/>
              <p:nvPr/>
            </p:nvSpPr>
            <p:spPr>
              <a:xfrm>
                <a:off x="2521299" y="2001031"/>
                <a:ext cx="97318" cy="168729"/>
              </a:xfrm>
              <a:custGeom>
                <a:avLst/>
                <a:gdLst/>
                <a:ahLst/>
                <a:cxnLst>
                  <a:cxn ang="0">
                    <a:pos x="wd2" y="hd2"/>
                  </a:cxn>
                  <a:cxn ang="5400000">
                    <a:pos x="wd2" y="hd2"/>
                  </a:cxn>
                  <a:cxn ang="10800000">
                    <a:pos x="wd2" y="hd2"/>
                  </a:cxn>
                  <a:cxn ang="16200000">
                    <a:pos x="wd2" y="hd2"/>
                  </a:cxn>
                </a:cxnLst>
                <a:rect l="0" t="0" r="r" b="b"/>
                <a:pathLst>
                  <a:path w="20912" h="20392" extrusionOk="0">
                    <a:moveTo>
                      <a:pt x="18467" y="20385"/>
                    </a:moveTo>
                    <a:cubicBezTo>
                      <a:pt x="14657" y="20621"/>
                      <a:pt x="18816" y="14700"/>
                      <a:pt x="11846" y="12544"/>
                    </a:cubicBezTo>
                    <a:cubicBezTo>
                      <a:pt x="3651" y="10010"/>
                      <a:pt x="0" y="5294"/>
                      <a:pt x="0" y="2745"/>
                    </a:cubicBezTo>
                    <a:cubicBezTo>
                      <a:pt x="0" y="197"/>
                      <a:pt x="6966" y="-979"/>
                      <a:pt x="9754" y="981"/>
                    </a:cubicBezTo>
                    <a:cubicBezTo>
                      <a:pt x="12541" y="2941"/>
                      <a:pt x="16725" y="10976"/>
                      <a:pt x="19162" y="13524"/>
                    </a:cubicBezTo>
                    <a:cubicBezTo>
                      <a:pt x="21600" y="16072"/>
                      <a:pt x="21600" y="20189"/>
                      <a:pt x="18467" y="2038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1" name="Shape 1808"/>
              <p:cNvSpPr/>
              <p:nvPr/>
            </p:nvSpPr>
            <p:spPr>
              <a:xfrm>
                <a:off x="0" y="1000515"/>
                <a:ext cx="3713075" cy="2514942"/>
              </a:xfrm>
              <a:custGeom>
                <a:avLst/>
                <a:gdLst/>
                <a:ahLst/>
                <a:cxnLst>
                  <a:cxn ang="0">
                    <a:pos x="wd2" y="hd2"/>
                  </a:cxn>
                  <a:cxn ang="5400000">
                    <a:pos x="wd2" y="hd2"/>
                  </a:cxn>
                  <a:cxn ang="10800000">
                    <a:pos x="wd2" y="hd2"/>
                  </a:cxn>
                  <a:cxn ang="16200000">
                    <a:pos x="wd2" y="hd2"/>
                  </a:cxn>
                </a:cxnLst>
                <a:rect l="0" t="0" r="r" b="b"/>
                <a:pathLst>
                  <a:path w="21574" h="21518" extrusionOk="0">
                    <a:moveTo>
                      <a:pt x="21395" y="11431"/>
                    </a:moveTo>
                    <a:cubicBezTo>
                      <a:pt x="21389" y="11339"/>
                      <a:pt x="21200" y="11413"/>
                      <a:pt x="21112" y="11311"/>
                    </a:cubicBezTo>
                    <a:cubicBezTo>
                      <a:pt x="21024" y="11209"/>
                      <a:pt x="20873" y="11672"/>
                      <a:pt x="20842" y="11866"/>
                    </a:cubicBezTo>
                    <a:cubicBezTo>
                      <a:pt x="20811" y="12060"/>
                      <a:pt x="20578" y="12273"/>
                      <a:pt x="20578" y="12273"/>
                    </a:cubicBezTo>
                    <a:cubicBezTo>
                      <a:pt x="20578" y="12273"/>
                      <a:pt x="19906" y="12282"/>
                      <a:pt x="19850" y="12282"/>
                    </a:cubicBezTo>
                    <a:cubicBezTo>
                      <a:pt x="19810" y="12282"/>
                      <a:pt x="19656" y="12479"/>
                      <a:pt x="19565" y="12599"/>
                    </a:cubicBezTo>
                    <a:cubicBezTo>
                      <a:pt x="19568" y="12604"/>
                      <a:pt x="19571" y="12609"/>
                      <a:pt x="19573" y="12615"/>
                    </a:cubicBezTo>
                    <a:cubicBezTo>
                      <a:pt x="19641" y="12796"/>
                      <a:pt x="19394" y="12907"/>
                      <a:pt x="19159" y="12921"/>
                    </a:cubicBezTo>
                    <a:cubicBezTo>
                      <a:pt x="19086" y="12925"/>
                      <a:pt x="19032" y="12936"/>
                      <a:pt x="18990" y="12944"/>
                    </a:cubicBezTo>
                    <a:cubicBezTo>
                      <a:pt x="18998" y="12987"/>
                      <a:pt x="19004" y="13034"/>
                      <a:pt x="19002" y="13068"/>
                    </a:cubicBezTo>
                    <a:cubicBezTo>
                      <a:pt x="19000" y="13091"/>
                      <a:pt x="18975" y="13118"/>
                      <a:pt x="18939" y="13146"/>
                    </a:cubicBezTo>
                    <a:cubicBezTo>
                      <a:pt x="18903" y="13254"/>
                      <a:pt x="18614" y="13461"/>
                      <a:pt x="18452" y="13587"/>
                    </a:cubicBezTo>
                    <a:cubicBezTo>
                      <a:pt x="18273" y="13726"/>
                      <a:pt x="18028" y="13656"/>
                      <a:pt x="18028" y="13448"/>
                    </a:cubicBezTo>
                    <a:cubicBezTo>
                      <a:pt x="18028" y="13240"/>
                      <a:pt x="18160" y="13282"/>
                      <a:pt x="18188" y="13379"/>
                    </a:cubicBezTo>
                    <a:cubicBezTo>
                      <a:pt x="18199" y="13415"/>
                      <a:pt x="18230" y="13389"/>
                      <a:pt x="18274" y="13343"/>
                    </a:cubicBezTo>
                    <a:cubicBezTo>
                      <a:pt x="18229" y="13279"/>
                      <a:pt x="18230" y="13176"/>
                      <a:pt x="18239" y="13098"/>
                    </a:cubicBezTo>
                    <a:cubicBezTo>
                      <a:pt x="18185" y="13063"/>
                      <a:pt x="18269" y="12752"/>
                      <a:pt x="18160" y="12699"/>
                    </a:cubicBezTo>
                    <a:cubicBezTo>
                      <a:pt x="18047" y="12643"/>
                      <a:pt x="17915" y="12935"/>
                      <a:pt x="17934" y="12754"/>
                    </a:cubicBezTo>
                    <a:cubicBezTo>
                      <a:pt x="17952" y="12574"/>
                      <a:pt x="18122" y="12421"/>
                      <a:pt x="18018" y="12185"/>
                    </a:cubicBezTo>
                    <a:cubicBezTo>
                      <a:pt x="17915" y="11950"/>
                      <a:pt x="17726" y="11950"/>
                      <a:pt x="17689" y="12130"/>
                    </a:cubicBezTo>
                    <a:cubicBezTo>
                      <a:pt x="17651" y="12310"/>
                      <a:pt x="17519" y="12227"/>
                      <a:pt x="17472" y="12366"/>
                    </a:cubicBezTo>
                    <a:cubicBezTo>
                      <a:pt x="17425" y="12504"/>
                      <a:pt x="17378" y="12810"/>
                      <a:pt x="17415" y="13032"/>
                    </a:cubicBezTo>
                    <a:cubicBezTo>
                      <a:pt x="17453" y="13254"/>
                      <a:pt x="17406" y="13365"/>
                      <a:pt x="17265" y="13490"/>
                    </a:cubicBezTo>
                    <a:cubicBezTo>
                      <a:pt x="17123" y="13614"/>
                      <a:pt x="17049" y="13299"/>
                      <a:pt x="17104" y="12893"/>
                    </a:cubicBezTo>
                    <a:cubicBezTo>
                      <a:pt x="17142" y="12615"/>
                      <a:pt x="17246" y="12352"/>
                      <a:pt x="17152" y="12352"/>
                    </a:cubicBezTo>
                    <a:cubicBezTo>
                      <a:pt x="17057" y="12352"/>
                      <a:pt x="17274" y="12019"/>
                      <a:pt x="17472" y="11950"/>
                    </a:cubicBezTo>
                    <a:cubicBezTo>
                      <a:pt x="17670" y="11880"/>
                      <a:pt x="17915" y="11908"/>
                      <a:pt x="17915" y="11824"/>
                    </a:cubicBezTo>
                    <a:cubicBezTo>
                      <a:pt x="17915" y="11808"/>
                      <a:pt x="17924" y="11796"/>
                      <a:pt x="17939" y="11789"/>
                    </a:cubicBezTo>
                    <a:cubicBezTo>
                      <a:pt x="17898" y="11742"/>
                      <a:pt x="17854" y="11698"/>
                      <a:pt x="17818" y="11665"/>
                    </a:cubicBezTo>
                    <a:cubicBezTo>
                      <a:pt x="17814" y="11683"/>
                      <a:pt x="17806" y="11699"/>
                      <a:pt x="17792" y="11714"/>
                    </a:cubicBezTo>
                    <a:cubicBezTo>
                      <a:pt x="17715" y="11793"/>
                      <a:pt x="17736" y="11589"/>
                      <a:pt x="17594" y="11589"/>
                    </a:cubicBezTo>
                    <a:cubicBezTo>
                      <a:pt x="17453" y="11589"/>
                      <a:pt x="17312" y="11783"/>
                      <a:pt x="17199" y="11700"/>
                    </a:cubicBezTo>
                    <a:cubicBezTo>
                      <a:pt x="17086" y="11616"/>
                      <a:pt x="17142" y="11505"/>
                      <a:pt x="17038" y="11505"/>
                    </a:cubicBezTo>
                    <a:cubicBezTo>
                      <a:pt x="16935" y="11505"/>
                      <a:pt x="17114" y="11214"/>
                      <a:pt x="16963" y="11339"/>
                    </a:cubicBezTo>
                    <a:cubicBezTo>
                      <a:pt x="16812" y="11464"/>
                      <a:pt x="16586" y="11769"/>
                      <a:pt x="16483" y="11630"/>
                    </a:cubicBezTo>
                    <a:cubicBezTo>
                      <a:pt x="16379" y="11492"/>
                      <a:pt x="16285" y="11672"/>
                      <a:pt x="16209" y="11561"/>
                    </a:cubicBezTo>
                    <a:cubicBezTo>
                      <a:pt x="16134" y="11450"/>
                      <a:pt x="16473" y="11145"/>
                      <a:pt x="16633" y="11159"/>
                    </a:cubicBezTo>
                    <a:cubicBezTo>
                      <a:pt x="16673" y="11162"/>
                      <a:pt x="16709" y="11136"/>
                      <a:pt x="16742" y="11097"/>
                    </a:cubicBezTo>
                    <a:cubicBezTo>
                      <a:pt x="16658" y="11051"/>
                      <a:pt x="16484" y="10951"/>
                      <a:pt x="16439" y="11034"/>
                    </a:cubicBezTo>
                    <a:cubicBezTo>
                      <a:pt x="16382" y="11135"/>
                      <a:pt x="16300" y="11071"/>
                      <a:pt x="16256" y="10987"/>
                    </a:cubicBezTo>
                    <a:cubicBezTo>
                      <a:pt x="16212" y="10904"/>
                      <a:pt x="16156" y="11015"/>
                      <a:pt x="16080" y="10886"/>
                    </a:cubicBezTo>
                    <a:cubicBezTo>
                      <a:pt x="16005" y="10756"/>
                      <a:pt x="15930" y="10849"/>
                      <a:pt x="15886" y="10876"/>
                    </a:cubicBezTo>
                    <a:cubicBezTo>
                      <a:pt x="15842" y="10904"/>
                      <a:pt x="15785" y="10830"/>
                      <a:pt x="15704" y="10784"/>
                    </a:cubicBezTo>
                    <a:cubicBezTo>
                      <a:pt x="15622" y="10738"/>
                      <a:pt x="15685" y="10617"/>
                      <a:pt x="15616" y="10543"/>
                    </a:cubicBezTo>
                    <a:cubicBezTo>
                      <a:pt x="15547" y="10469"/>
                      <a:pt x="15543" y="10683"/>
                      <a:pt x="15543" y="10683"/>
                    </a:cubicBezTo>
                    <a:lnTo>
                      <a:pt x="9687" y="10730"/>
                    </a:lnTo>
                    <a:cubicBezTo>
                      <a:pt x="9693" y="10744"/>
                      <a:pt x="9700" y="10758"/>
                      <a:pt x="9708" y="10770"/>
                    </a:cubicBezTo>
                    <a:cubicBezTo>
                      <a:pt x="9778" y="10881"/>
                      <a:pt x="9722" y="10964"/>
                      <a:pt x="9745" y="11096"/>
                    </a:cubicBezTo>
                    <a:cubicBezTo>
                      <a:pt x="9769" y="11228"/>
                      <a:pt x="9750" y="11415"/>
                      <a:pt x="9679" y="11415"/>
                    </a:cubicBezTo>
                    <a:cubicBezTo>
                      <a:pt x="9609" y="11415"/>
                      <a:pt x="9599" y="11297"/>
                      <a:pt x="9651" y="11256"/>
                    </a:cubicBezTo>
                    <a:cubicBezTo>
                      <a:pt x="9703" y="11214"/>
                      <a:pt x="9675" y="11061"/>
                      <a:pt x="9623" y="11061"/>
                    </a:cubicBezTo>
                    <a:cubicBezTo>
                      <a:pt x="9593" y="11061"/>
                      <a:pt x="9580" y="11009"/>
                      <a:pt x="9582" y="10948"/>
                    </a:cubicBezTo>
                    <a:cubicBezTo>
                      <a:pt x="9486" y="10987"/>
                      <a:pt x="9375" y="10969"/>
                      <a:pt x="9246" y="10947"/>
                    </a:cubicBezTo>
                    <a:cubicBezTo>
                      <a:pt x="9248" y="10955"/>
                      <a:pt x="9250" y="10963"/>
                      <a:pt x="9251" y="10971"/>
                    </a:cubicBezTo>
                    <a:cubicBezTo>
                      <a:pt x="9255" y="11055"/>
                      <a:pt x="9284" y="11242"/>
                      <a:pt x="9359" y="11387"/>
                    </a:cubicBezTo>
                    <a:cubicBezTo>
                      <a:pt x="9434" y="11533"/>
                      <a:pt x="9383" y="11623"/>
                      <a:pt x="9453" y="11679"/>
                    </a:cubicBezTo>
                    <a:cubicBezTo>
                      <a:pt x="9524" y="11734"/>
                      <a:pt x="9519" y="11797"/>
                      <a:pt x="9453" y="11783"/>
                    </a:cubicBezTo>
                    <a:cubicBezTo>
                      <a:pt x="9387" y="11769"/>
                      <a:pt x="9434" y="11859"/>
                      <a:pt x="9411" y="12067"/>
                    </a:cubicBezTo>
                    <a:cubicBezTo>
                      <a:pt x="9387" y="12276"/>
                      <a:pt x="9392" y="12706"/>
                      <a:pt x="9378" y="12838"/>
                    </a:cubicBezTo>
                    <a:cubicBezTo>
                      <a:pt x="9364" y="12969"/>
                      <a:pt x="9260" y="13184"/>
                      <a:pt x="9321" y="13323"/>
                    </a:cubicBezTo>
                    <a:cubicBezTo>
                      <a:pt x="9383" y="13462"/>
                      <a:pt x="9425" y="13656"/>
                      <a:pt x="9392" y="13829"/>
                    </a:cubicBezTo>
                    <a:cubicBezTo>
                      <a:pt x="9359" y="14003"/>
                      <a:pt x="9364" y="14107"/>
                      <a:pt x="9415" y="14239"/>
                    </a:cubicBezTo>
                    <a:cubicBezTo>
                      <a:pt x="9467" y="14371"/>
                      <a:pt x="9425" y="14600"/>
                      <a:pt x="9481" y="14648"/>
                    </a:cubicBezTo>
                    <a:cubicBezTo>
                      <a:pt x="9538" y="14697"/>
                      <a:pt x="9590" y="14794"/>
                      <a:pt x="9642" y="14919"/>
                    </a:cubicBezTo>
                    <a:cubicBezTo>
                      <a:pt x="9694" y="15044"/>
                      <a:pt x="9741" y="14967"/>
                      <a:pt x="9750" y="15092"/>
                    </a:cubicBezTo>
                    <a:cubicBezTo>
                      <a:pt x="9759" y="15217"/>
                      <a:pt x="9759" y="15238"/>
                      <a:pt x="9835" y="15286"/>
                    </a:cubicBezTo>
                    <a:cubicBezTo>
                      <a:pt x="9910" y="15335"/>
                      <a:pt x="9863" y="15460"/>
                      <a:pt x="9863" y="15529"/>
                    </a:cubicBezTo>
                    <a:cubicBezTo>
                      <a:pt x="9863" y="15598"/>
                      <a:pt x="9962" y="15724"/>
                      <a:pt x="10085" y="15883"/>
                    </a:cubicBezTo>
                    <a:cubicBezTo>
                      <a:pt x="10207" y="16042"/>
                      <a:pt x="10103" y="16174"/>
                      <a:pt x="10193" y="16174"/>
                    </a:cubicBezTo>
                    <a:cubicBezTo>
                      <a:pt x="10282" y="16174"/>
                      <a:pt x="10367" y="16251"/>
                      <a:pt x="10457" y="16334"/>
                    </a:cubicBezTo>
                    <a:cubicBezTo>
                      <a:pt x="10546" y="16417"/>
                      <a:pt x="10574" y="16369"/>
                      <a:pt x="10636" y="16389"/>
                    </a:cubicBezTo>
                    <a:cubicBezTo>
                      <a:pt x="10697" y="16410"/>
                      <a:pt x="10810" y="16605"/>
                      <a:pt x="10834" y="16736"/>
                    </a:cubicBezTo>
                    <a:cubicBezTo>
                      <a:pt x="10845" y="16798"/>
                      <a:pt x="10859" y="16863"/>
                      <a:pt x="10881" y="16934"/>
                    </a:cubicBezTo>
                    <a:lnTo>
                      <a:pt x="11370" y="16839"/>
                    </a:lnTo>
                    <a:cubicBezTo>
                      <a:pt x="11370" y="16839"/>
                      <a:pt x="11521" y="16995"/>
                      <a:pt x="11606" y="17025"/>
                    </a:cubicBezTo>
                    <a:cubicBezTo>
                      <a:pt x="11692" y="17054"/>
                      <a:pt x="12155" y="17306"/>
                      <a:pt x="12155" y="17306"/>
                    </a:cubicBezTo>
                    <a:lnTo>
                      <a:pt x="12759" y="17299"/>
                    </a:lnTo>
                    <a:lnTo>
                      <a:pt x="12830" y="17165"/>
                    </a:lnTo>
                    <a:lnTo>
                      <a:pt x="13162" y="17165"/>
                    </a:lnTo>
                    <a:cubicBezTo>
                      <a:pt x="13162" y="17165"/>
                      <a:pt x="13373" y="17469"/>
                      <a:pt x="13403" y="17484"/>
                    </a:cubicBezTo>
                    <a:cubicBezTo>
                      <a:pt x="13434" y="17499"/>
                      <a:pt x="13539" y="17640"/>
                      <a:pt x="13539" y="17729"/>
                    </a:cubicBezTo>
                    <a:cubicBezTo>
                      <a:pt x="13539" y="17818"/>
                      <a:pt x="13564" y="17892"/>
                      <a:pt x="13615" y="17929"/>
                    </a:cubicBezTo>
                    <a:cubicBezTo>
                      <a:pt x="13665" y="17966"/>
                      <a:pt x="13836" y="18129"/>
                      <a:pt x="13861" y="18114"/>
                    </a:cubicBezTo>
                    <a:cubicBezTo>
                      <a:pt x="13886" y="18099"/>
                      <a:pt x="13937" y="17818"/>
                      <a:pt x="14027" y="17825"/>
                    </a:cubicBezTo>
                    <a:cubicBezTo>
                      <a:pt x="14118" y="17832"/>
                      <a:pt x="14365" y="17936"/>
                      <a:pt x="14405" y="18144"/>
                    </a:cubicBezTo>
                    <a:cubicBezTo>
                      <a:pt x="14445" y="18351"/>
                      <a:pt x="14566" y="18522"/>
                      <a:pt x="14606" y="18566"/>
                    </a:cubicBezTo>
                    <a:cubicBezTo>
                      <a:pt x="14646" y="18610"/>
                      <a:pt x="14626" y="18737"/>
                      <a:pt x="14657" y="18803"/>
                    </a:cubicBezTo>
                    <a:cubicBezTo>
                      <a:pt x="14687" y="18870"/>
                      <a:pt x="14682" y="18996"/>
                      <a:pt x="14717" y="18996"/>
                    </a:cubicBezTo>
                    <a:cubicBezTo>
                      <a:pt x="14752" y="18996"/>
                      <a:pt x="14933" y="19159"/>
                      <a:pt x="15014" y="19152"/>
                    </a:cubicBezTo>
                    <a:cubicBezTo>
                      <a:pt x="15038" y="19150"/>
                      <a:pt x="15070" y="19171"/>
                      <a:pt x="15102" y="19200"/>
                    </a:cubicBezTo>
                    <a:cubicBezTo>
                      <a:pt x="15112" y="18953"/>
                      <a:pt x="14939" y="18911"/>
                      <a:pt x="15041" y="18797"/>
                    </a:cubicBezTo>
                    <a:cubicBezTo>
                      <a:pt x="15159" y="18665"/>
                      <a:pt x="15036" y="18554"/>
                      <a:pt x="15093" y="18498"/>
                    </a:cubicBezTo>
                    <a:cubicBezTo>
                      <a:pt x="15149" y="18443"/>
                      <a:pt x="15248" y="18388"/>
                      <a:pt x="15248" y="18304"/>
                    </a:cubicBezTo>
                    <a:cubicBezTo>
                      <a:pt x="15248" y="18221"/>
                      <a:pt x="15300" y="18221"/>
                      <a:pt x="15375" y="18235"/>
                    </a:cubicBezTo>
                    <a:cubicBezTo>
                      <a:pt x="15451" y="18249"/>
                      <a:pt x="15592" y="18054"/>
                      <a:pt x="15583" y="17978"/>
                    </a:cubicBezTo>
                    <a:cubicBezTo>
                      <a:pt x="15573" y="17902"/>
                      <a:pt x="15597" y="17888"/>
                      <a:pt x="15686" y="17916"/>
                    </a:cubicBezTo>
                    <a:cubicBezTo>
                      <a:pt x="15776" y="17944"/>
                      <a:pt x="15762" y="17763"/>
                      <a:pt x="15818" y="17791"/>
                    </a:cubicBezTo>
                    <a:cubicBezTo>
                      <a:pt x="15875" y="17819"/>
                      <a:pt x="15922" y="17867"/>
                      <a:pt x="15927" y="17805"/>
                    </a:cubicBezTo>
                    <a:cubicBezTo>
                      <a:pt x="15931" y="17742"/>
                      <a:pt x="15988" y="17756"/>
                      <a:pt x="16030" y="17839"/>
                    </a:cubicBezTo>
                    <a:cubicBezTo>
                      <a:pt x="16073" y="17923"/>
                      <a:pt x="16195" y="17944"/>
                      <a:pt x="16205" y="17846"/>
                    </a:cubicBezTo>
                    <a:cubicBezTo>
                      <a:pt x="16214" y="17749"/>
                      <a:pt x="16285" y="17846"/>
                      <a:pt x="16346" y="17944"/>
                    </a:cubicBezTo>
                    <a:cubicBezTo>
                      <a:pt x="16407" y="18041"/>
                      <a:pt x="16435" y="18013"/>
                      <a:pt x="16525" y="18020"/>
                    </a:cubicBezTo>
                    <a:cubicBezTo>
                      <a:pt x="16614" y="18027"/>
                      <a:pt x="16614" y="17992"/>
                      <a:pt x="16619" y="17909"/>
                    </a:cubicBezTo>
                    <a:cubicBezTo>
                      <a:pt x="16624" y="17826"/>
                      <a:pt x="16718" y="18089"/>
                      <a:pt x="16808" y="18103"/>
                    </a:cubicBezTo>
                    <a:cubicBezTo>
                      <a:pt x="16897" y="18117"/>
                      <a:pt x="16826" y="18020"/>
                      <a:pt x="16761" y="17944"/>
                    </a:cubicBezTo>
                    <a:cubicBezTo>
                      <a:pt x="16695" y="17867"/>
                      <a:pt x="16775" y="17832"/>
                      <a:pt x="16718" y="17770"/>
                    </a:cubicBezTo>
                    <a:cubicBezTo>
                      <a:pt x="16662" y="17708"/>
                      <a:pt x="16789" y="17624"/>
                      <a:pt x="16902" y="17631"/>
                    </a:cubicBezTo>
                    <a:cubicBezTo>
                      <a:pt x="17015" y="17638"/>
                      <a:pt x="17010" y="17680"/>
                      <a:pt x="17053" y="17583"/>
                    </a:cubicBezTo>
                    <a:cubicBezTo>
                      <a:pt x="17095" y="17486"/>
                      <a:pt x="17137" y="17583"/>
                      <a:pt x="17137" y="17666"/>
                    </a:cubicBezTo>
                    <a:cubicBezTo>
                      <a:pt x="17137" y="17749"/>
                      <a:pt x="17321" y="17617"/>
                      <a:pt x="17420" y="17617"/>
                    </a:cubicBezTo>
                    <a:cubicBezTo>
                      <a:pt x="17519" y="17617"/>
                      <a:pt x="17609" y="17742"/>
                      <a:pt x="17618" y="17826"/>
                    </a:cubicBezTo>
                    <a:cubicBezTo>
                      <a:pt x="17627" y="17909"/>
                      <a:pt x="17693" y="17950"/>
                      <a:pt x="17764" y="17860"/>
                    </a:cubicBezTo>
                    <a:cubicBezTo>
                      <a:pt x="17835" y="17770"/>
                      <a:pt x="17896" y="17666"/>
                      <a:pt x="17962" y="17763"/>
                    </a:cubicBezTo>
                    <a:cubicBezTo>
                      <a:pt x="18028" y="17860"/>
                      <a:pt x="18094" y="17992"/>
                      <a:pt x="18174" y="18110"/>
                    </a:cubicBezTo>
                    <a:cubicBezTo>
                      <a:pt x="18254" y="18228"/>
                      <a:pt x="18136" y="18374"/>
                      <a:pt x="18179" y="18464"/>
                    </a:cubicBezTo>
                    <a:cubicBezTo>
                      <a:pt x="18221" y="18554"/>
                      <a:pt x="18174" y="18679"/>
                      <a:pt x="18268" y="18776"/>
                    </a:cubicBezTo>
                    <a:cubicBezTo>
                      <a:pt x="18362" y="18873"/>
                      <a:pt x="18278" y="19074"/>
                      <a:pt x="18353" y="19102"/>
                    </a:cubicBezTo>
                    <a:cubicBezTo>
                      <a:pt x="18428" y="19130"/>
                      <a:pt x="18490" y="19303"/>
                      <a:pt x="18499" y="19373"/>
                    </a:cubicBezTo>
                    <a:cubicBezTo>
                      <a:pt x="18508" y="19442"/>
                      <a:pt x="18650" y="19532"/>
                      <a:pt x="18659" y="19414"/>
                    </a:cubicBezTo>
                    <a:cubicBezTo>
                      <a:pt x="18669" y="19296"/>
                      <a:pt x="18744" y="19157"/>
                      <a:pt x="18753" y="19047"/>
                    </a:cubicBezTo>
                    <a:cubicBezTo>
                      <a:pt x="18763" y="18936"/>
                      <a:pt x="18697" y="18540"/>
                      <a:pt x="18636" y="18415"/>
                    </a:cubicBezTo>
                    <a:cubicBezTo>
                      <a:pt x="18574" y="18290"/>
                      <a:pt x="18650" y="18263"/>
                      <a:pt x="18574" y="18117"/>
                    </a:cubicBezTo>
                    <a:cubicBezTo>
                      <a:pt x="18499" y="17971"/>
                      <a:pt x="18452" y="17715"/>
                      <a:pt x="18457" y="17506"/>
                    </a:cubicBezTo>
                    <a:cubicBezTo>
                      <a:pt x="18461" y="17298"/>
                      <a:pt x="18626" y="16958"/>
                      <a:pt x="18706" y="16854"/>
                    </a:cubicBezTo>
                    <a:cubicBezTo>
                      <a:pt x="18786" y="16750"/>
                      <a:pt x="18876" y="16806"/>
                      <a:pt x="18895" y="16695"/>
                    </a:cubicBezTo>
                    <a:cubicBezTo>
                      <a:pt x="18914" y="16584"/>
                      <a:pt x="19013" y="16445"/>
                      <a:pt x="19069" y="16445"/>
                    </a:cubicBezTo>
                    <a:cubicBezTo>
                      <a:pt x="19126" y="16445"/>
                      <a:pt x="19187" y="16466"/>
                      <a:pt x="19196" y="16376"/>
                    </a:cubicBezTo>
                    <a:cubicBezTo>
                      <a:pt x="19206" y="16285"/>
                      <a:pt x="19300" y="16174"/>
                      <a:pt x="19422" y="16147"/>
                    </a:cubicBezTo>
                    <a:cubicBezTo>
                      <a:pt x="19545" y="16119"/>
                      <a:pt x="19474" y="16022"/>
                      <a:pt x="19441" y="15939"/>
                    </a:cubicBezTo>
                    <a:cubicBezTo>
                      <a:pt x="19408" y="15855"/>
                      <a:pt x="19470" y="15772"/>
                      <a:pt x="19493" y="15827"/>
                    </a:cubicBezTo>
                    <a:cubicBezTo>
                      <a:pt x="19517" y="15883"/>
                      <a:pt x="19592" y="15890"/>
                      <a:pt x="19639" y="15841"/>
                    </a:cubicBezTo>
                    <a:cubicBezTo>
                      <a:pt x="19686" y="15793"/>
                      <a:pt x="19795" y="15661"/>
                      <a:pt x="19691" y="15654"/>
                    </a:cubicBezTo>
                    <a:cubicBezTo>
                      <a:pt x="19587" y="15647"/>
                      <a:pt x="19564" y="15585"/>
                      <a:pt x="19625" y="15550"/>
                    </a:cubicBezTo>
                    <a:cubicBezTo>
                      <a:pt x="19686" y="15515"/>
                      <a:pt x="19634" y="15349"/>
                      <a:pt x="19550" y="15335"/>
                    </a:cubicBezTo>
                    <a:cubicBezTo>
                      <a:pt x="19465" y="15321"/>
                      <a:pt x="19493" y="15259"/>
                      <a:pt x="19545" y="15182"/>
                    </a:cubicBezTo>
                    <a:cubicBezTo>
                      <a:pt x="19597" y="15106"/>
                      <a:pt x="19470" y="14981"/>
                      <a:pt x="19408" y="14919"/>
                    </a:cubicBezTo>
                    <a:cubicBezTo>
                      <a:pt x="19347" y="14856"/>
                      <a:pt x="19446" y="14822"/>
                      <a:pt x="19493" y="14808"/>
                    </a:cubicBezTo>
                    <a:cubicBezTo>
                      <a:pt x="19540" y="14794"/>
                      <a:pt x="19503" y="14475"/>
                      <a:pt x="19526" y="14398"/>
                    </a:cubicBezTo>
                    <a:cubicBezTo>
                      <a:pt x="19550" y="14322"/>
                      <a:pt x="19630" y="14322"/>
                      <a:pt x="19597" y="14398"/>
                    </a:cubicBezTo>
                    <a:cubicBezTo>
                      <a:pt x="19564" y="14475"/>
                      <a:pt x="19517" y="14600"/>
                      <a:pt x="19578" y="14704"/>
                    </a:cubicBezTo>
                    <a:cubicBezTo>
                      <a:pt x="19639" y="14808"/>
                      <a:pt x="19658" y="14919"/>
                      <a:pt x="19634" y="15078"/>
                    </a:cubicBezTo>
                    <a:cubicBezTo>
                      <a:pt x="19611" y="15238"/>
                      <a:pt x="19658" y="15196"/>
                      <a:pt x="19729" y="14988"/>
                    </a:cubicBezTo>
                    <a:cubicBezTo>
                      <a:pt x="19799" y="14780"/>
                      <a:pt x="19809" y="14600"/>
                      <a:pt x="19762" y="14579"/>
                    </a:cubicBezTo>
                    <a:cubicBezTo>
                      <a:pt x="19715" y="14558"/>
                      <a:pt x="19719" y="14350"/>
                      <a:pt x="19771" y="14447"/>
                    </a:cubicBezTo>
                    <a:cubicBezTo>
                      <a:pt x="19823" y="14544"/>
                      <a:pt x="19842" y="14558"/>
                      <a:pt x="19922" y="14433"/>
                    </a:cubicBezTo>
                    <a:cubicBezTo>
                      <a:pt x="20002" y="14308"/>
                      <a:pt x="20087" y="14093"/>
                      <a:pt x="20035" y="14045"/>
                    </a:cubicBezTo>
                    <a:cubicBezTo>
                      <a:pt x="19983" y="13996"/>
                      <a:pt x="20058" y="13947"/>
                      <a:pt x="20153" y="13955"/>
                    </a:cubicBezTo>
                    <a:cubicBezTo>
                      <a:pt x="20247" y="13961"/>
                      <a:pt x="20449" y="13871"/>
                      <a:pt x="20464" y="13829"/>
                    </a:cubicBezTo>
                    <a:cubicBezTo>
                      <a:pt x="20510" y="13694"/>
                      <a:pt x="20139" y="13892"/>
                      <a:pt x="20139" y="13816"/>
                    </a:cubicBezTo>
                    <a:cubicBezTo>
                      <a:pt x="20139" y="13739"/>
                      <a:pt x="20374" y="13663"/>
                      <a:pt x="20482" y="13656"/>
                    </a:cubicBezTo>
                    <a:cubicBezTo>
                      <a:pt x="20591" y="13649"/>
                      <a:pt x="20539" y="13434"/>
                      <a:pt x="20586" y="13524"/>
                    </a:cubicBezTo>
                    <a:cubicBezTo>
                      <a:pt x="20633" y="13614"/>
                      <a:pt x="20704" y="13600"/>
                      <a:pt x="20765" y="13545"/>
                    </a:cubicBezTo>
                    <a:cubicBezTo>
                      <a:pt x="20826" y="13490"/>
                      <a:pt x="20779" y="13330"/>
                      <a:pt x="20709" y="13302"/>
                    </a:cubicBezTo>
                    <a:cubicBezTo>
                      <a:pt x="20638" y="13274"/>
                      <a:pt x="20760" y="13205"/>
                      <a:pt x="20737" y="13143"/>
                    </a:cubicBezTo>
                    <a:cubicBezTo>
                      <a:pt x="20713" y="13080"/>
                      <a:pt x="20784" y="12830"/>
                      <a:pt x="20873" y="12803"/>
                    </a:cubicBezTo>
                    <a:cubicBezTo>
                      <a:pt x="20963" y="12775"/>
                      <a:pt x="20921" y="12692"/>
                      <a:pt x="20996" y="12692"/>
                    </a:cubicBezTo>
                    <a:cubicBezTo>
                      <a:pt x="21071" y="12692"/>
                      <a:pt x="21086" y="12560"/>
                      <a:pt x="21151" y="12463"/>
                    </a:cubicBezTo>
                    <a:cubicBezTo>
                      <a:pt x="21217" y="12366"/>
                      <a:pt x="21312" y="12615"/>
                      <a:pt x="21415" y="12477"/>
                    </a:cubicBezTo>
                    <a:cubicBezTo>
                      <a:pt x="21458" y="12420"/>
                      <a:pt x="21515" y="12357"/>
                      <a:pt x="21574" y="12301"/>
                    </a:cubicBezTo>
                    <a:cubicBezTo>
                      <a:pt x="21332" y="11831"/>
                      <a:pt x="21401" y="11517"/>
                      <a:pt x="21395" y="11431"/>
                    </a:cubicBezTo>
                    <a:close/>
                    <a:moveTo>
                      <a:pt x="2061" y="20720"/>
                    </a:moveTo>
                    <a:cubicBezTo>
                      <a:pt x="2106" y="20822"/>
                      <a:pt x="2154" y="20842"/>
                      <a:pt x="2192" y="20750"/>
                    </a:cubicBezTo>
                    <a:cubicBezTo>
                      <a:pt x="2230" y="20658"/>
                      <a:pt x="2008" y="20601"/>
                      <a:pt x="2061" y="20720"/>
                    </a:cubicBezTo>
                    <a:close/>
                    <a:moveTo>
                      <a:pt x="1728" y="20511"/>
                    </a:moveTo>
                    <a:cubicBezTo>
                      <a:pt x="1790" y="20608"/>
                      <a:pt x="1835" y="20582"/>
                      <a:pt x="1853" y="20495"/>
                    </a:cubicBezTo>
                    <a:cubicBezTo>
                      <a:pt x="1870" y="20409"/>
                      <a:pt x="1661" y="20407"/>
                      <a:pt x="1728" y="20511"/>
                    </a:cubicBezTo>
                    <a:close/>
                    <a:moveTo>
                      <a:pt x="2462" y="20863"/>
                    </a:moveTo>
                    <a:cubicBezTo>
                      <a:pt x="2393" y="20878"/>
                      <a:pt x="2438" y="21064"/>
                      <a:pt x="2483" y="21016"/>
                    </a:cubicBezTo>
                    <a:cubicBezTo>
                      <a:pt x="2560" y="20934"/>
                      <a:pt x="2532" y="20847"/>
                      <a:pt x="2462" y="20863"/>
                    </a:cubicBezTo>
                    <a:close/>
                    <a:moveTo>
                      <a:pt x="2618" y="21128"/>
                    </a:moveTo>
                    <a:cubicBezTo>
                      <a:pt x="2501" y="21148"/>
                      <a:pt x="2566" y="21582"/>
                      <a:pt x="2629" y="21510"/>
                    </a:cubicBezTo>
                    <a:cubicBezTo>
                      <a:pt x="2674" y="21459"/>
                      <a:pt x="2757" y="21449"/>
                      <a:pt x="2781" y="21383"/>
                    </a:cubicBezTo>
                    <a:cubicBezTo>
                      <a:pt x="2814" y="21294"/>
                      <a:pt x="2736" y="21107"/>
                      <a:pt x="2618" y="21128"/>
                    </a:cubicBezTo>
                    <a:close/>
                    <a:moveTo>
                      <a:pt x="323" y="5810"/>
                    </a:moveTo>
                    <a:cubicBezTo>
                      <a:pt x="313" y="5699"/>
                      <a:pt x="111" y="5803"/>
                      <a:pt x="134" y="5907"/>
                    </a:cubicBezTo>
                    <a:cubicBezTo>
                      <a:pt x="158" y="6011"/>
                      <a:pt x="349" y="6079"/>
                      <a:pt x="431" y="6038"/>
                    </a:cubicBezTo>
                    <a:cubicBezTo>
                      <a:pt x="502" y="6004"/>
                      <a:pt x="525" y="5893"/>
                      <a:pt x="473" y="5823"/>
                    </a:cubicBezTo>
                    <a:cubicBezTo>
                      <a:pt x="422" y="5754"/>
                      <a:pt x="332" y="5921"/>
                      <a:pt x="323" y="5810"/>
                    </a:cubicBezTo>
                    <a:close/>
                    <a:moveTo>
                      <a:pt x="3324" y="6628"/>
                    </a:moveTo>
                    <a:cubicBezTo>
                      <a:pt x="3328" y="6552"/>
                      <a:pt x="3253" y="6559"/>
                      <a:pt x="3159" y="6718"/>
                    </a:cubicBezTo>
                    <a:cubicBezTo>
                      <a:pt x="3065" y="6878"/>
                      <a:pt x="2985" y="6961"/>
                      <a:pt x="2970" y="7038"/>
                    </a:cubicBezTo>
                    <a:cubicBezTo>
                      <a:pt x="2956" y="7114"/>
                      <a:pt x="2848" y="7024"/>
                      <a:pt x="2815" y="7121"/>
                    </a:cubicBezTo>
                    <a:cubicBezTo>
                      <a:pt x="2782" y="7218"/>
                      <a:pt x="2838" y="7433"/>
                      <a:pt x="2904" y="7364"/>
                    </a:cubicBezTo>
                    <a:cubicBezTo>
                      <a:pt x="2970" y="7294"/>
                      <a:pt x="2975" y="7364"/>
                      <a:pt x="3018" y="7364"/>
                    </a:cubicBezTo>
                    <a:cubicBezTo>
                      <a:pt x="3060" y="7364"/>
                      <a:pt x="3253" y="7169"/>
                      <a:pt x="3296" y="7072"/>
                    </a:cubicBezTo>
                    <a:cubicBezTo>
                      <a:pt x="3338" y="6975"/>
                      <a:pt x="3220" y="6947"/>
                      <a:pt x="3215" y="6885"/>
                    </a:cubicBezTo>
                    <a:cubicBezTo>
                      <a:pt x="3211" y="6822"/>
                      <a:pt x="3314" y="6822"/>
                      <a:pt x="3366" y="6781"/>
                    </a:cubicBezTo>
                    <a:cubicBezTo>
                      <a:pt x="3418" y="6739"/>
                      <a:pt x="3319" y="6704"/>
                      <a:pt x="3324" y="6628"/>
                    </a:cubicBezTo>
                    <a:close/>
                    <a:moveTo>
                      <a:pt x="935" y="8259"/>
                    </a:moveTo>
                    <a:cubicBezTo>
                      <a:pt x="831" y="8203"/>
                      <a:pt x="559" y="8447"/>
                      <a:pt x="652" y="8467"/>
                    </a:cubicBezTo>
                    <a:cubicBezTo>
                      <a:pt x="718" y="8481"/>
                      <a:pt x="747" y="8384"/>
                      <a:pt x="822" y="8384"/>
                    </a:cubicBezTo>
                    <a:cubicBezTo>
                      <a:pt x="897" y="8384"/>
                      <a:pt x="1039" y="8314"/>
                      <a:pt x="935" y="8259"/>
                    </a:cubicBezTo>
                    <a:close/>
                    <a:moveTo>
                      <a:pt x="134" y="8883"/>
                    </a:moveTo>
                    <a:cubicBezTo>
                      <a:pt x="247" y="8814"/>
                      <a:pt x="294" y="8730"/>
                      <a:pt x="247" y="8647"/>
                    </a:cubicBezTo>
                    <a:cubicBezTo>
                      <a:pt x="200" y="8564"/>
                      <a:pt x="47" y="8936"/>
                      <a:pt x="134" y="8883"/>
                    </a:cubicBezTo>
                    <a:close/>
                    <a:moveTo>
                      <a:pt x="8084" y="7898"/>
                    </a:moveTo>
                    <a:cubicBezTo>
                      <a:pt x="8115" y="7778"/>
                      <a:pt x="8122" y="7704"/>
                      <a:pt x="7883" y="7565"/>
                    </a:cubicBezTo>
                    <a:cubicBezTo>
                      <a:pt x="7644" y="7426"/>
                      <a:pt x="7669" y="7334"/>
                      <a:pt x="7506" y="6908"/>
                    </a:cubicBezTo>
                    <a:cubicBezTo>
                      <a:pt x="7343" y="6483"/>
                      <a:pt x="7047" y="6298"/>
                      <a:pt x="7047" y="6140"/>
                    </a:cubicBezTo>
                    <a:cubicBezTo>
                      <a:pt x="7047" y="5983"/>
                      <a:pt x="6758" y="6002"/>
                      <a:pt x="6758" y="6122"/>
                    </a:cubicBezTo>
                    <a:cubicBezTo>
                      <a:pt x="6758" y="6242"/>
                      <a:pt x="6633" y="6279"/>
                      <a:pt x="6564" y="6344"/>
                    </a:cubicBezTo>
                    <a:cubicBezTo>
                      <a:pt x="6494" y="6408"/>
                      <a:pt x="6463" y="6307"/>
                      <a:pt x="6400" y="6187"/>
                    </a:cubicBezTo>
                    <a:cubicBezTo>
                      <a:pt x="6337" y="6066"/>
                      <a:pt x="6187" y="5946"/>
                      <a:pt x="6187" y="5872"/>
                    </a:cubicBezTo>
                    <a:cubicBezTo>
                      <a:pt x="6187" y="5798"/>
                      <a:pt x="6149" y="5641"/>
                      <a:pt x="6042" y="5715"/>
                    </a:cubicBezTo>
                    <a:cubicBezTo>
                      <a:pt x="5935" y="5789"/>
                      <a:pt x="5879" y="5715"/>
                      <a:pt x="5847" y="5770"/>
                    </a:cubicBezTo>
                    <a:cubicBezTo>
                      <a:pt x="5816" y="5826"/>
                      <a:pt x="5734" y="5736"/>
                      <a:pt x="5734" y="5736"/>
                    </a:cubicBezTo>
                    <a:lnTo>
                      <a:pt x="5734" y="941"/>
                    </a:lnTo>
                    <a:cubicBezTo>
                      <a:pt x="5697" y="936"/>
                      <a:pt x="5663" y="926"/>
                      <a:pt x="5637" y="912"/>
                    </a:cubicBezTo>
                    <a:cubicBezTo>
                      <a:pt x="5500" y="835"/>
                      <a:pt x="5298" y="697"/>
                      <a:pt x="5189" y="731"/>
                    </a:cubicBezTo>
                    <a:cubicBezTo>
                      <a:pt x="5081" y="766"/>
                      <a:pt x="4864" y="808"/>
                      <a:pt x="4789" y="752"/>
                    </a:cubicBezTo>
                    <a:cubicBezTo>
                      <a:pt x="4714" y="697"/>
                      <a:pt x="4610" y="648"/>
                      <a:pt x="4454" y="683"/>
                    </a:cubicBezTo>
                    <a:cubicBezTo>
                      <a:pt x="4299" y="717"/>
                      <a:pt x="4200" y="558"/>
                      <a:pt x="4002" y="488"/>
                    </a:cubicBezTo>
                    <a:cubicBezTo>
                      <a:pt x="3804" y="419"/>
                      <a:pt x="3526" y="509"/>
                      <a:pt x="3460" y="544"/>
                    </a:cubicBezTo>
                    <a:cubicBezTo>
                      <a:pt x="3394" y="579"/>
                      <a:pt x="3409" y="440"/>
                      <a:pt x="3324" y="454"/>
                    </a:cubicBezTo>
                    <a:cubicBezTo>
                      <a:pt x="3239" y="468"/>
                      <a:pt x="3305" y="398"/>
                      <a:pt x="3258" y="294"/>
                    </a:cubicBezTo>
                    <a:cubicBezTo>
                      <a:pt x="3211" y="190"/>
                      <a:pt x="2975" y="287"/>
                      <a:pt x="2890" y="301"/>
                    </a:cubicBezTo>
                    <a:cubicBezTo>
                      <a:pt x="2805" y="315"/>
                      <a:pt x="2782" y="239"/>
                      <a:pt x="2787" y="176"/>
                    </a:cubicBezTo>
                    <a:cubicBezTo>
                      <a:pt x="2791" y="114"/>
                      <a:pt x="2711" y="135"/>
                      <a:pt x="2678" y="218"/>
                    </a:cubicBezTo>
                    <a:cubicBezTo>
                      <a:pt x="2645" y="301"/>
                      <a:pt x="2551" y="315"/>
                      <a:pt x="2513" y="260"/>
                    </a:cubicBezTo>
                    <a:cubicBezTo>
                      <a:pt x="2476" y="204"/>
                      <a:pt x="2594" y="183"/>
                      <a:pt x="2598" y="121"/>
                    </a:cubicBezTo>
                    <a:cubicBezTo>
                      <a:pt x="2603" y="58"/>
                      <a:pt x="2476" y="24"/>
                      <a:pt x="2429" y="3"/>
                    </a:cubicBezTo>
                    <a:cubicBezTo>
                      <a:pt x="2382" y="-18"/>
                      <a:pt x="2306" y="72"/>
                      <a:pt x="2207" y="204"/>
                    </a:cubicBezTo>
                    <a:cubicBezTo>
                      <a:pt x="2108" y="336"/>
                      <a:pt x="1962" y="322"/>
                      <a:pt x="1873" y="308"/>
                    </a:cubicBezTo>
                    <a:cubicBezTo>
                      <a:pt x="1783" y="294"/>
                      <a:pt x="1670" y="322"/>
                      <a:pt x="1675" y="398"/>
                    </a:cubicBezTo>
                    <a:cubicBezTo>
                      <a:pt x="1680" y="475"/>
                      <a:pt x="1788" y="468"/>
                      <a:pt x="1722" y="565"/>
                    </a:cubicBezTo>
                    <a:cubicBezTo>
                      <a:pt x="1656" y="662"/>
                      <a:pt x="1632" y="433"/>
                      <a:pt x="1566" y="537"/>
                    </a:cubicBezTo>
                    <a:cubicBezTo>
                      <a:pt x="1501" y="641"/>
                      <a:pt x="1303" y="634"/>
                      <a:pt x="1255" y="620"/>
                    </a:cubicBezTo>
                    <a:cubicBezTo>
                      <a:pt x="1208" y="606"/>
                      <a:pt x="1053" y="856"/>
                      <a:pt x="1006" y="925"/>
                    </a:cubicBezTo>
                    <a:cubicBezTo>
                      <a:pt x="959" y="995"/>
                      <a:pt x="1043" y="1057"/>
                      <a:pt x="916" y="1259"/>
                    </a:cubicBezTo>
                    <a:cubicBezTo>
                      <a:pt x="789" y="1460"/>
                      <a:pt x="450" y="1418"/>
                      <a:pt x="379" y="1418"/>
                    </a:cubicBezTo>
                    <a:cubicBezTo>
                      <a:pt x="308" y="1418"/>
                      <a:pt x="360" y="1536"/>
                      <a:pt x="323" y="1612"/>
                    </a:cubicBezTo>
                    <a:cubicBezTo>
                      <a:pt x="285" y="1689"/>
                      <a:pt x="365" y="1758"/>
                      <a:pt x="558" y="1834"/>
                    </a:cubicBezTo>
                    <a:cubicBezTo>
                      <a:pt x="751" y="1911"/>
                      <a:pt x="883" y="2285"/>
                      <a:pt x="907" y="2375"/>
                    </a:cubicBezTo>
                    <a:cubicBezTo>
                      <a:pt x="930" y="2466"/>
                      <a:pt x="1171" y="2369"/>
                      <a:pt x="1265" y="2389"/>
                    </a:cubicBezTo>
                    <a:cubicBezTo>
                      <a:pt x="1359" y="2410"/>
                      <a:pt x="1255" y="2604"/>
                      <a:pt x="1336" y="2660"/>
                    </a:cubicBezTo>
                    <a:cubicBezTo>
                      <a:pt x="1416" y="2715"/>
                      <a:pt x="1538" y="2632"/>
                      <a:pt x="1562" y="2729"/>
                    </a:cubicBezTo>
                    <a:cubicBezTo>
                      <a:pt x="1585" y="2826"/>
                      <a:pt x="1402" y="2729"/>
                      <a:pt x="1307" y="2833"/>
                    </a:cubicBezTo>
                    <a:cubicBezTo>
                      <a:pt x="1213" y="2937"/>
                      <a:pt x="1166" y="2986"/>
                      <a:pt x="1128" y="2910"/>
                    </a:cubicBezTo>
                    <a:cubicBezTo>
                      <a:pt x="1091" y="2833"/>
                      <a:pt x="935" y="2882"/>
                      <a:pt x="855" y="2896"/>
                    </a:cubicBezTo>
                    <a:cubicBezTo>
                      <a:pt x="775" y="2910"/>
                      <a:pt x="850" y="2750"/>
                      <a:pt x="855" y="2681"/>
                    </a:cubicBezTo>
                    <a:cubicBezTo>
                      <a:pt x="860" y="2611"/>
                      <a:pt x="747" y="2563"/>
                      <a:pt x="591" y="2695"/>
                    </a:cubicBezTo>
                    <a:cubicBezTo>
                      <a:pt x="436" y="2826"/>
                      <a:pt x="492" y="2778"/>
                      <a:pt x="473" y="2882"/>
                    </a:cubicBezTo>
                    <a:cubicBezTo>
                      <a:pt x="455" y="2986"/>
                      <a:pt x="389" y="2819"/>
                      <a:pt x="290" y="2910"/>
                    </a:cubicBezTo>
                    <a:cubicBezTo>
                      <a:pt x="191" y="3000"/>
                      <a:pt x="31" y="3062"/>
                      <a:pt x="2" y="3152"/>
                    </a:cubicBezTo>
                    <a:cubicBezTo>
                      <a:pt x="-26" y="3243"/>
                      <a:pt x="214" y="3305"/>
                      <a:pt x="308" y="3333"/>
                    </a:cubicBezTo>
                    <a:cubicBezTo>
                      <a:pt x="403" y="3361"/>
                      <a:pt x="195" y="3451"/>
                      <a:pt x="271" y="3485"/>
                    </a:cubicBezTo>
                    <a:cubicBezTo>
                      <a:pt x="346" y="3520"/>
                      <a:pt x="313" y="3624"/>
                      <a:pt x="431" y="3714"/>
                    </a:cubicBezTo>
                    <a:cubicBezTo>
                      <a:pt x="549" y="3805"/>
                      <a:pt x="813" y="3714"/>
                      <a:pt x="883" y="3714"/>
                    </a:cubicBezTo>
                    <a:cubicBezTo>
                      <a:pt x="954" y="3714"/>
                      <a:pt x="1020" y="3839"/>
                      <a:pt x="1076" y="3749"/>
                    </a:cubicBezTo>
                    <a:cubicBezTo>
                      <a:pt x="1133" y="3659"/>
                      <a:pt x="1345" y="3409"/>
                      <a:pt x="1453" y="3555"/>
                    </a:cubicBezTo>
                    <a:cubicBezTo>
                      <a:pt x="1562" y="3701"/>
                      <a:pt x="1336" y="3680"/>
                      <a:pt x="1392" y="3770"/>
                    </a:cubicBezTo>
                    <a:cubicBezTo>
                      <a:pt x="1449" y="3860"/>
                      <a:pt x="1519" y="4075"/>
                      <a:pt x="1416" y="4186"/>
                    </a:cubicBezTo>
                    <a:cubicBezTo>
                      <a:pt x="1312" y="4297"/>
                      <a:pt x="1213" y="4221"/>
                      <a:pt x="1157" y="4214"/>
                    </a:cubicBezTo>
                    <a:cubicBezTo>
                      <a:pt x="1100" y="4207"/>
                      <a:pt x="1133" y="4367"/>
                      <a:pt x="1043" y="4470"/>
                    </a:cubicBezTo>
                    <a:cubicBezTo>
                      <a:pt x="954" y="4575"/>
                      <a:pt x="888" y="4360"/>
                      <a:pt x="775" y="4360"/>
                    </a:cubicBezTo>
                    <a:cubicBezTo>
                      <a:pt x="662" y="4360"/>
                      <a:pt x="685" y="4575"/>
                      <a:pt x="690" y="4679"/>
                    </a:cubicBezTo>
                    <a:cubicBezTo>
                      <a:pt x="695" y="4783"/>
                      <a:pt x="521" y="4658"/>
                      <a:pt x="478" y="4908"/>
                    </a:cubicBezTo>
                    <a:cubicBezTo>
                      <a:pt x="436" y="5157"/>
                      <a:pt x="257" y="4942"/>
                      <a:pt x="374" y="5185"/>
                    </a:cubicBezTo>
                    <a:cubicBezTo>
                      <a:pt x="492" y="5428"/>
                      <a:pt x="473" y="5275"/>
                      <a:pt x="568" y="5372"/>
                    </a:cubicBezTo>
                    <a:cubicBezTo>
                      <a:pt x="662" y="5470"/>
                      <a:pt x="464" y="5643"/>
                      <a:pt x="558" y="5671"/>
                    </a:cubicBezTo>
                    <a:cubicBezTo>
                      <a:pt x="652" y="5699"/>
                      <a:pt x="756" y="5948"/>
                      <a:pt x="822" y="6038"/>
                    </a:cubicBezTo>
                    <a:cubicBezTo>
                      <a:pt x="888" y="6129"/>
                      <a:pt x="973" y="5990"/>
                      <a:pt x="1072" y="5983"/>
                    </a:cubicBezTo>
                    <a:cubicBezTo>
                      <a:pt x="1171" y="5976"/>
                      <a:pt x="1124" y="5775"/>
                      <a:pt x="1180" y="5851"/>
                    </a:cubicBezTo>
                    <a:cubicBezTo>
                      <a:pt x="1237" y="5928"/>
                      <a:pt x="1317" y="6149"/>
                      <a:pt x="1265" y="6205"/>
                    </a:cubicBezTo>
                    <a:cubicBezTo>
                      <a:pt x="1213" y="6260"/>
                      <a:pt x="1255" y="6434"/>
                      <a:pt x="1246" y="6517"/>
                    </a:cubicBezTo>
                    <a:cubicBezTo>
                      <a:pt x="1237" y="6600"/>
                      <a:pt x="1463" y="6573"/>
                      <a:pt x="1477" y="6475"/>
                    </a:cubicBezTo>
                    <a:cubicBezTo>
                      <a:pt x="1491" y="6378"/>
                      <a:pt x="1670" y="6351"/>
                      <a:pt x="1769" y="6510"/>
                    </a:cubicBezTo>
                    <a:cubicBezTo>
                      <a:pt x="1868" y="6670"/>
                      <a:pt x="1901" y="6698"/>
                      <a:pt x="1901" y="6573"/>
                    </a:cubicBezTo>
                    <a:cubicBezTo>
                      <a:pt x="1901" y="6448"/>
                      <a:pt x="1986" y="6309"/>
                      <a:pt x="1990" y="6413"/>
                    </a:cubicBezTo>
                    <a:cubicBezTo>
                      <a:pt x="1995" y="6517"/>
                      <a:pt x="2075" y="6545"/>
                      <a:pt x="2221" y="6448"/>
                    </a:cubicBezTo>
                    <a:cubicBezTo>
                      <a:pt x="2367" y="6351"/>
                      <a:pt x="2301" y="6455"/>
                      <a:pt x="2226" y="6593"/>
                    </a:cubicBezTo>
                    <a:cubicBezTo>
                      <a:pt x="2122" y="6785"/>
                      <a:pt x="2226" y="7065"/>
                      <a:pt x="2151" y="7093"/>
                    </a:cubicBezTo>
                    <a:cubicBezTo>
                      <a:pt x="2075" y="7121"/>
                      <a:pt x="2014" y="7405"/>
                      <a:pt x="1891" y="7426"/>
                    </a:cubicBezTo>
                    <a:cubicBezTo>
                      <a:pt x="1769" y="7447"/>
                      <a:pt x="1562" y="7787"/>
                      <a:pt x="1533" y="7842"/>
                    </a:cubicBezTo>
                    <a:cubicBezTo>
                      <a:pt x="1505" y="7898"/>
                      <a:pt x="1241" y="7731"/>
                      <a:pt x="1204" y="7891"/>
                    </a:cubicBezTo>
                    <a:cubicBezTo>
                      <a:pt x="1166" y="8050"/>
                      <a:pt x="1006" y="8169"/>
                      <a:pt x="1048" y="8231"/>
                    </a:cubicBezTo>
                    <a:cubicBezTo>
                      <a:pt x="1076" y="8273"/>
                      <a:pt x="1293" y="8113"/>
                      <a:pt x="1303" y="8030"/>
                    </a:cubicBezTo>
                    <a:cubicBezTo>
                      <a:pt x="1312" y="7947"/>
                      <a:pt x="1340" y="7960"/>
                      <a:pt x="1378" y="8023"/>
                    </a:cubicBezTo>
                    <a:cubicBezTo>
                      <a:pt x="1416" y="8085"/>
                      <a:pt x="1510" y="7995"/>
                      <a:pt x="1552" y="7940"/>
                    </a:cubicBezTo>
                    <a:cubicBezTo>
                      <a:pt x="1595" y="7884"/>
                      <a:pt x="1665" y="7905"/>
                      <a:pt x="1708" y="7912"/>
                    </a:cubicBezTo>
                    <a:cubicBezTo>
                      <a:pt x="1750" y="7919"/>
                      <a:pt x="1769" y="7835"/>
                      <a:pt x="1896" y="7801"/>
                    </a:cubicBezTo>
                    <a:cubicBezTo>
                      <a:pt x="2023" y="7766"/>
                      <a:pt x="1995" y="7711"/>
                      <a:pt x="2023" y="7613"/>
                    </a:cubicBezTo>
                    <a:cubicBezTo>
                      <a:pt x="2052" y="7516"/>
                      <a:pt x="2353" y="7308"/>
                      <a:pt x="2410" y="7287"/>
                    </a:cubicBezTo>
                    <a:cubicBezTo>
                      <a:pt x="2466" y="7267"/>
                      <a:pt x="2433" y="7128"/>
                      <a:pt x="2495" y="7121"/>
                    </a:cubicBezTo>
                    <a:cubicBezTo>
                      <a:pt x="2556" y="7114"/>
                      <a:pt x="2650" y="7003"/>
                      <a:pt x="2730" y="6906"/>
                    </a:cubicBezTo>
                    <a:cubicBezTo>
                      <a:pt x="2810" y="6809"/>
                      <a:pt x="2829" y="6850"/>
                      <a:pt x="2890" y="6815"/>
                    </a:cubicBezTo>
                    <a:cubicBezTo>
                      <a:pt x="2952" y="6781"/>
                      <a:pt x="2904" y="6600"/>
                      <a:pt x="2966" y="6586"/>
                    </a:cubicBezTo>
                    <a:cubicBezTo>
                      <a:pt x="3027" y="6573"/>
                      <a:pt x="3074" y="6503"/>
                      <a:pt x="3074" y="6427"/>
                    </a:cubicBezTo>
                    <a:cubicBezTo>
                      <a:pt x="3074" y="6351"/>
                      <a:pt x="2919" y="6351"/>
                      <a:pt x="2904" y="6302"/>
                    </a:cubicBezTo>
                    <a:cubicBezTo>
                      <a:pt x="2890" y="6253"/>
                      <a:pt x="3027" y="6073"/>
                      <a:pt x="3079" y="6080"/>
                    </a:cubicBezTo>
                    <a:cubicBezTo>
                      <a:pt x="3131" y="6087"/>
                      <a:pt x="3215" y="6004"/>
                      <a:pt x="3220" y="5893"/>
                    </a:cubicBezTo>
                    <a:cubicBezTo>
                      <a:pt x="3225" y="5782"/>
                      <a:pt x="3300" y="5761"/>
                      <a:pt x="3361" y="5664"/>
                    </a:cubicBezTo>
                    <a:cubicBezTo>
                      <a:pt x="3423" y="5567"/>
                      <a:pt x="3409" y="5484"/>
                      <a:pt x="3470" y="5477"/>
                    </a:cubicBezTo>
                    <a:cubicBezTo>
                      <a:pt x="3531" y="5470"/>
                      <a:pt x="3588" y="5345"/>
                      <a:pt x="3654" y="5289"/>
                    </a:cubicBezTo>
                    <a:cubicBezTo>
                      <a:pt x="3720" y="5234"/>
                      <a:pt x="3654" y="5358"/>
                      <a:pt x="3781" y="5366"/>
                    </a:cubicBezTo>
                    <a:cubicBezTo>
                      <a:pt x="3908" y="5372"/>
                      <a:pt x="3880" y="5546"/>
                      <a:pt x="3785" y="5484"/>
                    </a:cubicBezTo>
                    <a:cubicBezTo>
                      <a:pt x="3691" y="5421"/>
                      <a:pt x="3649" y="5428"/>
                      <a:pt x="3564" y="5546"/>
                    </a:cubicBezTo>
                    <a:cubicBezTo>
                      <a:pt x="3479" y="5664"/>
                      <a:pt x="3545" y="5699"/>
                      <a:pt x="3479" y="5830"/>
                    </a:cubicBezTo>
                    <a:cubicBezTo>
                      <a:pt x="3413" y="5962"/>
                      <a:pt x="3409" y="6045"/>
                      <a:pt x="3493" y="6059"/>
                    </a:cubicBezTo>
                    <a:cubicBezTo>
                      <a:pt x="3578" y="6073"/>
                      <a:pt x="3498" y="6163"/>
                      <a:pt x="3418" y="6198"/>
                    </a:cubicBezTo>
                    <a:cubicBezTo>
                      <a:pt x="3338" y="6233"/>
                      <a:pt x="3394" y="6302"/>
                      <a:pt x="3503" y="6302"/>
                    </a:cubicBezTo>
                    <a:cubicBezTo>
                      <a:pt x="3611" y="6302"/>
                      <a:pt x="3771" y="6073"/>
                      <a:pt x="3922" y="5962"/>
                    </a:cubicBezTo>
                    <a:cubicBezTo>
                      <a:pt x="4073" y="5851"/>
                      <a:pt x="4186" y="5962"/>
                      <a:pt x="4228" y="5941"/>
                    </a:cubicBezTo>
                    <a:cubicBezTo>
                      <a:pt x="4271" y="5921"/>
                      <a:pt x="4181" y="5816"/>
                      <a:pt x="4233" y="5782"/>
                    </a:cubicBezTo>
                    <a:cubicBezTo>
                      <a:pt x="4285" y="5747"/>
                      <a:pt x="4172" y="5726"/>
                      <a:pt x="4139" y="5595"/>
                    </a:cubicBezTo>
                    <a:cubicBezTo>
                      <a:pt x="4106" y="5463"/>
                      <a:pt x="4191" y="5546"/>
                      <a:pt x="4210" y="5442"/>
                    </a:cubicBezTo>
                    <a:cubicBezTo>
                      <a:pt x="4228" y="5338"/>
                      <a:pt x="4280" y="5379"/>
                      <a:pt x="4327" y="5428"/>
                    </a:cubicBezTo>
                    <a:cubicBezTo>
                      <a:pt x="4374" y="5477"/>
                      <a:pt x="4440" y="5379"/>
                      <a:pt x="4483" y="5511"/>
                    </a:cubicBezTo>
                    <a:cubicBezTo>
                      <a:pt x="4525" y="5643"/>
                      <a:pt x="4572" y="5477"/>
                      <a:pt x="4648" y="5567"/>
                    </a:cubicBezTo>
                    <a:cubicBezTo>
                      <a:pt x="4723" y="5657"/>
                      <a:pt x="4633" y="5643"/>
                      <a:pt x="4553" y="5671"/>
                    </a:cubicBezTo>
                    <a:cubicBezTo>
                      <a:pt x="4473" y="5699"/>
                      <a:pt x="4516" y="5858"/>
                      <a:pt x="4577" y="5782"/>
                    </a:cubicBezTo>
                    <a:cubicBezTo>
                      <a:pt x="4638" y="5705"/>
                      <a:pt x="4690" y="5657"/>
                      <a:pt x="4747" y="5733"/>
                    </a:cubicBezTo>
                    <a:cubicBezTo>
                      <a:pt x="4803" y="5810"/>
                      <a:pt x="4827" y="5775"/>
                      <a:pt x="4874" y="5705"/>
                    </a:cubicBezTo>
                    <a:cubicBezTo>
                      <a:pt x="4921" y="5636"/>
                      <a:pt x="4921" y="5712"/>
                      <a:pt x="4921" y="5768"/>
                    </a:cubicBezTo>
                    <a:cubicBezTo>
                      <a:pt x="4921" y="5823"/>
                      <a:pt x="5020" y="5844"/>
                      <a:pt x="5161" y="5879"/>
                    </a:cubicBezTo>
                    <a:cubicBezTo>
                      <a:pt x="5303" y="5914"/>
                      <a:pt x="5557" y="5865"/>
                      <a:pt x="5623" y="5858"/>
                    </a:cubicBezTo>
                    <a:cubicBezTo>
                      <a:pt x="5689" y="5851"/>
                      <a:pt x="5665" y="6004"/>
                      <a:pt x="5811" y="6045"/>
                    </a:cubicBezTo>
                    <a:cubicBezTo>
                      <a:pt x="5957" y="6087"/>
                      <a:pt x="5995" y="5830"/>
                      <a:pt x="6070" y="5921"/>
                    </a:cubicBezTo>
                    <a:cubicBezTo>
                      <a:pt x="6146" y="6011"/>
                      <a:pt x="6070" y="6045"/>
                      <a:pt x="6028" y="6115"/>
                    </a:cubicBezTo>
                    <a:cubicBezTo>
                      <a:pt x="5986" y="6184"/>
                      <a:pt x="6075" y="6191"/>
                      <a:pt x="6132" y="6226"/>
                    </a:cubicBezTo>
                    <a:cubicBezTo>
                      <a:pt x="6188" y="6260"/>
                      <a:pt x="6320" y="6316"/>
                      <a:pt x="6381" y="6406"/>
                    </a:cubicBezTo>
                    <a:cubicBezTo>
                      <a:pt x="6443" y="6496"/>
                      <a:pt x="6480" y="6593"/>
                      <a:pt x="6631" y="6704"/>
                    </a:cubicBezTo>
                    <a:cubicBezTo>
                      <a:pt x="6782" y="6815"/>
                      <a:pt x="6636" y="6427"/>
                      <a:pt x="6754" y="6552"/>
                    </a:cubicBezTo>
                    <a:cubicBezTo>
                      <a:pt x="6871" y="6677"/>
                      <a:pt x="6829" y="6559"/>
                      <a:pt x="6923" y="6684"/>
                    </a:cubicBezTo>
                    <a:cubicBezTo>
                      <a:pt x="7017" y="6809"/>
                      <a:pt x="6984" y="6628"/>
                      <a:pt x="6942" y="6420"/>
                    </a:cubicBezTo>
                    <a:cubicBezTo>
                      <a:pt x="6900" y="6212"/>
                      <a:pt x="6984" y="6351"/>
                      <a:pt x="7027" y="6448"/>
                    </a:cubicBezTo>
                    <a:cubicBezTo>
                      <a:pt x="7069" y="6545"/>
                      <a:pt x="7069" y="6732"/>
                      <a:pt x="7041" y="6857"/>
                    </a:cubicBezTo>
                    <a:cubicBezTo>
                      <a:pt x="7013" y="6982"/>
                      <a:pt x="6871" y="6878"/>
                      <a:pt x="6886" y="6809"/>
                    </a:cubicBezTo>
                    <a:cubicBezTo>
                      <a:pt x="6900" y="6739"/>
                      <a:pt x="6744" y="6767"/>
                      <a:pt x="6739" y="6864"/>
                    </a:cubicBezTo>
                    <a:cubicBezTo>
                      <a:pt x="6735" y="6961"/>
                      <a:pt x="6838" y="7149"/>
                      <a:pt x="6914" y="7169"/>
                    </a:cubicBezTo>
                    <a:cubicBezTo>
                      <a:pt x="6989" y="7190"/>
                      <a:pt x="6933" y="7364"/>
                      <a:pt x="6980" y="7384"/>
                    </a:cubicBezTo>
                    <a:cubicBezTo>
                      <a:pt x="7044" y="7413"/>
                      <a:pt x="7041" y="7593"/>
                      <a:pt x="7079" y="7565"/>
                    </a:cubicBezTo>
                    <a:cubicBezTo>
                      <a:pt x="7116" y="7537"/>
                      <a:pt x="7102" y="7322"/>
                      <a:pt x="7060" y="7225"/>
                    </a:cubicBezTo>
                    <a:cubicBezTo>
                      <a:pt x="7017" y="7128"/>
                      <a:pt x="7036" y="6989"/>
                      <a:pt x="7093" y="7017"/>
                    </a:cubicBezTo>
                    <a:cubicBezTo>
                      <a:pt x="7149" y="7044"/>
                      <a:pt x="7093" y="7190"/>
                      <a:pt x="7121" y="7239"/>
                    </a:cubicBezTo>
                    <a:cubicBezTo>
                      <a:pt x="7149" y="7287"/>
                      <a:pt x="7182" y="7190"/>
                      <a:pt x="7248" y="7135"/>
                    </a:cubicBezTo>
                    <a:cubicBezTo>
                      <a:pt x="7314" y="7079"/>
                      <a:pt x="7220" y="6920"/>
                      <a:pt x="7244" y="6836"/>
                    </a:cubicBezTo>
                    <a:cubicBezTo>
                      <a:pt x="7267" y="6753"/>
                      <a:pt x="7343" y="6906"/>
                      <a:pt x="7371" y="7051"/>
                    </a:cubicBezTo>
                    <a:cubicBezTo>
                      <a:pt x="7399" y="7197"/>
                      <a:pt x="7300" y="7190"/>
                      <a:pt x="7300" y="7267"/>
                    </a:cubicBezTo>
                    <a:cubicBezTo>
                      <a:pt x="7300" y="7343"/>
                      <a:pt x="7211" y="7308"/>
                      <a:pt x="7182" y="7350"/>
                    </a:cubicBezTo>
                    <a:cubicBezTo>
                      <a:pt x="7154" y="7391"/>
                      <a:pt x="7168" y="7669"/>
                      <a:pt x="7206" y="7676"/>
                    </a:cubicBezTo>
                    <a:cubicBezTo>
                      <a:pt x="7244" y="7683"/>
                      <a:pt x="7267" y="7447"/>
                      <a:pt x="7291" y="7565"/>
                    </a:cubicBezTo>
                    <a:cubicBezTo>
                      <a:pt x="7314" y="7683"/>
                      <a:pt x="7404" y="7412"/>
                      <a:pt x="7427" y="7523"/>
                    </a:cubicBezTo>
                    <a:cubicBezTo>
                      <a:pt x="7451" y="7634"/>
                      <a:pt x="7564" y="7759"/>
                      <a:pt x="7606" y="7731"/>
                    </a:cubicBezTo>
                    <a:cubicBezTo>
                      <a:pt x="7649" y="7704"/>
                      <a:pt x="7588" y="7586"/>
                      <a:pt x="7522" y="7579"/>
                    </a:cubicBezTo>
                    <a:cubicBezTo>
                      <a:pt x="7456" y="7572"/>
                      <a:pt x="7465" y="7412"/>
                      <a:pt x="7526" y="7405"/>
                    </a:cubicBezTo>
                    <a:cubicBezTo>
                      <a:pt x="7588" y="7398"/>
                      <a:pt x="7696" y="7634"/>
                      <a:pt x="7691" y="7718"/>
                    </a:cubicBezTo>
                    <a:cubicBezTo>
                      <a:pt x="7686" y="7801"/>
                      <a:pt x="7635" y="7794"/>
                      <a:pt x="7583" y="7877"/>
                    </a:cubicBezTo>
                    <a:cubicBezTo>
                      <a:pt x="7531" y="7960"/>
                      <a:pt x="7460" y="7738"/>
                      <a:pt x="7399" y="7745"/>
                    </a:cubicBezTo>
                    <a:cubicBezTo>
                      <a:pt x="7338" y="7752"/>
                      <a:pt x="7399" y="7891"/>
                      <a:pt x="7427" y="7988"/>
                    </a:cubicBezTo>
                    <a:cubicBezTo>
                      <a:pt x="7456" y="8085"/>
                      <a:pt x="7352" y="8217"/>
                      <a:pt x="7432" y="8293"/>
                    </a:cubicBezTo>
                    <a:cubicBezTo>
                      <a:pt x="7512" y="8370"/>
                      <a:pt x="7489" y="8245"/>
                      <a:pt x="7503" y="8189"/>
                    </a:cubicBezTo>
                    <a:cubicBezTo>
                      <a:pt x="7517" y="8134"/>
                      <a:pt x="7578" y="8203"/>
                      <a:pt x="7620" y="8252"/>
                    </a:cubicBezTo>
                    <a:cubicBezTo>
                      <a:pt x="7660" y="8297"/>
                      <a:pt x="7668" y="8141"/>
                      <a:pt x="7668" y="8078"/>
                    </a:cubicBezTo>
                    <a:cubicBezTo>
                      <a:pt x="7668" y="8016"/>
                      <a:pt x="7738" y="8050"/>
                      <a:pt x="7776" y="8134"/>
                    </a:cubicBezTo>
                    <a:cubicBezTo>
                      <a:pt x="7814" y="8217"/>
                      <a:pt x="7818" y="8044"/>
                      <a:pt x="7875" y="8057"/>
                    </a:cubicBezTo>
                    <a:cubicBezTo>
                      <a:pt x="7931" y="8071"/>
                      <a:pt x="7894" y="8203"/>
                      <a:pt x="7894" y="8279"/>
                    </a:cubicBezTo>
                    <a:cubicBezTo>
                      <a:pt x="7894" y="8356"/>
                      <a:pt x="7993" y="8217"/>
                      <a:pt x="7983" y="8300"/>
                    </a:cubicBezTo>
                    <a:cubicBezTo>
                      <a:pt x="7982" y="8313"/>
                      <a:pt x="7982" y="8324"/>
                      <a:pt x="7983" y="8335"/>
                    </a:cubicBezTo>
                    <a:cubicBezTo>
                      <a:pt x="8035" y="8280"/>
                      <a:pt x="8089" y="8224"/>
                      <a:pt x="8128" y="8184"/>
                    </a:cubicBezTo>
                    <a:cubicBezTo>
                      <a:pt x="8228" y="8083"/>
                      <a:pt x="8052" y="8018"/>
                      <a:pt x="8084" y="789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2" name="Shape 1809"/>
              <p:cNvSpPr/>
              <p:nvPr/>
            </p:nvSpPr>
            <p:spPr>
              <a:xfrm>
                <a:off x="5843012" y="2481279"/>
                <a:ext cx="463470" cy="332543"/>
              </a:xfrm>
              <a:custGeom>
                <a:avLst/>
                <a:gdLst/>
                <a:ahLst/>
                <a:cxnLst>
                  <a:cxn ang="0">
                    <a:pos x="wd2" y="hd2"/>
                  </a:cxn>
                  <a:cxn ang="5400000">
                    <a:pos x="wd2" y="hd2"/>
                  </a:cxn>
                  <a:cxn ang="10800000">
                    <a:pos x="wd2" y="hd2"/>
                  </a:cxn>
                  <a:cxn ang="16200000">
                    <a:pos x="wd2" y="hd2"/>
                  </a:cxn>
                </a:cxnLst>
                <a:rect l="0" t="0" r="r" b="b"/>
                <a:pathLst>
                  <a:path w="21239" h="21443" extrusionOk="0">
                    <a:moveTo>
                      <a:pt x="21226" y="11467"/>
                    </a:moveTo>
                    <a:cubicBezTo>
                      <a:pt x="21102" y="10282"/>
                      <a:pt x="19399" y="11822"/>
                      <a:pt x="19764" y="12165"/>
                    </a:cubicBezTo>
                    <a:cubicBezTo>
                      <a:pt x="20507" y="12861"/>
                      <a:pt x="21349" y="12651"/>
                      <a:pt x="21226" y="11467"/>
                    </a:cubicBezTo>
                    <a:close/>
                    <a:moveTo>
                      <a:pt x="21080" y="3848"/>
                    </a:moveTo>
                    <a:cubicBezTo>
                      <a:pt x="20483" y="3829"/>
                      <a:pt x="19816" y="3920"/>
                      <a:pt x="19358" y="3776"/>
                    </a:cubicBezTo>
                    <a:cubicBezTo>
                      <a:pt x="18816" y="3609"/>
                      <a:pt x="17670" y="3524"/>
                      <a:pt x="17370" y="3098"/>
                    </a:cubicBezTo>
                    <a:cubicBezTo>
                      <a:pt x="17067" y="2676"/>
                      <a:pt x="16586" y="2336"/>
                      <a:pt x="16586" y="2843"/>
                    </a:cubicBezTo>
                    <a:cubicBezTo>
                      <a:pt x="16586" y="3354"/>
                      <a:pt x="15742" y="3439"/>
                      <a:pt x="15260" y="3014"/>
                    </a:cubicBezTo>
                    <a:cubicBezTo>
                      <a:pt x="14777" y="2589"/>
                      <a:pt x="13994" y="2250"/>
                      <a:pt x="13632" y="1912"/>
                    </a:cubicBezTo>
                    <a:cubicBezTo>
                      <a:pt x="13441" y="1734"/>
                      <a:pt x="13051" y="1506"/>
                      <a:pt x="12680" y="1246"/>
                    </a:cubicBezTo>
                    <a:cubicBezTo>
                      <a:pt x="12177" y="1384"/>
                      <a:pt x="10733" y="636"/>
                      <a:pt x="9781" y="800"/>
                    </a:cubicBezTo>
                    <a:cubicBezTo>
                      <a:pt x="8765" y="974"/>
                      <a:pt x="5520" y="591"/>
                      <a:pt x="4257" y="732"/>
                    </a:cubicBezTo>
                    <a:cubicBezTo>
                      <a:pt x="2993" y="869"/>
                      <a:pt x="2919" y="0"/>
                      <a:pt x="2226" y="0"/>
                    </a:cubicBezTo>
                    <a:cubicBezTo>
                      <a:pt x="1532" y="0"/>
                      <a:pt x="1830" y="1183"/>
                      <a:pt x="838" y="1218"/>
                    </a:cubicBezTo>
                    <a:cubicBezTo>
                      <a:pt x="-152" y="1254"/>
                      <a:pt x="-251" y="2126"/>
                      <a:pt x="467" y="2928"/>
                    </a:cubicBezTo>
                    <a:cubicBezTo>
                      <a:pt x="876" y="3385"/>
                      <a:pt x="826" y="4348"/>
                      <a:pt x="768" y="5231"/>
                    </a:cubicBezTo>
                    <a:cubicBezTo>
                      <a:pt x="974" y="5196"/>
                      <a:pt x="1126" y="5116"/>
                      <a:pt x="1214" y="4963"/>
                    </a:cubicBezTo>
                    <a:cubicBezTo>
                      <a:pt x="1516" y="4457"/>
                      <a:pt x="1817" y="4540"/>
                      <a:pt x="1817" y="5050"/>
                    </a:cubicBezTo>
                    <a:cubicBezTo>
                      <a:pt x="1817" y="5559"/>
                      <a:pt x="2480" y="5389"/>
                      <a:pt x="2842" y="5389"/>
                    </a:cubicBezTo>
                    <a:cubicBezTo>
                      <a:pt x="3203" y="5389"/>
                      <a:pt x="3082" y="5815"/>
                      <a:pt x="3505" y="5389"/>
                    </a:cubicBezTo>
                    <a:cubicBezTo>
                      <a:pt x="3926" y="4963"/>
                      <a:pt x="4530" y="5135"/>
                      <a:pt x="4530" y="5644"/>
                    </a:cubicBezTo>
                    <a:cubicBezTo>
                      <a:pt x="4530" y="6153"/>
                      <a:pt x="5434" y="5898"/>
                      <a:pt x="4952" y="6578"/>
                    </a:cubicBezTo>
                    <a:cubicBezTo>
                      <a:pt x="4469" y="7255"/>
                      <a:pt x="3866" y="7424"/>
                      <a:pt x="3866" y="7933"/>
                    </a:cubicBezTo>
                    <a:cubicBezTo>
                      <a:pt x="3866" y="8444"/>
                      <a:pt x="4409" y="9544"/>
                      <a:pt x="3987" y="10140"/>
                    </a:cubicBezTo>
                    <a:cubicBezTo>
                      <a:pt x="3566" y="10733"/>
                      <a:pt x="4108" y="11750"/>
                      <a:pt x="3687" y="11750"/>
                    </a:cubicBezTo>
                    <a:cubicBezTo>
                      <a:pt x="3264" y="11750"/>
                      <a:pt x="2782" y="12005"/>
                      <a:pt x="3264" y="12683"/>
                    </a:cubicBezTo>
                    <a:cubicBezTo>
                      <a:pt x="3746" y="13364"/>
                      <a:pt x="4108" y="13956"/>
                      <a:pt x="3746" y="13956"/>
                    </a:cubicBezTo>
                    <a:cubicBezTo>
                      <a:pt x="3385" y="13956"/>
                      <a:pt x="3143" y="14975"/>
                      <a:pt x="3324" y="15229"/>
                    </a:cubicBezTo>
                    <a:cubicBezTo>
                      <a:pt x="3505" y="15484"/>
                      <a:pt x="4349" y="16246"/>
                      <a:pt x="3687" y="16416"/>
                    </a:cubicBezTo>
                    <a:cubicBezTo>
                      <a:pt x="3023" y="16585"/>
                      <a:pt x="3023" y="17349"/>
                      <a:pt x="3023" y="17858"/>
                    </a:cubicBezTo>
                    <a:cubicBezTo>
                      <a:pt x="3023" y="18048"/>
                      <a:pt x="3130" y="18334"/>
                      <a:pt x="3266" y="18625"/>
                    </a:cubicBezTo>
                    <a:cubicBezTo>
                      <a:pt x="3574" y="18548"/>
                      <a:pt x="3878" y="18534"/>
                      <a:pt x="4158" y="18718"/>
                    </a:cubicBezTo>
                    <a:cubicBezTo>
                      <a:pt x="4851" y="19171"/>
                      <a:pt x="5253" y="21600"/>
                      <a:pt x="6189" y="21435"/>
                    </a:cubicBezTo>
                    <a:cubicBezTo>
                      <a:pt x="6586" y="21366"/>
                      <a:pt x="6387" y="20947"/>
                      <a:pt x="6586" y="20669"/>
                    </a:cubicBezTo>
                    <a:cubicBezTo>
                      <a:pt x="6784" y="20390"/>
                      <a:pt x="7155" y="20600"/>
                      <a:pt x="7552" y="20600"/>
                    </a:cubicBezTo>
                    <a:cubicBezTo>
                      <a:pt x="7947" y="20600"/>
                      <a:pt x="8147" y="19798"/>
                      <a:pt x="9087" y="19763"/>
                    </a:cubicBezTo>
                    <a:cubicBezTo>
                      <a:pt x="10029" y="19730"/>
                      <a:pt x="10623" y="19623"/>
                      <a:pt x="11218" y="19658"/>
                    </a:cubicBezTo>
                    <a:cubicBezTo>
                      <a:pt x="11812" y="19692"/>
                      <a:pt x="12283" y="19414"/>
                      <a:pt x="12431" y="18823"/>
                    </a:cubicBezTo>
                    <a:cubicBezTo>
                      <a:pt x="12579" y="18229"/>
                      <a:pt x="13075" y="17708"/>
                      <a:pt x="13744" y="17568"/>
                    </a:cubicBezTo>
                    <a:cubicBezTo>
                      <a:pt x="14413" y="17428"/>
                      <a:pt x="14315" y="16450"/>
                      <a:pt x="14363" y="15894"/>
                    </a:cubicBezTo>
                    <a:cubicBezTo>
                      <a:pt x="14413" y="15337"/>
                      <a:pt x="15528" y="14500"/>
                      <a:pt x="15602" y="14081"/>
                    </a:cubicBezTo>
                    <a:cubicBezTo>
                      <a:pt x="15677" y="13662"/>
                      <a:pt x="14958" y="12059"/>
                      <a:pt x="15627" y="10630"/>
                    </a:cubicBezTo>
                    <a:cubicBezTo>
                      <a:pt x="16295" y="9202"/>
                      <a:pt x="17014" y="9132"/>
                      <a:pt x="17014" y="8329"/>
                    </a:cubicBezTo>
                    <a:cubicBezTo>
                      <a:pt x="17014" y="7594"/>
                      <a:pt x="17707" y="7320"/>
                      <a:pt x="18550" y="7177"/>
                    </a:cubicBezTo>
                    <a:cubicBezTo>
                      <a:pt x="19392" y="7041"/>
                      <a:pt x="19665" y="6237"/>
                      <a:pt x="20384" y="5820"/>
                    </a:cubicBezTo>
                    <a:cubicBezTo>
                      <a:pt x="20987" y="5467"/>
                      <a:pt x="21201" y="4842"/>
                      <a:pt x="21080" y="384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3" name="Shape 1810"/>
              <p:cNvSpPr/>
              <p:nvPr/>
            </p:nvSpPr>
            <p:spPr>
              <a:xfrm>
                <a:off x="6643424" y="2341207"/>
                <a:ext cx="123037" cy="67453"/>
              </a:xfrm>
              <a:custGeom>
                <a:avLst/>
                <a:gdLst/>
                <a:ahLst/>
                <a:cxnLst>
                  <a:cxn ang="0">
                    <a:pos x="wd2" y="hd2"/>
                  </a:cxn>
                  <a:cxn ang="5400000">
                    <a:pos x="wd2" y="hd2"/>
                  </a:cxn>
                  <a:cxn ang="10800000">
                    <a:pos x="wd2" y="hd2"/>
                  </a:cxn>
                  <a:cxn ang="16200000">
                    <a:pos x="wd2" y="hd2"/>
                  </a:cxn>
                </a:cxnLst>
                <a:rect l="0" t="0" r="r" b="b"/>
                <a:pathLst>
                  <a:path w="21491" h="21139" extrusionOk="0">
                    <a:moveTo>
                      <a:pt x="48" y="18653"/>
                    </a:moveTo>
                    <a:cubicBezTo>
                      <a:pt x="1567" y="17557"/>
                      <a:pt x="3284" y="17122"/>
                      <a:pt x="4120" y="17722"/>
                    </a:cubicBezTo>
                    <a:cubicBezTo>
                      <a:pt x="4861" y="18255"/>
                      <a:pt x="5100" y="19645"/>
                      <a:pt x="5236" y="21140"/>
                    </a:cubicBezTo>
                    <a:cubicBezTo>
                      <a:pt x="6540" y="20797"/>
                      <a:pt x="8926" y="20129"/>
                      <a:pt x="9735" y="19578"/>
                    </a:cubicBezTo>
                    <a:cubicBezTo>
                      <a:pt x="10872" y="18818"/>
                      <a:pt x="13418" y="21360"/>
                      <a:pt x="13702" y="19835"/>
                    </a:cubicBezTo>
                    <a:cubicBezTo>
                      <a:pt x="13982" y="18310"/>
                      <a:pt x="14835" y="14752"/>
                      <a:pt x="15968" y="14752"/>
                    </a:cubicBezTo>
                    <a:cubicBezTo>
                      <a:pt x="17101" y="14752"/>
                      <a:pt x="16391" y="9418"/>
                      <a:pt x="17528" y="9161"/>
                    </a:cubicBezTo>
                    <a:cubicBezTo>
                      <a:pt x="18658" y="8910"/>
                      <a:pt x="21491" y="4335"/>
                      <a:pt x="21491" y="4335"/>
                    </a:cubicBezTo>
                    <a:cubicBezTo>
                      <a:pt x="21491" y="4335"/>
                      <a:pt x="20358" y="274"/>
                      <a:pt x="19934" y="17"/>
                    </a:cubicBezTo>
                    <a:cubicBezTo>
                      <a:pt x="19508" y="-240"/>
                      <a:pt x="18091" y="2553"/>
                      <a:pt x="15541" y="2553"/>
                    </a:cubicBezTo>
                    <a:cubicBezTo>
                      <a:pt x="12995" y="2553"/>
                      <a:pt x="11155" y="6117"/>
                      <a:pt x="10022" y="6117"/>
                    </a:cubicBezTo>
                    <a:cubicBezTo>
                      <a:pt x="8889" y="6117"/>
                      <a:pt x="5346" y="4078"/>
                      <a:pt x="2939" y="3826"/>
                    </a:cubicBezTo>
                    <a:cubicBezTo>
                      <a:pt x="2089" y="3747"/>
                      <a:pt x="1205" y="3618"/>
                      <a:pt x="379" y="3459"/>
                    </a:cubicBezTo>
                    <a:cubicBezTo>
                      <a:pt x="147" y="7299"/>
                      <a:pt x="-109" y="13221"/>
                      <a:pt x="48" y="1865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4" name="Shape 1811"/>
              <p:cNvSpPr/>
              <p:nvPr/>
            </p:nvSpPr>
            <p:spPr>
              <a:xfrm>
                <a:off x="6903559" y="2561321"/>
                <a:ext cx="231878" cy="289528"/>
              </a:xfrm>
              <a:custGeom>
                <a:avLst/>
                <a:gdLst/>
                <a:ahLst/>
                <a:cxnLst>
                  <a:cxn ang="0">
                    <a:pos x="wd2" y="hd2"/>
                  </a:cxn>
                  <a:cxn ang="5400000">
                    <a:pos x="wd2" y="hd2"/>
                  </a:cxn>
                  <a:cxn ang="10800000">
                    <a:pos x="wd2" y="hd2"/>
                  </a:cxn>
                  <a:cxn ang="16200000">
                    <a:pos x="wd2" y="hd2"/>
                  </a:cxn>
                </a:cxnLst>
                <a:rect l="0" t="0" r="r" b="b"/>
                <a:pathLst>
                  <a:path w="21600" h="21559" extrusionOk="0">
                    <a:moveTo>
                      <a:pt x="18476" y="20311"/>
                    </a:moveTo>
                    <a:cubicBezTo>
                      <a:pt x="17670" y="19950"/>
                      <a:pt x="14046" y="20552"/>
                      <a:pt x="13092" y="19828"/>
                    </a:cubicBezTo>
                    <a:cubicBezTo>
                      <a:pt x="12132" y="19103"/>
                      <a:pt x="10181" y="20400"/>
                      <a:pt x="11024" y="20512"/>
                    </a:cubicBezTo>
                    <a:cubicBezTo>
                      <a:pt x="12233" y="20673"/>
                      <a:pt x="14046" y="21519"/>
                      <a:pt x="16010" y="21558"/>
                    </a:cubicBezTo>
                    <a:cubicBezTo>
                      <a:pt x="17974" y="21600"/>
                      <a:pt x="20643" y="20835"/>
                      <a:pt x="20593" y="20432"/>
                    </a:cubicBezTo>
                    <a:cubicBezTo>
                      <a:pt x="20541" y="20027"/>
                      <a:pt x="19285" y="20673"/>
                      <a:pt x="18476" y="20311"/>
                    </a:cubicBezTo>
                    <a:close/>
                    <a:moveTo>
                      <a:pt x="21323" y="0"/>
                    </a:moveTo>
                    <a:cubicBezTo>
                      <a:pt x="20564" y="61"/>
                      <a:pt x="19516" y="287"/>
                      <a:pt x="19687" y="627"/>
                    </a:cubicBezTo>
                    <a:cubicBezTo>
                      <a:pt x="19887" y="1029"/>
                      <a:pt x="19181" y="1269"/>
                      <a:pt x="18378" y="1269"/>
                    </a:cubicBezTo>
                    <a:cubicBezTo>
                      <a:pt x="18378" y="1269"/>
                      <a:pt x="15557" y="1110"/>
                      <a:pt x="14748" y="787"/>
                    </a:cubicBezTo>
                    <a:cubicBezTo>
                      <a:pt x="14140" y="544"/>
                      <a:pt x="11450" y="668"/>
                      <a:pt x="10181" y="744"/>
                    </a:cubicBezTo>
                    <a:cubicBezTo>
                      <a:pt x="10176" y="784"/>
                      <a:pt x="10156" y="825"/>
                      <a:pt x="10117" y="867"/>
                    </a:cubicBezTo>
                    <a:cubicBezTo>
                      <a:pt x="9815" y="1230"/>
                      <a:pt x="7398" y="2215"/>
                      <a:pt x="6945" y="2034"/>
                    </a:cubicBezTo>
                    <a:cubicBezTo>
                      <a:pt x="6491" y="1854"/>
                      <a:pt x="6266" y="2638"/>
                      <a:pt x="5359" y="2819"/>
                    </a:cubicBezTo>
                    <a:cubicBezTo>
                      <a:pt x="4453" y="3000"/>
                      <a:pt x="3093" y="2759"/>
                      <a:pt x="3018" y="3062"/>
                    </a:cubicBezTo>
                    <a:cubicBezTo>
                      <a:pt x="2942" y="3363"/>
                      <a:pt x="2337" y="4208"/>
                      <a:pt x="1809" y="4630"/>
                    </a:cubicBezTo>
                    <a:cubicBezTo>
                      <a:pt x="1280" y="5052"/>
                      <a:pt x="1733" y="5537"/>
                      <a:pt x="979" y="5656"/>
                    </a:cubicBezTo>
                    <a:cubicBezTo>
                      <a:pt x="481" y="5738"/>
                      <a:pt x="273" y="6475"/>
                      <a:pt x="0" y="7127"/>
                    </a:cubicBezTo>
                    <a:cubicBezTo>
                      <a:pt x="47" y="7145"/>
                      <a:pt x="95" y="7174"/>
                      <a:pt x="146" y="7188"/>
                    </a:cubicBezTo>
                    <a:cubicBezTo>
                      <a:pt x="1252" y="7468"/>
                      <a:pt x="2110" y="8515"/>
                      <a:pt x="1959" y="9521"/>
                    </a:cubicBezTo>
                    <a:cubicBezTo>
                      <a:pt x="1809" y="10529"/>
                      <a:pt x="3571" y="10892"/>
                      <a:pt x="4376" y="10166"/>
                    </a:cubicBezTo>
                    <a:cubicBezTo>
                      <a:pt x="5182" y="9442"/>
                      <a:pt x="7449" y="10569"/>
                      <a:pt x="7449" y="11052"/>
                    </a:cubicBezTo>
                    <a:cubicBezTo>
                      <a:pt x="7449" y="11535"/>
                      <a:pt x="5133" y="10529"/>
                      <a:pt x="3821" y="11293"/>
                    </a:cubicBezTo>
                    <a:cubicBezTo>
                      <a:pt x="2516" y="12057"/>
                      <a:pt x="4831" y="12783"/>
                      <a:pt x="4529" y="13588"/>
                    </a:cubicBezTo>
                    <a:cubicBezTo>
                      <a:pt x="4225" y="14394"/>
                      <a:pt x="5133" y="15519"/>
                      <a:pt x="6291" y="15480"/>
                    </a:cubicBezTo>
                    <a:cubicBezTo>
                      <a:pt x="7451" y="15440"/>
                      <a:pt x="8758" y="16970"/>
                      <a:pt x="9462" y="16687"/>
                    </a:cubicBezTo>
                    <a:cubicBezTo>
                      <a:pt x="10168" y="16407"/>
                      <a:pt x="8607" y="14273"/>
                      <a:pt x="8858" y="13950"/>
                    </a:cubicBezTo>
                    <a:cubicBezTo>
                      <a:pt x="9113" y="13627"/>
                      <a:pt x="10518" y="14513"/>
                      <a:pt x="11224" y="13867"/>
                    </a:cubicBezTo>
                    <a:cubicBezTo>
                      <a:pt x="11930" y="13226"/>
                      <a:pt x="10722" y="12743"/>
                      <a:pt x="9664" y="12783"/>
                    </a:cubicBezTo>
                    <a:cubicBezTo>
                      <a:pt x="8607" y="12821"/>
                      <a:pt x="9615" y="11654"/>
                      <a:pt x="10875" y="12259"/>
                    </a:cubicBezTo>
                    <a:cubicBezTo>
                      <a:pt x="12131" y="12862"/>
                      <a:pt x="12737" y="12099"/>
                      <a:pt x="13339" y="12016"/>
                    </a:cubicBezTo>
                    <a:cubicBezTo>
                      <a:pt x="13944" y="11936"/>
                      <a:pt x="14095" y="10206"/>
                      <a:pt x="12233" y="9805"/>
                    </a:cubicBezTo>
                    <a:cubicBezTo>
                      <a:pt x="10372" y="9403"/>
                      <a:pt x="10620" y="10892"/>
                      <a:pt x="9411" y="9883"/>
                    </a:cubicBezTo>
                    <a:cubicBezTo>
                      <a:pt x="8202" y="8879"/>
                      <a:pt x="10518" y="9279"/>
                      <a:pt x="10518" y="8435"/>
                    </a:cubicBezTo>
                    <a:cubicBezTo>
                      <a:pt x="10518" y="7590"/>
                      <a:pt x="8657" y="6382"/>
                      <a:pt x="7751" y="5375"/>
                    </a:cubicBezTo>
                    <a:cubicBezTo>
                      <a:pt x="6844" y="4371"/>
                      <a:pt x="9011" y="3887"/>
                      <a:pt x="9511" y="4613"/>
                    </a:cubicBezTo>
                    <a:cubicBezTo>
                      <a:pt x="10017" y="5336"/>
                      <a:pt x="11373" y="5215"/>
                      <a:pt x="12233" y="4933"/>
                    </a:cubicBezTo>
                    <a:cubicBezTo>
                      <a:pt x="13092" y="4652"/>
                      <a:pt x="11326" y="3363"/>
                      <a:pt x="12886" y="2880"/>
                    </a:cubicBezTo>
                    <a:cubicBezTo>
                      <a:pt x="14450" y="2395"/>
                      <a:pt x="14450" y="3242"/>
                      <a:pt x="14952" y="3404"/>
                    </a:cubicBezTo>
                    <a:cubicBezTo>
                      <a:pt x="15455" y="3564"/>
                      <a:pt x="15910" y="2395"/>
                      <a:pt x="17519" y="2395"/>
                    </a:cubicBezTo>
                    <a:cubicBezTo>
                      <a:pt x="18360" y="2395"/>
                      <a:pt x="19103" y="2842"/>
                      <a:pt x="19820" y="3270"/>
                    </a:cubicBezTo>
                    <a:cubicBezTo>
                      <a:pt x="20257" y="2886"/>
                      <a:pt x="20617" y="2663"/>
                      <a:pt x="20617" y="2337"/>
                    </a:cubicBezTo>
                    <a:cubicBezTo>
                      <a:pt x="20617" y="1914"/>
                      <a:pt x="21600" y="1732"/>
                      <a:pt x="21600" y="1068"/>
                    </a:cubicBezTo>
                    <a:cubicBezTo>
                      <a:pt x="21600" y="749"/>
                      <a:pt x="21442" y="346"/>
                      <a:pt x="21323" y="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5" name="Shape 1812"/>
              <p:cNvSpPr/>
              <p:nvPr/>
            </p:nvSpPr>
            <p:spPr>
              <a:xfrm>
                <a:off x="7343785" y="2821455"/>
                <a:ext cx="84564" cy="48035"/>
              </a:xfrm>
              <a:custGeom>
                <a:avLst/>
                <a:gdLst/>
                <a:ahLst/>
                <a:cxnLst>
                  <a:cxn ang="0">
                    <a:pos x="wd2" y="hd2"/>
                  </a:cxn>
                  <a:cxn ang="5400000">
                    <a:pos x="wd2" y="hd2"/>
                  </a:cxn>
                  <a:cxn ang="10800000">
                    <a:pos x="wd2" y="hd2"/>
                  </a:cxn>
                  <a:cxn ang="16200000">
                    <a:pos x="wd2" y="hd2"/>
                  </a:cxn>
                </a:cxnLst>
                <a:rect l="0" t="0" r="r" b="b"/>
                <a:pathLst>
                  <a:path w="18876" h="17294" extrusionOk="0">
                    <a:moveTo>
                      <a:pt x="12842" y="11821"/>
                    </a:moveTo>
                    <a:cubicBezTo>
                      <a:pt x="12607" y="9675"/>
                      <a:pt x="14413" y="5201"/>
                      <a:pt x="17187" y="3449"/>
                    </a:cubicBezTo>
                    <a:cubicBezTo>
                      <a:pt x="19961" y="1704"/>
                      <a:pt x="18879" y="-1610"/>
                      <a:pt x="17073" y="916"/>
                    </a:cubicBezTo>
                    <a:cubicBezTo>
                      <a:pt x="15259" y="3449"/>
                      <a:pt x="10910" y="6172"/>
                      <a:pt x="5488" y="6566"/>
                    </a:cubicBezTo>
                    <a:cubicBezTo>
                      <a:pt x="53" y="6953"/>
                      <a:pt x="-1639" y="12722"/>
                      <a:pt x="1746" y="15909"/>
                    </a:cubicBezTo>
                    <a:cubicBezTo>
                      <a:pt x="6090" y="19990"/>
                      <a:pt x="13087" y="13960"/>
                      <a:pt x="12842" y="1182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6" name="Shape 1813"/>
              <p:cNvSpPr/>
              <p:nvPr/>
            </p:nvSpPr>
            <p:spPr>
              <a:xfrm>
                <a:off x="5282723" y="1300670"/>
                <a:ext cx="387390" cy="188391"/>
              </a:xfrm>
              <a:custGeom>
                <a:avLst/>
                <a:gdLst/>
                <a:ahLst/>
                <a:cxnLst>
                  <a:cxn ang="0">
                    <a:pos x="wd2" y="hd2"/>
                  </a:cxn>
                  <a:cxn ang="5400000">
                    <a:pos x="wd2" y="hd2"/>
                  </a:cxn>
                  <a:cxn ang="10800000">
                    <a:pos x="wd2" y="hd2"/>
                  </a:cxn>
                  <a:cxn ang="16200000">
                    <a:pos x="wd2" y="hd2"/>
                  </a:cxn>
                </a:cxnLst>
                <a:rect l="0" t="0" r="r" b="b"/>
                <a:pathLst>
                  <a:path w="21321" h="20566" extrusionOk="0">
                    <a:moveTo>
                      <a:pt x="18090" y="14930"/>
                    </a:moveTo>
                    <a:cubicBezTo>
                      <a:pt x="19250" y="14815"/>
                      <a:pt x="19221" y="12276"/>
                      <a:pt x="19696" y="12393"/>
                    </a:cubicBezTo>
                    <a:cubicBezTo>
                      <a:pt x="20174" y="12515"/>
                      <a:pt x="20946" y="10625"/>
                      <a:pt x="21245" y="9443"/>
                    </a:cubicBezTo>
                    <a:cubicBezTo>
                      <a:pt x="21542" y="8263"/>
                      <a:pt x="20917" y="6138"/>
                      <a:pt x="20203" y="6138"/>
                    </a:cubicBezTo>
                    <a:cubicBezTo>
                      <a:pt x="19489" y="6138"/>
                      <a:pt x="18954" y="5016"/>
                      <a:pt x="19103" y="4193"/>
                    </a:cubicBezTo>
                    <a:cubicBezTo>
                      <a:pt x="19252" y="3365"/>
                      <a:pt x="18715" y="2303"/>
                      <a:pt x="18746" y="1714"/>
                    </a:cubicBezTo>
                    <a:cubicBezTo>
                      <a:pt x="18775" y="1123"/>
                      <a:pt x="17853" y="1650"/>
                      <a:pt x="17376" y="1891"/>
                    </a:cubicBezTo>
                    <a:cubicBezTo>
                      <a:pt x="16901" y="2126"/>
                      <a:pt x="15890" y="-413"/>
                      <a:pt x="15443" y="58"/>
                    </a:cubicBezTo>
                    <a:cubicBezTo>
                      <a:pt x="14997" y="532"/>
                      <a:pt x="15323" y="1772"/>
                      <a:pt x="15204" y="2480"/>
                    </a:cubicBezTo>
                    <a:cubicBezTo>
                      <a:pt x="15086" y="3188"/>
                      <a:pt x="14016" y="1829"/>
                      <a:pt x="14016" y="2657"/>
                    </a:cubicBezTo>
                    <a:cubicBezTo>
                      <a:pt x="14016" y="3482"/>
                      <a:pt x="13569" y="3600"/>
                      <a:pt x="13212" y="2714"/>
                    </a:cubicBezTo>
                    <a:cubicBezTo>
                      <a:pt x="12855" y="1829"/>
                      <a:pt x="12021" y="2360"/>
                      <a:pt x="12051" y="3069"/>
                    </a:cubicBezTo>
                    <a:cubicBezTo>
                      <a:pt x="12080" y="3777"/>
                      <a:pt x="11694" y="3188"/>
                      <a:pt x="11010" y="2360"/>
                    </a:cubicBezTo>
                    <a:cubicBezTo>
                      <a:pt x="10325" y="1537"/>
                      <a:pt x="9611" y="3305"/>
                      <a:pt x="9671" y="4193"/>
                    </a:cubicBezTo>
                    <a:cubicBezTo>
                      <a:pt x="9731" y="5078"/>
                      <a:pt x="9432" y="5311"/>
                      <a:pt x="8868" y="3365"/>
                    </a:cubicBezTo>
                    <a:cubicBezTo>
                      <a:pt x="8303" y="1417"/>
                      <a:pt x="7647" y="3540"/>
                      <a:pt x="7945" y="4607"/>
                    </a:cubicBezTo>
                    <a:cubicBezTo>
                      <a:pt x="8243" y="5665"/>
                      <a:pt x="8124" y="6964"/>
                      <a:pt x="7678" y="6433"/>
                    </a:cubicBezTo>
                    <a:cubicBezTo>
                      <a:pt x="7232" y="5904"/>
                      <a:pt x="6636" y="6787"/>
                      <a:pt x="6369" y="7615"/>
                    </a:cubicBezTo>
                    <a:cubicBezTo>
                      <a:pt x="6100" y="8440"/>
                      <a:pt x="5148" y="5193"/>
                      <a:pt x="5833" y="4428"/>
                    </a:cubicBezTo>
                    <a:cubicBezTo>
                      <a:pt x="6517" y="3662"/>
                      <a:pt x="3661" y="413"/>
                      <a:pt x="2768" y="413"/>
                    </a:cubicBezTo>
                    <a:cubicBezTo>
                      <a:pt x="1876" y="413"/>
                      <a:pt x="2471" y="1714"/>
                      <a:pt x="3066" y="2657"/>
                    </a:cubicBezTo>
                    <a:cubicBezTo>
                      <a:pt x="3661" y="3600"/>
                      <a:pt x="2648" y="3365"/>
                      <a:pt x="2322" y="2537"/>
                    </a:cubicBezTo>
                    <a:cubicBezTo>
                      <a:pt x="1994" y="1714"/>
                      <a:pt x="1370" y="2360"/>
                      <a:pt x="1013" y="3540"/>
                    </a:cubicBezTo>
                    <a:cubicBezTo>
                      <a:pt x="656" y="4722"/>
                      <a:pt x="61" y="5370"/>
                      <a:pt x="2" y="6198"/>
                    </a:cubicBezTo>
                    <a:cubicBezTo>
                      <a:pt x="-58" y="7024"/>
                      <a:pt x="1013" y="7909"/>
                      <a:pt x="1935" y="7141"/>
                    </a:cubicBezTo>
                    <a:cubicBezTo>
                      <a:pt x="2858" y="6375"/>
                      <a:pt x="3899" y="6256"/>
                      <a:pt x="4375" y="7141"/>
                    </a:cubicBezTo>
                    <a:cubicBezTo>
                      <a:pt x="4851" y="8026"/>
                      <a:pt x="3512" y="8381"/>
                      <a:pt x="3988" y="9089"/>
                    </a:cubicBezTo>
                    <a:cubicBezTo>
                      <a:pt x="4464" y="9795"/>
                      <a:pt x="4078" y="10386"/>
                      <a:pt x="2948" y="10211"/>
                    </a:cubicBezTo>
                    <a:cubicBezTo>
                      <a:pt x="1817" y="10034"/>
                      <a:pt x="448" y="10682"/>
                      <a:pt x="656" y="11448"/>
                    </a:cubicBezTo>
                    <a:cubicBezTo>
                      <a:pt x="864" y="12216"/>
                      <a:pt x="3542" y="10802"/>
                      <a:pt x="3572" y="11568"/>
                    </a:cubicBezTo>
                    <a:cubicBezTo>
                      <a:pt x="3602" y="12336"/>
                      <a:pt x="3572" y="13633"/>
                      <a:pt x="4287" y="13042"/>
                    </a:cubicBezTo>
                    <a:cubicBezTo>
                      <a:pt x="5000" y="12455"/>
                      <a:pt x="4523" y="14106"/>
                      <a:pt x="4880" y="14399"/>
                    </a:cubicBezTo>
                    <a:cubicBezTo>
                      <a:pt x="5237" y="14695"/>
                      <a:pt x="5148" y="16110"/>
                      <a:pt x="4197" y="16231"/>
                    </a:cubicBezTo>
                    <a:cubicBezTo>
                      <a:pt x="3244" y="16349"/>
                      <a:pt x="2780" y="16726"/>
                      <a:pt x="3185" y="17528"/>
                    </a:cubicBezTo>
                    <a:cubicBezTo>
                      <a:pt x="3691" y="18531"/>
                      <a:pt x="4733" y="17823"/>
                      <a:pt x="5743" y="17351"/>
                    </a:cubicBezTo>
                    <a:cubicBezTo>
                      <a:pt x="6754" y="16878"/>
                      <a:pt x="8213" y="19299"/>
                      <a:pt x="9403" y="20242"/>
                    </a:cubicBezTo>
                    <a:cubicBezTo>
                      <a:pt x="10593" y="21187"/>
                      <a:pt x="12646" y="19888"/>
                      <a:pt x="12884" y="18648"/>
                    </a:cubicBezTo>
                    <a:cubicBezTo>
                      <a:pt x="13123" y="17407"/>
                      <a:pt x="14729" y="17880"/>
                      <a:pt x="15383" y="16997"/>
                    </a:cubicBezTo>
                    <a:cubicBezTo>
                      <a:pt x="16037" y="16110"/>
                      <a:pt x="16930" y="15049"/>
                      <a:pt x="18090" y="1493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7" name="Shape 1814"/>
              <p:cNvSpPr/>
              <p:nvPr/>
            </p:nvSpPr>
            <p:spPr>
              <a:xfrm>
                <a:off x="5802991" y="1941001"/>
                <a:ext cx="154014" cy="181650"/>
              </a:xfrm>
              <a:custGeom>
                <a:avLst/>
                <a:gdLst/>
                <a:ahLst/>
                <a:cxnLst>
                  <a:cxn ang="0">
                    <a:pos x="wd2" y="hd2"/>
                  </a:cxn>
                  <a:cxn ang="5400000">
                    <a:pos x="wd2" y="hd2"/>
                  </a:cxn>
                  <a:cxn ang="10800000">
                    <a:pos x="wd2" y="hd2"/>
                  </a:cxn>
                  <a:cxn ang="16200000">
                    <a:pos x="wd2" y="hd2"/>
                  </a:cxn>
                </a:cxnLst>
                <a:rect l="0" t="0" r="r" b="b"/>
                <a:pathLst>
                  <a:path w="20110" h="21347" extrusionOk="0">
                    <a:moveTo>
                      <a:pt x="18838" y="6581"/>
                    </a:moveTo>
                    <a:cubicBezTo>
                      <a:pt x="18243" y="6184"/>
                      <a:pt x="17690" y="5750"/>
                      <a:pt x="17258" y="5293"/>
                    </a:cubicBezTo>
                    <a:cubicBezTo>
                      <a:pt x="15446" y="3371"/>
                      <a:pt x="14697" y="4907"/>
                      <a:pt x="14487" y="6058"/>
                    </a:cubicBezTo>
                    <a:cubicBezTo>
                      <a:pt x="14271" y="7213"/>
                      <a:pt x="12567" y="5676"/>
                      <a:pt x="11498" y="5486"/>
                    </a:cubicBezTo>
                    <a:cubicBezTo>
                      <a:pt x="10433" y="5293"/>
                      <a:pt x="11819" y="3469"/>
                      <a:pt x="12567" y="2987"/>
                    </a:cubicBezTo>
                    <a:cubicBezTo>
                      <a:pt x="13066" y="2666"/>
                      <a:pt x="13559" y="1777"/>
                      <a:pt x="13867" y="539"/>
                    </a:cubicBezTo>
                    <a:cubicBezTo>
                      <a:pt x="13666" y="537"/>
                      <a:pt x="13467" y="514"/>
                      <a:pt x="13276" y="445"/>
                    </a:cubicBezTo>
                    <a:cubicBezTo>
                      <a:pt x="11299" y="-251"/>
                      <a:pt x="8545" y="-253"/>
                      <a:pt x="8475" y="1336"/>
                    </a:cubicBezTo>
                    <a:cubicBezTo>
                      <a:pt x="8405" y="2923"/>
                      <a:pt x="10663" y="2353"/>
                      <a:pt x="10733" y="3366"/>
                    </a:cubicBezTo>
                    <a:cubicBezTo>
                      <a:pt x="10803" y="4386"/>
                      <a:pt x="8475" y="4129"/>
                      <a:pt x="6849" y="5146"/>
                    </a:cubicBezTo>
                    <a:cubicBezTo>
                      <a:pt x="5228" y="6163"/>
                      <a:pt x="3462" y="4450"/>
                      <a:pt x="1768" y="5210"/>
                    </a:cubicBezTo>
                    <a:cubicBezTo>
                      <a:pt x="73" y="5973"/>
                      <a:pt x="3603" y="6866"/>
                      <a:pt x="2333" y="8450"/>
                    </a:cubicBezTo>
                    <a:cubicBezTo>
                      <a:pt x="1063" y="10042"/>
                      <a:pt x="2402" y="9975"/>
                      <a:pt x="4520" y="11500"/>
                    </a:cubicBezTo>
                    <a:cubicBezTo>
                      <a:pt x="6639" y="13027"/>
                      <a:pt x="3251" y="13406"/>
                      <a:pt x="3251" y="15121"/>
                    </a:cubicBezTo>
                    <a:cubicBezTo>
                      <a:pt x="3251" y="16835"/>
                      <a:pt x="639" y="16775"/>
                      <a:pt x="73" y="17916"/>
                    </a:cubicBezTo>
                    <a:cubicBezTo>
                      <a:pt x="-490" y="19062"/>
                      <a:pt x="2333" y="21347"/>
                      <a:pt x="4806" y="21347"/>
                    </a:cubicBezTo>
                    <a:cubicBezTo>
                      <a:pt x="6569" y="21347"/>
                      <a:pt x="10663" y="20330"/>
                      <a:pt x="13062" y="18297"/>
                    </a:cubicBezTo>
                    <a:cubicBezTo>
                      <a:pt x="15462" y="16265"/>
                      <a:pt x="16732" y="18231"/>
                      <a:pt x="18920" y="17218"/>
                    </a:cubicBezTo>
                    <a:cubicBezTo>
                      <a:pt x="21110" y="16203"/>
                      <a:pt x="19767" y="8770"/>
                      <a:pt x="18920" y="7245"/>
                    </a:cubicBezTo>
                    <a:cubicBezTo>
                      <a:pt x="18772" y="6974"/>
                      <a:pt x="18775" y="6765"/>
                      <a:pt x="18838" y="658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8" name="Shape 1815"/>
              <p:cNvSpPr/>
              <p:nvPr/>
            </p:nvSpPr>
            <p:spPr>
              <a:xfrm>
                <a:off x="5883033" y="1640846"/>
                <a:ext cx="362551" cy="554678"/>
              </a:xfrm>
              <a:custGeom>
                <a:avLst/>
                <a:gdLst/>
                <a:ahLst/>
                <a:cxnLst>
                  <a:cxn ang="0">
                    <a:pos x="wd2" y="hd2"/>
                  </a:cxn>
                  <a:cxn ang="5400000">
                    <a:pos x="wd2" y="hd2"/>
                  </a:cxn>
                  <a:cxn ang="10800000">
                    <a:pos x="wd2" y="hd2"/>
                  </a:cxn>
                  <a:cxn ang="16200000">
                    <a:pos x="wd2" y="hd2"/>
                  </a:cxn>
                </a:cxnLst>
                <a:rect l="0" t="0" r="r" b="b"/>
                <a:pathLst>
                  <a:path w="21234" h="21291" extrusionOk="0">
                    <a:moveTo>
                      <a:pt x="14457" y="1566"/>
                    </a:moveTo>
                    <a:cubicBezTo>
                      <a:pt x="14996" y="1214"/>
                      <a:pt x="15628" y="-135"/>
                      <a:pt x="14807" y="11"/>
                    </a:cubicBezTo>
                    <a:cubicBezTo>
                      <a:pt x="13983" y="156"/>
                      <a:pt x="14223" y="1720"/>
                      <a:pt x="14457" y="1566"/>
                    </a:cubicBezTo>
                    <a:close/>
                    <a:moveTo>
                      <a:pt x="2205" y="6069"/>
                    </a:moveTo>
                    <a:cubicBezTo>
                      <a:pt x="3060" y="6048"/>
                      <a:pt x="4041" y="5095"/>
                      <a:pt x="3630" y="4823"/>
                    </a:cubicBezTo>
                    <a:cubicBezTo>
                      <a:pt x="3219" y="4554"/>
                      <a:pt x="1569" y="6083"/>
                      <a:pt x="2205" y="6069"/>
                    </a:cubicBezTo>
                    <a:close/>
                    <a:moveTo>
                      <a:pt x="21232" y="16485"/>
                    </a:moveTo>
                    <a:cubicBezTo>
                      <a:pt x="21296" y="15863"/>
                      <a:pt x="19207" y="15427"/>
                      <a:pt x="18984" y="15758"/>
                    </a:cubicBezTo>
                    <a:cubicBezTo>
                      <a:pt x="18763" y="16090"/>
                      <a:pt x="18288" y="16049"/>
                      <a:pt x="17939" y="15677"/>
                    </a:cubicBezTo>
                    <a:cubicBezTo>
                      <a:pt x="17592" y="15302"/>
                      <a:pt x="18257" y="14949"/>
                      <a:pt x="17909" y="14909"/>
                    </a:cubicBezTo>
                    <a:cubicBezTo>
                      <a:pt x="17559" y="14867"/>
                      <a:pt x="17117" y="14348"/>
                      <a:pt x="17212" y="14141"/>
                    </a:cubicBezTo>
                    <a:cubicBezTo>
                      <a:pt x="17307" y="13933"/>
                      <a:pt x="16673" y="12605"/>
                      <a:pt x="15597" y="12439"/>
                    </a:cubicBezTo>
                    <a:cubicBezTo>
                      <a:pt x="14521" y="12274"/>
                      <a:pt x="14363" y="11277"/>
                      <a:pt x="14173" y="10738"/>
                    </a:cubicBezTo>
                    <a:cubicBezTo>
                      <a:pt x="13983" y="10198"/>
                      <a:pt x="13285" y="10488"/>
                      <a:pt x="12748" y="10032"/>
                    </a:cubicBezTo>
                    <a:cubicBezTo>
                      <a:pt x="12209" y="9576"/>
                      <a:pt x="11291" y="9804"/>
                      <a:pt x="10816" y="9825"/>
                    </a:cubicBezTo>
                    <a:cubicBezTo>
                      <a:pt x="10341" y="9846"/>
                      <a:pt x="10816" y="9243"/>
                      <a:pt x="11575" y="8912"/>
                    </a:cubicBezTo>
                    <a:cubicBezTo>
                      <a:pt x="12335" y="8580"/>
                      <a:pt x="13223" y="6815"/>
                      <a:pt x="13223" y="6463"/>
                    </a:cubicBezTo>
                    <a:cubicBezTo>
                      <a:pt x="13223" y="6110"/>
                      <a:pt x="9899" y="6131"/>
                      <a:pt x="9265" y="6339"/>
                    </a:cubicBezTo>
                    <a:cubicBezTo>
                      <a:pt x="8631" y="6546"/>
                      <a:pt x="7999" y="6027"/>
                      <a:pt x="8536" y="5882"/>
                    </a:cubicBezTo>
                    <a:cubicBezTo>
                      <a:pt x="9075" y="5736"/>
                      <a:pt x="10215" y="5011"/>
                      <a:pt x="10151" y="4720"/>
                    </a:cubicBezTo>
                    <a:cubicBezTo>
                      <a:pt x="10088" y="4430"/>
                      <a:pt x="10944" y="4160"/>
                      <a:pt x="10469" y="3890"/>
                    </a:cubicBezTo>
                    <a:cubicBezTo>
                      <a:pt x="9994" y="3620"/>
                      <a:pt x="9930" y="4243"/>
                      <a:pt x="9518" y="4450"/>
                    </a:cubicBezTo>
                    <a:cubicBezTo>
                      <a:pt x="9108" y="4658"/>
                      <a:pt x="8189" y="4596"/>
                      <a:pt x="7206" y="4471"/>
                    </a:cubicBezTo>
                    <a:cubicBezTo>
                      <a:pt x="6225" y="4346"/>
                      <a:pt x="5846" y="5260"/>
                      <a:pt x="5877" y="5654"/>
                    </a:cubicBezTo>
                    <a:cubicBezTo>
                      <a:pt x="5909" y="6048"/>
                      <a:pt x="4737" y="6276"/>
                      <a:pt x="4927" y="6608"/>
                    </a:cubicBezTo>
                    <a:cubicBezTo>
                      <a:pt x="5116" y="6940"/>
                      <a:pt x="4706" y="7190"/>
                      <a:pt x="4390" y="7002"/>
                    </a:cubicBezTo>
                    <a:cubicBezTo>
                      <a:pt x="4074" y="6815"/>
                      <a:pt x="3725" y="6359"/>
                      <a:pt x="3091" y="6691"/>
                    </a:cubicBezTo>
                    <a:cubicBezTo>
                      <a:pt x="2457" y="7024"/>
                      <a:pt x="3820" y="7460"/>
                      <a:pt x="4642" y="7523"/>
                    </a:cubicBezTo>
                    <a:cubicBezTo>
                      <a:pt x="5466" y="7584"/>
                      <a:pt x="4010" y="7978"/>
                      <a:pt x="3851" y="8558"/>
                    </a:cubicBezTo>
                    <a:cubicBezTo>
                      <a:pt x="3692" y="9140"/>
                      <a:pt x="4927" y="8891"/>
                      <a:pt x="4991" y="9305"/>
                    </a:cubicBezTo>
                    <a:cubicBezTo>
                      <a:pt x="5055" y="9720"/>
                      <a:pt x="3217" y="9783"/>
                      <a:pt x="3217" y="10176"/>
                    </a:cubicBezTo>
                    <a:cubicBezTo>
                      <a:pt x="3217" y="10572"/>
                      <a:pt x="4262" y="9990"/>
                      <a:pt x="4737" y="9825"/>
                    </a:cubicBezTo>
                    <a:cubicBezTo>
                      <a:pt x="5212" y="9658"/>
                      <a:pt x="4485" y="10799"/>
                      <a:pt x="5625" y="10675"/>
                    </a:cubicBezTo>
                    <a:cubicBezTo>
                      <a:pt x="6764" y="10550"/>
                      <a:pt x="6446" y="9534"/>
                      <a:pt x="6859" y="9576"/>
                    </a:cubicBezTo>
                    <a:cubicBezTo>
                      <a:pt x="7270" y="9618"/>
                      <a:pt x="6669" y="10115"/>
                      <a:pt x="7018" y="10550"/>
                    </a:cubicBezTo>
                    <a:cubicBezTo>
                      <a:pt x="7365" y="10986"/>
                      <a:pt x="6194" y="11650"/>
                      <a:pt x="6258" y="11962"/>
                    </a:cubicBezTo>
                    <a:cubicBezTo>
                      <a:pt x="6321" y="12274"/>
                      <a:pt x="8600" y="12274"/>
                      <a:pt x="9328" y="11775"/>
                    </a:cubicBezTo>
                    <a:cubicBezTo>
                      <a:pt x="10057" y="11277"/>
                      <a:pt x="10404" y="11817"/>
                      <a:pt x="9899" y="12190"/>
                    </a:cubicBezTo>
                    <a:cubicBezTo>
                      <a:pt x="9393" y="12564"/>
                      <a:pt x="9614" y="12916"/>
                      <a:pt x="10248" y="13062"/>
                    </a:cubicBezTo>
                    <a:cubicBezTo>
                      <a:pt x="10880" y="13207"/>
                      <a:pt x="11102" y="13248"/>
                      <a:pt x="10817" y="13580"/>
                    </a:cubicBezTo>
                    <a:cubicBezTo>
                      <a:pt x="10532" y="13913"/>
                      <a:pt x="10784" y="14534"/>
                      <a:pt x="10627" y="14846"/>
                    </a:cubicBezTo>
                    <a:cubicBezTo>
                      <a:pt x="10469" y="15156"/>
                      <a:pt x="8506" y="15116"/>
                      <a:pt x="8442" y="14909"/>
                    </a:cubicBezTo>
                    <a:cubicBezTo>
                      <a:pt x="8378" y="14700"/>
                      <a:pt x="7555" y="14846"/>
                      <a:pt x="7778" y="15136"/>
                    </a:cubicBezTo>
                    <a:cubicBezTo>
                      <a:pt x="7999" y="15427"/>
                      <a:pt x="7080" y="15738"/>
                      <a:pt x="7144" y="16008"/>
                    </a:cubicBezTo>
                    <a:cubicBezTo>
                      <a:pt x="7208" y="16279"/>
                      <a:pt x="8378" y="16215"/>
                      <a:pt x="8410" y="16548"/>
                    </a:cubicBezTo>
                    <a:cubicBezTo>
                      <a:pt x="8441" y="16879"/>
                      <a:pt x="7555" y="17273"/>
                      <a:pt x="6353" y="17502"/>
                    </a:cubicBezTo>
                    <a:cubicBezTo>
                      <a:pt x="5149" y="17730"/>
                      <a:pt x="6606" y="18353"/>
                      <a:pt x="7176" y="18082"/>
                    </a:cubicBezTo>
                    <a:cubicBezTo>
                      <a:pt x="7745" y="17813"/>
                      <a:pt x="7619" y="18269"/>
                      <a:pt x="8442" y="18269"/>
                    </a:cubicBezTo>
                    <a:cubicBezTo>
                      <a:pt x="9265" y="18269"/>
                      <a:pt x="9773" y="18705"/>
                      <a:pt x="10690" y="18477"/>
                    </a:cubicBezTo>
                    <a:cubicBezTo>
                      <a:pt x="11608" y="18249"/>
                      <a:pt x="11577" y="18477"/>
                      <a:pt x="10880" y="18830"/>
                    </a:cubicBezTo>
                    <a:cubicBezTo>
                      <a:pt x="10183" y="19183"/>
                      <a:pt x="9139" y="18809"/>
                      <a:pt x="8506" y="19037"/>
                    </a:cubicBezTo>
                    <a:cubicBezTo>
                      <a:pt x="7872" y="19265"/>
                      <a:pt x="5297" y="20848"/>
                      <a:pt x="5783" y="21237"/>
                    </a:cubicBezTo>
                    <a:cubicBezTo>
                      <a:pt x="6068" y="21465"/>
                      <a:pt x="6446" y="20905"/>
                      <a:pt x="7365" y="20656"/>
                    </a:cubicBezTo>
                    <a:cubicBezTo>
                      <a:pt x="8284" y="20407"/>
                      <a:pt x="8441" y="20821"/>
                      <a:pt x="8949" y="20863"/>
                    </a:cubicBezTo>
                    <a:cubicBezTo>
                      <a:pt x="9454" y="20905"/>
                      <a:pt x="9486" y="20179"/>
                      <a:pt x="9899" y="20241"/>
                    </a:cubicBezTo>
                    <a:cubicBezTo>
                      <a:pt x="10310" y="20303"/>
                      <a:pt x="10690" y="20012"/>
                      <a:pt x="11449" y="20096"/>
                    </a:cubicBezTo>
                    <a:cubicBezTo>
                      <a:pt x="12209" y="20179"/>
                      <a:pt x="12748" y="19992"/>
                      <a:pt x="13128" y="19785"/>
                    </a:cubicBezTo>
                    <a:cubicBezTo>
                      <a:pt x="13508" y="19577"/>
                      <a:pt x="14519" y="20198"/>
                      <a:pt x="14838" y="20054"/>
                    </a:cubicBezTo>
                    <a:cubicBezTo>
                      <a:pt x="15153" y="19909"/>
                      <a:pt x="16547" y="19742"/>
                      <a:pt x="17243" y="19763"/>
                    </a:cubicBezTo>
                    <a:cubicBezTo>
                      <a:pt x="17939" y="19785"/>
                      <a:pt x="19744" y="19246"/>
                      <a:pt x="20219" y="18954"/>
                    </a:cubicBezTo>
                    <a:cubicBezTo>
                      <a:pt x="20694" y="18664"/>
                      <a:pt x="19934" y="18602"/>
                      <a:pt x="19302" y="18664"/>
                    </a:cubicBezTo>
                    <a:cubicBezTo>
                      <a:pt x="18668" y="18727"/>
                      <a:pt x="18794" y="18249"/>
                      <a:pt x="19459" y="17834"/>
                    </a:cubicBezTo>
                    <a:cubicBezTo>
                      <a:pt x="20124" y="17419"/>
                      <a:pt x="21169" y="17107"/>
                      <a:pt x="21232" y="16485"/>
                    </a:cubicBezTo>
                    <a:close/>
                    <a:moveTo>
                      <a:pt x="3915" y="11339"/>
                    </a:moveTo>
                    <a:cubicBezTo>
                      <a:pt x="3115" y="10833"/>
                      <a:pt x="2082" y="11627"/>
                      <a:pt x="1236" y="11618"/>
                    </a:cubicBezTo>
                    <a:cubicBezTo>
                      <a:pt x="1098" y="12023"/>
                      <a:pt x="877" y="12313"/>
                      <a:pt x="653" y="12418"/>
                    </a:cubicBezTo>
                    <a:cubicBezTo>
                      <a:pt x="317" y="12575"/>
                      <a:pt x="-304" y="13171"/>
                      <a:pt x="174" y="13234"/>
                    </a:cubicBezTo>
                    <a:cubicBezTo>
                      <a:pt x="653" y="13296"/>
                      <a:pt x="1417" y="13798"/>
                      <a:pt x="1514" y="13421"/>
                    </a:cubicBezTo>
                    <a:cubicBezTo>
                      <a:pt x="1609" y="13045"/>
                      <a:pt x="1944" y="12543"/>
                      <a:pt x="2758" y="13171"/>
                    </a:cubicBezTo>
                    <a:cubicBezTo>
                      <a:pt x="2950" y="13321"/>
                      <a:pt x="3199" y="13462"/>
                      <a:pt x="3466" y="13592"/>
                    </a:cubicBezTo>
                    <a:cubicBezTo>
                      <a:pt x="3597" y="13308"/>
                      <a:pt x="4598" y="13259"/>
                      <a:pt x="5116" y="12916"/>
                    </a:cubicBezTo>
                    <a:cubicBezTo>
                      <a:pt x="5750" y="12501"/>
                      <a:pt x="4801" y="11899"/>
                      <a:pt x="3915" y="1133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39" name="Shape 1816"/>
              <p:cNvSpPr/>
              <p:nvPr/>
            </p:nvSpPr>
            <p:spPr>
              <a:xfrm>
                <a:off x="5883033" y="1640846"/>
                <a:ext cx="362551" cy="554678"/>
              </a:xfrm>
              <a:custGeom>
                <a:avLst/>
                <a:gdLst/>
                <a:ahLst/>
                <a:cxnLst>
                  <a:cxn ang="0">
                    <a:pos x="wd2" y="hd2"/>
                  </a:cxn>
                  <a:cxn ang="5400000">
                    <a:pos x="wd2" y="hd2"/>
                  </a:cxn>
                  <a:cxn ang="10800000">
                    <a:pos x="wd2" y="hd2"/>
                  </a:cxn>
                  <a:cxn ang="16200000">
                    <a:pos x="wd2" y="hd2"/>
                  </a:cxn>
                </a:cxnLst>
                <a:rect l="0" t="0" r="r" b="b"/>
                <a:pathLst>
                  <a:path w="21234" h="21291" extrusionOk="0">
                    <a:moveTo>
                      <a:pt x="14457" y="1566"/>
                    </a:moveTo>
                    <a:cubicBezTo>
                      <a:pt x="14996" y="1214"/>
                      <a:pt x="15628" y="-135"/>
                      <a:pt x="14807" y="11"/>
                    </a:cubicBezTo>
                    <a:cubicBezTo>
                      <a:pt x="13983" y="156"/>
                      <a:pt x="14223" y="1720"/>
                      <a:pt x="14457" y="1566"/>
                    </a:cubicBezTo>
                    <a:close/>
                    <a:moveTo>
                      <a:pt x="2205" y="6069"/>
                    </a:moveTo>
                    <a:cubicBezTo>
                      <a:pt x="3060" y="6048"/>
                      <a:pt x="4041" y="5095"/>
                      <a:pt x="3630" y="4823"/>
                    </a:cubicBezTo>
                    <a:cubicBezTo>
                      <a:pt x="3219" y="4554"/>
                      <a:pt x="1569" y="6083"/>
                      <a:pt x="2205" y="6069"/>
                    </a:cubicBezTo>
                    <a:close/>
                    <a:moveTo>
                      <a:pt x="21232" y="16485"/>
                    </a:moveTo>
                    <a:cubicBezTo>
                      <a:pt x="21296" y="15863"/>
                      <a:pt x="19207" y="15427"/>
                      <a:pt x="18984" y="15758"/>
                    </a:cubicBezTo>
                    <a:cubicBezTo>
                      <a:pt x="18763" y="16090"/>
                      <a:pt x="18288" y="16049"/>
                      <a:pt x="17939" y="15677"/>
                    </a:cubicBezTo>
                    <a:cubicBezTo>
                      <a:pt x="17592" y="15302"/>
                      <a:pt x="18257" y="14949"/>
                      <a:pt x="17909" y="14909"/>
                    </a:cubicBezTo>
                    <a:cubicBezTo>
                      <a:pt x="17559" y="14867"/>
                      <a:pt x="17117" y="14348"/>
                      <a:pt x="17212" y="14141"/>
                    </a:cubicBezTo>
                    <a:cubicBezTo>
                      <a:pt x="17307" y="13933"/>
                      <a:pt x="16673" y="12605"/>
                      <a:pt x="15597" y="12439"/>
                    </a:cubicBezTo>
                    <a:cubicBezTo>
                      <a:pt x="14521" y="12274"/>
                      <a:pt x="14363" y="11277"/>
                      <a:pt x="14173" y="10738"/>
                    </a:cubicBezTo>
                    <a:cubicBezTo>
                      <a:pt x="13983" y="10198"/>
                      <a:pt x="13285" y="10488"/>
                      <a:pt x="12748" y="10032"/>
                    </a:cubicBezTo>
                    <a:cubicBezTo>
                      <a:pt x="12209" y="9576"/>
                      <a:pt x="11291" y="9804"/>
                      <a:pt x="10816" y="9825"/>
                    </a:cubicBezTo>
                    <a:cubicBezTo>
                      <a:pt x="10341" y="9846"/>
                      <a:pt x="10816" y="9243"/>
                      <a:pt x="11575" y="8912"/>
                    </a:cubicBezTo>
                    <a:cubicBezTo>
                      <a:pt x="12335" y="8580"/>
                      <a:pt x="13223" y="6815"/>
                      <a:pt x="13223" y="6463"/>
                    </a:cubicBezTo>
                    <a:cubicBezTo>
                      <a:pt x="13223" y="6110"/>
                      <a:pt x="9899" y="6131"/>
                      <a:pt x="9265" y="6339"/>
                    </a:cubicBezTo>
                    <a:cubicBezTo>
                      <a:pt x="8631" y="6546"/>
                      <a:pt x="7999" y="6027"/>
                      <a:pt x="8536" y="5882"/>
                    </a:cubicBezTo>
                    <a:cubicBezTo>
                      <a:pt x="9075" y="5736"/>
                      <a:pt x="10215" y="5011"/>
                      <a:pt x="10151" y="4720"/>
                    </a:cubicBezTo>
                    <a:cubicBezTo>
                      <a:pt x="10088" y="4430"/>
                      <a:pt x="10944" y="4160"/>
                      <a:pt x="10469" y="3890"/>
                    </a:cubicBezTo>
                    <a:cubicBezTo>
                      <a:pt x="9994" y="3620"/>
                      <a:pt x="9930" y="4243"/>
                      <a:pt x="9518" y="4450"/>
                    </a:cubicBezTo>
                    <a:cubicBezTo>
                      <a:pt x="9108" y="4658"/>
                      <a:pt x="8189" y="4596"/>
                      <a:pt x="7206" y="4471"/>
                    </a:cubicBezTo>
                    <a:cubicBezTo>
                      <a:pt x="6225" y="4346"/>
                      <a:pt x="5846" y="5260"/>
                      <a:pt x="5877" y="5654"/>
                    </a:cubicBezTo>
                    <a:cubicBezTo>
                      <a:pt x="5909" y="6048"/>
                      <a:pt x="4737" y="6276"/>
                      <a:pt x="4927" y="6608"/>
                    </a:cubicBezTo>
                    <a:cubicBezTo>
                      <a:pt x="5116" y="6940"/>
                      <a:pt x="4706" y="7190"/>
                      <a:pt x="4390" y="7002"/>
                    </a:cubicBezTo>
                    <a:cubicBezTo>
                      <a:pt x="4074" y="6815"/>
                      <a:pt x="3725" y="6359"/>
                      <a:pt x="3091" y="6691"/>
                    </a:cubicBezTo>
                    <a:cubicBezTo>
                      <a:pt x="2457" y="7024"/>
                      <a:pt x="3820" y="7460"/>
                      <a:pt x="4642" y="7523"/>
                    </a:cubicBezTo>
                    <a:cubicBezTo>
                      <a:pt x="5466" y="7584"/>
                      <a:pt x="4010" y="7978"/>
                      <a:pt x="3851" y="8558"/>
                    </a:cubicBezTo>
                    <a:cubicBezTo>
                      <a:pt x="3692" y="9140"/>
                      <a:pt x="4927" y="8891"/>
                      <a:pt x="4991" y="9305"/>
                    </a:cubicBezTo>
                    <a:cubicBezTo>
                      <a:pt x="5055" y="9720"/>
                      <a:pt x="3217" y="9783"/>
                      <a:pt x="3217" y="10176"/>
                    </a:cubicBezTo>
                    <a:cubicBezTo>
                      <a:pt x="3217" y="10572"/>
                      <a:pt x="4262" y="9990"/>
                      <a:pt x="4737" y="9825"/>
                    </a:cubicBezTo>
                    <a:cubicBezTo>
                      <a:pt x="5212" y="9658"/>
                      <a:pt x="4485" y="10799"/>
                      <a:pt x="5625" y="10675"/>
                    </a:cubicBezTo>
                    <a:cubicBezTo>
                      <a:pt x="6764" y="10550"/>
                      <a:pt x="6446" y="9534"/>
                      <a:pt x="6859" y="9576"/>
                    </a:cubicBezTo>
                    <a:cubicBezTo>
                      <a:pt x="7270" y="9618"/>
                      <a:pt x="6669" y="10115"/>
                      <a:pt x="7018" y="10550"/>
                    </a:cubicBezTo>
                    <a:cubicBezTo>
                      <a:pt x="7365" y="10986"/>
                      <a:pt x="6194" y="11650"/>
                      <a:pt x="6258" y="11962"/>
                    </a:cubicBezTo>
                    <a:cubicBezTo>
                      <a:pt x="6321" y="12274"/>
                      <a:pt x="8600" y="12274"/>
                      <a:pt x="9328" y="11775"/>
                    </a:cubicBezTo>
                    <a:cubicBezTo>
                      <a:pt x="10057" y="11277"/>
                      <a:pt x="10404" y="11817"/>
                      <a:pt x="9899" y="12190"/>
                    </a:cubicBezTo>
                    <a:cubicBezTo>
                      <a:pt x="9393" y="12564"/>
                      <a:pt x="9614" y="12916"/>
                      <a:pt x="10248" y="13062"/>
                    </a:cubicBezTo>
                    <a:cubicBezTo>
                      <a:pt x="10880" y="13207"/>
                      <a:pt x="11102" y="13248"/>
                      <a:pt x="10817" y="13580"/>
                    </a:cubicBezTo>
                    <a:cubicBezTo>
                      <a:pt x="10532" y="13913"/>
                      <a:pt x="10784" y="14534"/>
                      <a:pt x="10627" y="14846"/>
                    </a:cubicBezTo>
                    <a:cubicBezTo>
                      <a:pt x="10469" y="15156"/>
                      <a:pt x="8506" y="15116"/>
                      <a:pt x="8442" y="14909"/>
                    </a:cubicBezTo>
                    <a:cubicBezTo>
                      <a:pt x="8378" y="14700"/>
                      <a:pt x="7555" y="14846"/>
                      <a:pt x="7778" y="15136"/>
                    </a:cubicBezTo>
                    <a:cubicBezTo>
                      <a:pt x="7999" y="15427"/>
                      <a:pt x="7080" y="15738"/>
                      <a:pt x="7144" y="16008"/>
                    </a:cubicBezTo>
                    <a:cubicBezTo>
                      <a:pt x="7208" y="16279"/>
                      <a:pt x="8378" y="16215"/>
                      <a:pt x="8410" y="16548"/>
                    </a:cubicBezTo>
                    <a:cubicBezTo>
                      <a:pt x="8441" y="16879"/>
                      <a:pt x="7555" y="17273"/>
                      <a:pt x="6353" y="17502"/>
                    </a:cubicBezTo>
                    <a:cubicBezTo>
                      <a:pt x="5149" y="17730"/>
                      <a:pt x="6606" y="18353"/>
                      <a:pt x="7176" y="18082"/>
                    </a:cubicBezTo>
                    <a:cubicBezTo>
                      <a:pt x="7745" y="17813"/>
                      <a:pt x="7619" y="18269"/>
                      <a:pt x="8442" y="18269"/>
                    </a:cubicBezTo>
                    <a:cubicBezTo>
                      <a:pt x="9265" y="18269"/>
                      <a:pt x="9773" y="18705"/>
                      <a:pt x="10690" y="18477"/>
                    </a:cubicBezTo>
                    <a:cubicBezTo>
                      <a:pt x="11608" y="18249"/>
                      <a:pt x="11577" y="18477"/>
                      <a:pt x="10880" y="18830"/>
                    </a:cubicBezTo>
                    <a:cubicBezTo>
                      <a:pt x="10183" y="19183"/>
                      <a:pt x="9139" y="18809"/>
                      <a:pt x="8506" y="19037"/>
                    </a:cubicBezTo>
                    <a:cubicBezTo>
                      <a:pt x="7872" y="19265"/>
                      <a:pt x="5297" y="20848"/>
                      <a:pt x="5783" y="21237"/>
                    </a:cubicBezTo>
                    <a:cubicBezTo>
                      <a:pt x="6068" y="21465"/>
                      <a:pt x="6446" y="20905"/>
                      <a:pt x="7365" y="20656"/>
                    </a:cubicBezTo>
                    <a:cubicBezTo>
                      <a:pt x="8284" y="20407"/>
                      <a:pt x="8441" y="20821"/>
                      <a:pt x="8949" y="20863"/>
                    </a:cubicBezTo>
                    <a:cubicBezTo>
                      <a:pt x="9454" y="20905"/>
                      <a:pt x="9486" y="20179"/>
                      <a:pt x="9899" y="20241"/>
                    </a:cubicBezTo>
                    <a:cubicBezTo>
                      <a:pt x="10310" y="20303"/>
                      <a:pt x="10690" y="20012"/>
                      <a:pt x="11449" y="20096"/>
                    </a:cubicBezTo>
                    <a:cubicBezTo>
                      <a:pt x="12209" y="20179"/>
                      <a:pt x="12748" y="19992"/>
                      <a:pt x="13128" y="19785"/>
                    </a:cubicBezTo>
                    <a:cubicBezTo>
                      <a:pt x="13508" y="19577"/>
                      <a:pt x="14519" y="20198"/>
                      <a:pt x="14838" y="20054"/>
                    </a:cubicBezTo>
                    <a:cubicBezTo>
                      <a:pt x="15153" y="19909"/>
                      <a:pt x="16547" y="19742"/>
                      <a:pt x="17243" y="19763"/>
                    </a:cubicBezTo>
                    <a:cubicBezTo>
                      <a:pt x="17939" y="19785"/>
                      <a:pt x="19744" y="19246"/>
                      <a:pt x="20219" y="18954"/>
                    </a:cubicBezTo>
                    <a:cubicBezTo>
                      <a:pt x="20694" y="18664"/>
                      <a:pt x="19934" y="18602"/>
                      <a:pt x="19302" y="18664"/>
                    </a:cubicBezTo>
                    <a:cubicBezTo>
                      <a:pt x="18668" y="18727"/>
                      <a:pt x="18794" y="18249"/>
                      <a:pt x="19459" y="17834"/>
                    </a:cubicBezTo>
                    <a:cubicBezTo>
                      <a:pt x="20124" y="17419"/>
                      <a:pt x="21169" y="17107"/>
                      <a:pt x="21232" y="16485"/>
                    </a:cubicBezTo>
                    <a:close/>
                    <a:moveTo>
                      <a:pt x="3915" y="11339"/>
                    </a:moveTo>
                    <a:cubicBezTo>
                      <a:pt x="3115" y="10833"/>
                      <a:pt x="2082" y="11627"/>
                      <a:pt x="1236" y="11618"/>
                    </a:cubicBezTo>
                    <a:cubicBezTo>
                      <a:pt x="1098" y="12023"/>
                      <a:pt x="877" y="12313"/>
                      <a:pt x="653" y="12418"/>
                    </a:cubicBezTo>
                    <a:cubicBezTo>
                      <a:pt x="317" y="12575"/>
                      <a:pt x="-304" y="13171"/>
                      <a:pt x="174" y="13234"/>
                    </a:cubicBezTo>
                    <a:cubicBezTo>
                      <a:pt x="653" y="13296"/>
                      <a:pt x="1417" y="13798"/>
                      <a:pt x="1514" y="13421"/>
                    </a:cubicBezTo>
                    <a:cubicBezTo>
                      <a:pt x="1609" y="13045"/>
                      <a:pt x="1944" y="12543"/>
                      <a:pt x="2758" y="13171"/>
                    </a:cubicBezTo>
                    <a:cubicBezTo>
                      <a:pt x="2950" y="13321"/>
                      <a:pt x="3199" y="13462"/>
                      <a:pt x="3466" y="13592"/>
                    </a:cubicBezTo>
                    <a:cubicBezTo>
                      <a:pt x="3597" y="13308"/>
                      <a:pt x="4598" y="13259"/>
                      <a:pt x="5116" y="12916"/>
                    </a:cubicBezTo>
                    <a:cubicBezTo>
                      <a:pt x="5750" y="12501"/>
                      <a:pt x="4801" y="11899"/>
                      <a:pt x="3915" y="1133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0" name="Shape 1817"/>
              <p:cNvSpPr/>
              <p:nvPr/>
            </p:nvSpPr>
            <p:spPr>
              <a:xfrm>
                <a:off x="6463331" y="1800928"/>
                <a:ext cx="169123" cy="161671"/>
              </a:xfrm>
              <a:custGeom>
                <a:avLst/>
                <a:gdLst/>
                <a:ahLst/>
                <a:cxnLst>
                  <a:cxn ang="0">
                    <a:pos x="wd2" y="hd2"/>
                  </a:cxn>
                  <a:cxn ang="5400000">
                    <a:pos x="wd2" y="hd2"/>
                  </a:cxn>
                  <a:cxn ang="10800000">
                    <a:pos x="wd2" y="hd2"/>
                  </a:cxn>
                  <a:cxn ang="16200000">
                    <a:pos x="wd2" y="hd2"/>
                  </a:cxn>
                </a:cxnLst>
                <a:rect l="0" t="0" r="r" b="b"/>
                <a:pathLst>
                  <a:path w="20762" h="20906" extrusionOk="0">
                    <a:moveTo>
                      <a:pt x="20633" y="11873"/>
                    </a:moveTo>
                    <a:cubicBezTo>
                      <a:pt x="20106" y="11522"/>
                      <a:pt x="19703" y="12848"/>
                      <a:pt x="19108" y="12990"/>
                    </a:cubicBezTo>
                    <a:cubicBezTo>
                      <a:pt x="18510" y="13131"/>
                      <a:pt x="17848" y="10332"/>
                      <a:pt x="17582" y="11873"/>
                    </a:cubicBezTo>
                    <a:cubicBezTo>
                      <a:pt x="17316" y="13409"/>
                      <a:pt x="15989" y="11241"/>
                      <a:pt x="14663" y="13197"/>
                    </a:cubicBezTo>
                    <a:cubicBezTo>
                      <a:pt x="13334" y="15158"/>
                      <a:pt x="15457" y="16904"/>
                      <a:pt x="16387" y="17533"/>
                    </a:cubicBezTo>
                    <a:cubicBezTo>
                      <a:pt x="17316" y="18163"/>
                      <a:pt x="16320" y="19070"/>
                      <a:pt x="15126" y="18792"/>
                    </a:cubicBezTo>
                    <a:cubicBezTo>
                      <a:pt x="13931" y="18511"/>
                      <a:pt x="14663" y="20606"/>
                      <a:pt x="16320" y="20889"/>
                    </a:cubicBezTo>
                    <a:cubicBezTo>
                      <a:pt x="17978" y="21167"/>
                      <a:pt x="19770" y="17814"/>
                      <a:pt x="19571" y="16972"/>
                    </a:cubicBezTo>
                    <a:cubicBezTo>
                      <a:pt x="19372" y="16136"/>
                      <a:pt x="21262" y="12282"/>
                      <a:pt x="20633" y="11873"/>
                    </a:cubicBezTo>
                    <a:close/>
                    <a:moveTo>
                      <a:pt x="10613" y="7605"/>
                    </a:moveTo>
                    <a:cubicBezTo>
                      <a:pt x="9949" y="7259"/>
                      <a:pt x="9682" y="5020"/>
                      <a:pt x="10476" y="4323"/>
                    </a:cubicBezTo>
                    <a:cubicBezTo>
                      <a:pt x="11275" y="3625"/>
                      <a:pt x="11609" y="967"/>
                      <a:pt x="10944" y="264"/>
                    </a:cubicBezTo>
                    <a:cubicBezTo>
                      <a:pt x="10284" y="-433"/>
                      <a:pt x="7890" y="264"/>
                      <a:pt x="7694" y="2155"/>
                    </a:cubicBezTo>
                    <a:cubicBezTo>
                      <a:pt x="7492" y="4042"/>
                      <a:pt x="5568" y="3203"/>
                      <a:pt x="5036" y="3620"/>
                    </a:cubicBezTo>
                    <a:cubicBezTo>
                      <a:pt x="4505" y="4042"/>
                      <a:pt x="6098" y="4879"/>
                      <a:pt x="5237" y="5717"/>
                    </a:cubicBezTo>
                    <a:cubicBezTo>
                      <a:pt x="4374" y="6556"/>
                      <a:pt x="4042" y="4459"/>
                      <a:pt x="2649" y="4323"/>
                    </a:cubicBezTo>
                    <a:cubicBezTo>
                      <a:pt x="1255" y="4181"/>
                      <a:pt x="1121" y="6556"/>
                      <a:pt x="391" y="7744"/>
                    </a:cubicBezTo>
                    <a:cubicBezTo>
                      <a:pt x="-338" y="8937"/>
                      <a:pt x="127" y="11451"/>
                      <a:pt x="391" y="13131"/>
                    </a:cubicBezTo>
                    <a:cubicBezTo>
                      <a:pt x="658" y="14807"/>
                      <a:pt x="2584" y="15855"/>
                      <a:pt x="2116" y="17253"/>
                    </a:cubicBezTo>
                    <a:cubicBezTo>
                      <a:pt x="1903" y="17902"/>
                      <a:pt x="2337" y="18635"/>
                      <a:pt x="2800" y="19345"/>
                    </a:cubicBezTo>
                    <a:cubicBezTo>
                      <a:pt x="4568" y="19386"/>
                      <a:pt x="6187" y="19519"/>
                      <a:pt x="6897" y="19767"/>
                    </a:cubicBezTo>
                    <a:cubicBezTo>
                      <a:pt x="7185" y="19868"/>
                      <a:pt x="7780" y="19843"/>
                      <a:pt x="8557" y="19729"/>
                    </a:cubicBezTo>
                    <a:cubicBezTo>
                      <a:pt x="7974" y="18729"/>
                      <a:pt x="6664" y="17915"/>
                      <a:pt x="6763" y="17185"/>
                    </a:cubicBezTo>
                    <a:cubicBezTo>
                      <a:pt x="6897" y="16209"/>
                      <a:pt x="8159" y="16831"/>
                      <a:pt x="9087" y="17672"/>
                    </a:cubicBezTo>
                    <a:cubicBezTo>
                      <a:pt x="10016" y="18511"/>
                      <a:pt x="12074" y="18653"/>
                      <a:pt x="12273" y="17604"/>
                    </a:cubicBezTo>
                    <a:cubicBezTo>
                      <a:pt x="12396" y="16957"/>
                      <a:pt x="11940" y="13970"/>
                      <a:pt x="10683" y="14668"/>
                    </a:cubicBezTo>
                    <a:cubicBezTo>
                      <a:pt x="9418" y="15368"/>
                      <a:pt x="9087" y="15087"/>
                      <a:pt x="8622" y="14387"/>
                    </a:cubicBezTo>
                    <a:cubicBezTo>
                      <a:pt x="8159" y="13687"/>
                      <a:pt x="9550" y="12570"/>
                      <a:pt x="9886" y="11451"/>
                    </a:cubicBezTo>
                    <a:cubicBezTo>
                      <a:pt x="10213" y="10332"/>
                      <a:pt x="12403" y="10749"/>
                      <a:pt x="12736" y="9844"/>
                    </a:cubicBezTo>
                    <a:cubicBezTo>
                      <a:pt x="13070" y="8937"/>
                      <a:pt x="11275" y="7956"/>
                      <a:pt x="10613" y="760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1" name="Shape 1818"/>
              <p:cNvSpPr/>
              <p:nvPr/>
            </p:nvSpPr>
            <p:spPr>
              <a:xfrm>
                <a:off x="6603404" y="1140588"/>
                <a:ext cx="456014" cy="789011"/>
              </a:xfrm>
              <a:custGeom>
                <a:avLst/>
                <a:gdLst/>
                <a:ahLst/>
                <a:cxnLst>
                  <a:cxn ang="0">
                    <a:pos x="wd2" y="hd2"/>
                  </a:cxn>
                  <a:cxn ang="5400000">
                    <a:pos x="wd2" y="hd2"/>
                  </a:cxn>
                  <a:cxn ang="10800000">
                    <a:pos x="wd2" y="hd2"/>
                  </a:cxn>
                  <a:cxn ang="16200000">
                    <a:pos x="wd2" y="hd2"/>
                  </a:cxn>
                </a:cxnLst>
                <a:rect l="0" t="0" r="r" b="b"/>
                <a:pathLst>
                  <a:path w="21574" h="21304" extrusionOk="0">
                    <a:moveTo>
                      <a:pt x="12686" y="17769"/>
                    </a:moveTo>
                    <a:cubicBezTo>
                      <a:pt x="11715" y="17784"/>
                      <a:pt x="11261" y="18875"/>
                      <a:pt x="11510" y="19054"/>
                    </a:cubicBezTo>
                    <a:cubicBezTo>
                      <a:pt x="11715" y="19200"/>
                      <a:pt x="13657" y="17754"/>
                      <a:pt x="12686" y="17769"/>
                    </a:cubicBezTo>
                    <a:close/>
                    <a:moveTo>
                      <a:pt x="21333" y="4929"/>
                    </a:moveTo>
                    <a:cubicBezTo>
                      <a:pt x="21086" y="4789"/>
                      <a:pt x="20594" y="4414"/>
                      <a:pt x="21001" y="4414"/>
                    </a:cubicBezTo>
                    <a:cubicBezTo>
                      <a:pt x="21413" y="4414"/>
                      <a:pt x="21578" y="3711"/>
                      <a:pt x="21086" y="3570"/>
                    </a:cubicBezTo>
                    <a:cubicBezTo>
                      <a:pt x="20594" y="3429"/>
                      <a:pt x="21086" y="2819"/>
                      <a:pt x="20674" y="2679"/>
                    </a:cubicBezTo>
                    <a:cubicBezTo>
                      <a:pt x="20263" y="2538"/>
                      <a:pt x="20509" y="2068"/>
                      <a:pt x="20594" y="1741"/>
                    </a:cubicBezTo>
                    <a:cubicBezTo>
                      <a:pt x="20674" y="1412"/>
                      <a:pt x="19030" y="1131"/>
                      <a:pt x="18127" y="896"/>
                    </a:cubicBezTo>
                    <a:cubicBezTo>
                      <a:pt x="17223" y="662"/>
                      <a:pt x="16813" y="287"/>
                      <a:pt x="16073" y="52"/>
                    </a:cubicBezTo>
                    <a:cubicBezTo>
                      <a:pt x="15334" y="-182"/>
                      <a:pt x="15086" y="427"/>
                      <a:pt x="15086" y="803"/>
                    </a:cubicBezTo>
                    <a:cubicBezTo>
                      <a:pt x="15086" y="1178"/>
                      <a:pt x="14430" y="1225"/>
                      <a:pt x="13936" y="990"/>
                    </a:cubicBezTo>
                    <a:cubicBezTo>
                      <a:pt x="13444" y="755"/>
                      <a:pt x="12867" y="990"/>
                      <a:pt x="12129" y="803"/>
                    </a:cubicBezTo>
                    <a:cubicBezTo>
                      <a:pt x="11388" y="614"/>
                      <a:pt x="11719" y="1225"/>
                      <a:pt x="11719" y="1506"/>
                    </a:cubicBezTo>
                    <a:cubicBezTo>
                      <a:pt x="11719" y="1787"/>
                      <a:pt x="10895" y="1787"/>
                      <a:pt x="10404" y="1787"/>
                    </a:cubicBezTo>
                    <a:cubicBezTo>
                      <a:pt x="9909" y="1787"/>
                      <a:pt x="9088" y="2022"/>
                      <a:pt x="9088" y="2350"/>
                    </a:cubicBezTo>
                    <a:cubicBezTo>
                      <a:pt x="9088" y="2678"/>
                      <a:pt x="8348" y="2866"/>
                      <a:pt x="8596" y="3054"/>
                    </a:cubicBezTo>
                    <a:cubicBezTo>
                      <a:pt x="8842" y="3241"/>
                      <a:pt x="8513" y="3429"/>
                      <a:pt x="8185" y="3570"/>
                    </a:cubicBezTo>
                    <a:cubicBezTo>
                      <a:pt x="7856" y="3710"/>
                      <a:pt x="7527" y="4179"/>
                      <a:pt x="7281" y="4320"/>
                    </a:cubicBezTo>
                    <a:cubicBezTo>
                      <a:pt x="7034" y="4460"/>
                      <a:pt x="7446" y="4695"/>
                      <a:pt x="6951" y="4883"/>
                    </a:cubicBezTo>
                    <a:cubicBezTo>
                      <a:pt x="6461" y="5070"/>
                      <a:pt x="5884" y="4929"/>
                      <a:pt x="5638" y="5070"/>
                    </a:cubicBezTo>
                    <a:cubicBezTo>
                      <a:pt x="5392" y="5211"/>
                      <a:pt x="5638" y="5539"/>
                      <a:pt x="5556" y="5962"/>
                    </a:cubicBezTo>
                    <a:cubicBezTo>
                      <a:pt x="5473" y="6383"/>
                      <a:pt x="4897" y="6852"/>
                      <a:pt x="4405" y="7227"/>
                    </a:cubicBezTo>
                    <a:cubicBezTo>
                      <a:pt x="3913" y="7603"/>
                      <a:pt x="4569" y="7697"/>
                      <a:pt x="4817" y="7743"/>
                    </a:cubicBezTo>
                    <a:cubicBezTo>
                      <a:pt x="5061" y="7790"/>
                      <a:pt x="5061" y="8025"/>
                      <a:pt x="4817" y="8306"/>
                    </a:cubicBezTo>
                    <a:cubicBezTo>
                      <a:pt x="4569" y="8588"/>
                      <a:pt x="3994" y="8400"/>
                      <a:pt x="3665" y="8354"/>
                    </a:cubicBezTo>
                    <a:cubicBezTo>
                      <a:pt x="3338" y="8306"/>
                      <a:pt x="2433" y="8541"/>
                      <a:pt x="1940" y="9010"/>
                    </a:cubicBezTo>
                    <a:cubicBezTo>
                      <a:pt x="1448" y="9479"/>
                      <a:pt x="1611" y="9760"/>
                      <a:pt x="1775" y="9995"/>
                    </a:cubicBezTo>
                    <a:cubicBezTo>
                      <a:pt x="1940" y="10229"/>
                      <a:pt x="1366" y="10511"/>
                      <a:pt x="1775" y="10980"/>
                    </a:cubicBezTo>
                    <a:cubicBezTo>
                      <a:pt x="2187" y="11449"/>
                      <a:pt x="1611" y="11543"/>
                      <a:pt x="1694" y="11918"/>
                    </a:cubicBezTo>
                    <a:cubicBezTo>
                      <a:pt x="1775" y="12292"/>
                      <a:pt x="2762" y="12246"/>
                      <a:pt x="2844" y="12620"/>
                    </a:cubicBezTo>
                    <a:cubicBezTo>
                      <a:pt x="2925" y="12995"/>
                      <a:pt x="2515" y="13136"/>
                      <a:pt x="2187" y="13136"/>
                    </a:cubicBezTo>
                    <a:cubicBezTo>
                      <a:pt x="1858" y="13136"/>
                      <a:pt x="1940" y="13511"/>
                      <a:pt x="2269" y="13605"/>
                    </a:cubicBezTo>
                    <a:cubicBezTo>
                      <a:pt x="2596" y="13699"/>
                      <a:pt x="2515" y="14355"/>
                      <a:pt x="2350" y="14544"/>
                    </a:cubicBezTo>
                    <a:cubicBezTo>
                      <a:pt x="2187" y="14731"/>
                      <a:pt x="1119" y="14544"/>
                      <a:pt x="1200" y="14777"/>
                    </a:cubicBezTo>
                    <a:cubicBezTo>
                      <a:pt x="1282" y="15012"/>
                      <a:pt x="953" y="15387"/>
                      <a:pt x="953" y="15575"/>
                    </a:cubicBezTo>
                    <a:cubicBezTo>
                      <a:pt x="953" y="15763"/>
                      <a:pt x="871" y="16372"/>
                      <a:pt x="542" y="16231"/>
                    </a:cubicBezTo>
                    <a:cubicBezTo>
                      <a:pt x="413" y="16176"/>
                      <a:pt x="205" y="16172"/>
                      <a:pt x="2" y="16188"/>
                    </a:cubicBezTo>
                    <a:cubicBezTo>
                      <a:pt x="4" y="16217"/>
                      <a:pt x="4" y="16246"/>
                      <a:pt x="2" y="16280"/>
                    </a:cubicBezTo>
                    <a:cubicBezTo>
                      <a:pt x="-22" y="16645"/>
                      <a:pt x="207" y="17010"/>
                      <a:pt x="769" y="17272"/>
                    </a:cubicBezTo>
                    <a:cubicBezTo>
                      <a:pt x="1331" y="17536"/>
                      <a:pt x="897" y="17929"/>
                      <a:pt x="1382" y="18294"/>
                    </a:cubicBezTo>
                    <a:cubicBezTo>
                      <a:pt x="1869" y="18660"/>
                      <a:pt x="1714" y="18923"/>
                      <a:pt x="2251" y="19185"/>
                    </a:cubicBezTo>
                    <a:cubicBezTo>
                      <a:pt x="2789" y="19448"/>
                      <a:pt x="2840" y="19593"/>
                      <a:pt x="2611" y="19930"/>
                    </a:cubicBezTo>
                    <a:cubicBezTo>
                      <a:pt x="2382" y="20266"/>
                      <a:pt x="3071" y="20177"/>
                      <a:pt x="3096" y="20382"/>
                    </a:cubicBezTo>
                    <a:cubicBezTo>
                      <a:pt x="3123" y="20586"/>
                      <a:pt x="2944" y="21009"/>
                      <a:pt x="3123" y="21214"/>
                    </a:cubicBezTo>
                    <a:cubicBezTo>
                      <a:pt x="3301" y="21418"/>
                      <a:pt x="3659" y="21214"/>
                      <a:pt x="4478" y="21199"/>
                    </a:cubicBezTo>
                    <a:cubicBezTo>
                      <a:pt x="5296" y="21185"/>
                      <a:pt x="5091" y="20893"/>
                      <a:pt x="5116" y="20615"/>
                    </a:cubicBezTo>
                    <a:cubicBezTo>
                      <a:pt x="5141" y="20338"/>
                      <a:pt x="5553" y="20469"/>
                      <a:pt x="5654" y="20294"/>
                    </a:cubicBezTo>
                    <a:cubicBezTo>
                      <a:pt x="5756" y="20119"/>
                      <a:pt x="6498" y="20075"/>
                      <a:pt x="7086" y="20221"/>
                    </a:cubicBezTo>
                    <a:cubicBezTo>
                      <a:pt x="7674" y="20367"/>
                      <a:pt x="7980" y="20119"/>
                      <a:pt x="8084" y="19768"/>
                    </a:cubicBezTo>
                    <a:cubicBezTo>
                      <a:pt x="8185" y="19418"/>
                      <a:pt x="8517" y="19842"/>
                      <a:pt x="8696" y="19914"/>
                    </a:cubicBezTo>
                    <a:cubicBezTo>
                      <a:pt x="8875" y="19988"/>
                      <a:pt x="9413" y="19375"/>
                      <a:pt x="9668" y="18980"/>
                    </a:cubicBezTo>
                    <a:cubicBezTo>
                      <a:pt x="9924" y="18586"/>
                      <a:pt x="9643" y="18660"/>
                      <a:pt x="9055" y="19038"/>
                    </a:cubicBezTo>
                    <a:cubicBezTo>
                      <a:pt x="8467" y="19418"/>
                      <a:pt x="8800" y="18660"/>
                      <a:pt x="9030" y="18353"/>
                    </a:cubicBezTo>
                    <a:cubicBezTo>
                      <a:pt x="9258" y="18046"/>
                      <a:pt x="9234" y="17155"/>
                      <a:pt x="9312" y="16952"/>
                    </a:cubicBezTo>
                    <a:cubicBezTo>
                      <a:pt x="9388" y="16747"/>
                      <a:pt x="9541" y="16441"/>
                      <a:pt x="10282" y="16353"/>
                    </a:cubicBezTo>
                    <a:cubicBezTo>
                      <a:pt x="11024" y="16266"/>
                      <a:pt x="11996" y="15740"/>
                      <a:pt x="11843" y="15522"/>
                    </a:cubicBezTo>
                    <a:cubicBezTo>
                      <a:pt x="11690" y="15302"/>
                      <a:pt x="12866" y="14938"/>
                      <a:pt x="12866" y="14719"/>
                    </a:cubicBezTo>
                    <a:cubicBezTo>
                      <a:pt x="12866" y="14500"/>
                      <a:pt x="11639" y="13828"/>
                      <a:pt x="11229" y="13683"/>
                    </a:cubicBezTo>
                    <a:cubicBezTo>
                      <a:pt x="10820" y="13537"/>
                      <a:pt x="9926" y="13653"/>
                      <a:pt x="10001" y="13493"/>
                    </a:cubicBezTo>
                    <a:cubicBezTo>
                      <a:pt x="10079" y="13332"/>
                      <a:pt x="9899" y="12704"/>
                      <a:pt x="9796" y="12383"/>
                    </a:cubicBezTo>
                    <a:cubicBezTo>
                      <a:pt x="9694" y="12062"/>
                      <a:pt x="10434" y="11727"/>
                      <a:pt x="10434" y="11420"/>
                    </a:cubicBezTo>
                    <a:cubicBezTo>
                      <a:pt x="10434" y="11113"/>
                      <a:pt x="10410" y="10763"/>
                      <a:pt x="10895" y="10661"/>
                    </a:cubicBezTo>
                    <a:cubicBezTo>
                      <a:pt x="11382" y="10559"/>
                      <a:pt x="11076" y="10297"/>
                      <a:pt x="11715" y="10209"/>
                    </a:cubicBezTo>
                    <a:cubicBezTo>
                      <a:pt x="12352" y="10121"/>
                      <a:pt x="12227" y="9596"/>
                      <a:pt x="12917" y="9435"/>
                    </a:cubicBezTo>
                    <a:cubicBezTo>
                      <a:pt x="13607" y="9275"/>
                      <a:pt x="13657" y="9142"/>
                      <a:pt x="14554" y="8895"/>
                    </a:cubicBezTo>
                    <a:cubicBezTo>
                      <a:pt x="15449" y="8647"/>
                      <a:pt x="16957" y="8063"/>
                      <a:pt x="17213" y="7757"/>
                    </a:cubicBezTo>
                    <a:cubicBezTo>
                      <a:pt x="17468" y="7450"/>
                      <a:pt x="16292" y="7128"/>
                      <a:pt x="17033" y="6808"/>
                    </a:cubicBezTo>
                    <a:cubicBezTo>
                      <a:pt x="17776" y="6487"/>
                      <a:pt x="17162" y="6121"/>
                      <a:pt x="17699" y="6005"/>
                    </a:cubicBezTo>
                    <a:cubicBezTo>
                      <a:pt x="18236" y="5888"/>
                      <a:pt x="18440" y="5728"/>
                      <a:pt x="18825" y="5494"/>
                    </a:cubicBezTo>
                    <a:cubicBezTo>
                      <a:pt x="19208" y="5261"/>
                      <a:pt x="19719" y="5480"/>
                      <a:pt x="20640" y="5392"/>
                    </a:cubicBezTo>
                    <a:cubicBezTo>
                      <a:pt x="20977" y="5360"/>
                      <a:pt x="21285" y="5376"/>
                      <a:pt x="21574" y="5415"/>
                    </a:cubicBezTo>
                    <a:cubicBezTo>
                      <a:pt x="21535" y="5184"/>
                      <a:pt x="21445" y="4994"/>
                      <a:pt x="21333" y="492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2" name="Shape 1819"/>
              <p:cNvSpPr/>
              <p:nvPr/>
            </p:nvSpPr>
            <p:spPr>
              <a:xfrm>
                <a:off x="6963590" y="1680866"/>
                <a:ext cx="220548" cy="109377"/>
              </a:xfrm>
              <a:custGeom>
                <a:avLst/>
                <a:gdLst/>
                <a:ahLst/>
                <a:cxnLst>
                  <a:cxn ang="0">
                    <a:pos x="wd2" y="hd2"/>
                  </a:cxn>
                  <a:cxn ang="5400000">
                    <a:pos x="wd2" y="hd2"/>
                  </a:cxn>
                  <a:cxn ang="10800000">
                    <a:pos x="wd2" y="hd2"/>
                  </a:cxn>
                  <a:cxn ang="16200000">
                    <a:pos x="wd2" y="hd2"/>
                  </a:cxn>
                </a:cxnLst>
                <a:rect l="0" t="0" r="r" b="b"/>
                <a:pathLst>
                  <a:path w="20721" h="20993" extrusionOk="0">
                    <a:moveTo>
                      <a:pt x="3268" y="7374"/>
                    </a:moveTo>
                    <a:cubicBezTo>
                      <a:pt x="3677" y="5822"/>
                      <a:pt x="334" y="6504"/>
                      <a:pt x="1086" y="7899"/>
                    </a:cubicBezTo>
                    <a:cubicBezTo>
                      <a:pt x="1645" y="8938"/>
                      <a:pt x="2864" y="8935"/>
                      <a:pt x="3268" y="7374"/>
                    </a:cubicBezTo>
                    <a:close/>
                    <a:moveTo>
                      <a:pt x="1744" y="10386"/>
                    </a:moveTo>
                    <a:cubicBezTo>
                      <a:pt x="-83" y="11429"/>
                      <a:pt x="-353" y="16593"/>
                      <a:pt x="374" y="16515"/>
                    </a:cubicBezTo>
                    <a:cubicBezTo>
                      <a:pt x="1287" y="16406"/>
                      <a:pt x="3370" y="12877"/>
                      <a:pt x="3928" y="11736"/>
                    </a:cubicBezTo>
                    <a:cubicBezTo>
                      <a:pt x="4487" y="10596"/>
                      <a:pt x="3572" y="9351"/>
                      <a:pt x="1744" y="10386"/>
                    </a:cubicBezTo>
                    <a:close/>
                    <a:moveTo>
                      <a:pt x="19725" y="5353"/>
                    </a:moveTo>
                    <a:cubicBezTo>
                      <a:pt x="20145" y="3500"/>
                      <a:pt x="21247" y="3185"/>
                      <a:pt x="20423" y="743"/>
                    </a:cubicBezTo>
                    <a:cubicBezTo>
                      <a:pt x="20268" y="1010"/>
                      <a:pt x="20048" y="1253"/>
                      <a:pt x="19674" y="1463"/>
                    </a:cubicBezTo>
                    <a:cubicBezTo>
                      <a:pt x="18201" y="2296"/>
                      <a:pt x="15001" y="-607"/>
                      <a:pt x="13171" y="117"/>
                    </a:cubicBezTo>
                    <a:cubicBezTo>
                      <a:pt x="11344" y="841"/>
                      <a:pt x="7637" y="841"/>
                      <a:pt x="6774" y="2709"/>
                    </a:cubicBezTo>
                    <a:cubicBezTo>
                      <a:pt x="5908" y="4576"/>
                      <a:pt x="3726" y="5094"/>
                      <a:pt x="4690" y="6756"/>
                    </a:cubicBezTo>
                    <a:cubicBezTo>
                      <a:pt x="5658" y="8417"/>
                      <a:pt x="4690" y="9246"/>
                      <a:pt x="5401" y="11219"/>
                    </a:cubicBezTo>
                    <a:cubicBezTo>
                      <a:pt x="6113" y="13192"/>
                      <a:pt x="6469" y="14024"/>
                      <a:pt x="7433" y="13604"/>
                    </a:cubicBezTo>
                    <a:cubicBezTo>
                      <a:pt x="8401" y="13192"/>
                      <a:pt x="9161" y="14223"/>
                      <a:pt x="8144" y="16406"/>
                    </a:cubicBezTo>
                    <a:cubicBezTo>
                      <a:pt x="8127" y="16451"/>
                      <a:pt x="8118" y="16485"/>
                      <a:pt x="8100" y="16522"/>
                    </a:cubicBezTo>
                    <a:cubicBezTo>
                      <a:pt x="9728" y="16211"/>
                      <a:pt x="11537" y="15997"/>
                      <a:pt x="11801" y="16406"/>
                    </a:cubicBezTo>
                    <a:cubicBezTo>
                      <a:pt x="12209" y="17029"/>
                      <a:pt x="14647" y="20974"/>
                      <a:pt x="15254" y="20558"/>
                    </a:cubicBezTo>
                    <a:cubicBezTo>
                      <a:pt x="15627" y="20303"/>
                      <a:pt x="17294" y="20670"/>
                      <a:pt x="18533" y="20993"/>
                    </a:cubicBezTo>
                    <a:cubicBezTo>
                      <a:pt x="18388" y="20220"/>
                      <a:pt x="18401" y="19489"/>
                      <a:pt x="18656" y="19050"/>
                    </a:cubicBezTo>
                    <a:cubicBezTo>
                      <a:pt x="19114" y="18274"/>
                      <a:pt x="20105" y="18274"/>
                      <a:pt x="19571" y="16714"/>
                    </a:cubicBezTo>
                    <a:cubicBezTo>
                      <a:pt x="19038" y="15157"/>
                      <a:pt x="18886" y="14849"/>
                      <a:pt x="18811" y="12978"/>
                    </a:cubicBezTo>
                    <a:cubicBezTo>
                      <a:pt x="18734" y="11114"/>
                      <a:pt x="18504" y="10180"/>
                      <a:pt x="18583" y="8935"/>
                    </a:cubicBezTo>
                    <a:cubicBezTo>
                      <a:pt x="18656" y="7689"/>
                      <a:pt x="19268" y="7374"/>
                      <a:pt x="19725" y="535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3" name="Shape 1820"/>
              <p:cNvSpPr/>
              <p:nvPr/>
            </p:nvSpPr>
            <p:spPr>
              <a:xfrm>
                <a:off x="7383805" y="4022073"/>
                <a:ext cx="294099" cy="356795"/>
              </a:xfrm>
              <a:custGeom>
                <a:avLst/>
                <a:gdLst/>
                <a:ahLst/>
                <a:cxnLst>
                  <a:cxn ang="0">
                    <a:pos x="wd2" y="hd2"/>
                  </a:cxn>
                  <a:cxn ang="5400000">
                    <a:pos x="wd2" y="hd2"/>
                  </a:cxn>
                  <a:cxn ang="10800000">
                    <a:pos x="wd2" y="hd2"/>
                  </a:cxn>
                  <a:cxn ang="16200000">
                    <a:pos x="wd2" y="hd2"/>
                  </a:cxn>
                </a:cxnLst>
                <a:rect l="0" t="0" r="r" b="b"/>
                <a:pathLst>
                  <a:path w="21600" h="21529" extrusionOk="0">
                    <a:moveTo>
                      <a:pt x="19083" y="4897"/>
                    </a:moveTo>
                    <a:lnTo>
                      <a:pt x="20320" y="3317"/>
                    </a:lnTo>
                    <a:lnTo>
                      <a:pt x="21600" y="1773"/>
                    </a:lnTo>
                    <a:cubicBezTo>
                      <a:pt x="20997" y="1884"/>
                      <a:pt x="20458" y="2002"/>
                      <a:pt x="20262" y="2082"/>
                    </a:cubicBezTo>
                    <a:cubicBezTo>
                      <a:pt x="19786" y="2278"/>
                      <a:pt x="19130" y="1984"/>
                      <a:pt x="18953" y="1642"/>
                    </a:cubicBezTo>
                    <a:cubicBezTo>
                      <a:pt x="18775" y="1299"/>
                      <a:pt x="17581" y="1593"/>
                      <a:pt x="16631" y="2033"/>
                    </a:cubicBezTo>
                    <a:cubicBezTo>
                      <a:pt x="15675" y="2474"/>
                      <a:pt x="15199" y="3404"/>
                      <a:pt x="14843" y="3207"/>
                    </a:cubicBezTo>
                    <a:cubicBezTo>
                      <a:pt x="14486" y="3012"/>
                      <a:pt x="12343" y="2768"/>
                      <a:pt x="11744" y="2768"/>
                    </a:cubicBezTo>
                    <a:cubicBezTo>
                      <a:pt x="11150" y="2768"/>
                      <a:pt x="9244" y="1740"/>
                      <a:pt x="8649" y="1299"/>
                    </a:cubicBezTo>
                    <a:cubicBezTo>
                      <a:pt x="8054" y="859"/>
                      <a:pt x="6326" y="1054"/>
                      <a:pt x="5910" y="859"/>
                    </a:cubicBezTo>
                    <a:cubicBezTo>
                      <a:pt x="5494" y="664"/>
                      <a:pt x="4659" y="516"/>
                      <a:pt x="4363" y="224"/>
                    </a:cubicBezTo>
                    <a:cubicBezTo>
                      <a:pt x="4065" y="-71"/>
                      <a:pt x="3350" y="-21"/>
                      <a:pt x="2753" y="76"/>
                    </a:cubicBezTo>
                    <a:cubicBezTo>
                      <a:pt x="2159" y="175"/>
                      <a:pt x="729" y="859"/>
                      <a:pt x="610" y="1251"/>
                    </a:cubicBezTo>
                    <a:cubicBezTo>
                      <a:pt x="574" y="1376"/>
                      <a:pt x="433" y="1496"/>
                      <a:pt x="267" y="1612"/>
                    </a:cubicBezTo>
                    <a:lnTo>
                      <a:pt x="1490" y="2525"/>
                    </a:lnTo>
                    <a:lnTo>
                      <a:pt x="1765" y="4107"/>
                    </a:lnTo>
                    <a:lnTo>
                      <a:pt x="2863" y="4897"/>
                    </a:lnTo>
                    <a:cubicBezTo>
                      <a:pt x="2863" y="4897"/>
                      <a:pt x="2863" y="5800"/>
                      <a:pt x="2728" y="6704"/>
                    </a:cubicBezTo>
                    <a:cubicBezTo>
                      <a:pt x="2589" y="7606"/>
                      <a:pt x="1628" y="8737"/>
                      <a:pt x="939" y="9302"/>
                    </a:cubicBezTo>
                    <a:cubicBezTo>
                      <a:pt x="736" y="9469"/>
                      <a:pt x="448" y="10004"/>
                      <a:pt x="142" y="10672"/>
                    </a:cubicBezTo>
                    <a:cubicBezTo>
                      <a:pt x="1194" y="10888"/>
                      <a:pt x="1978" y="11215"/>
                      <a:pt x="1920" y="11477"/>
                    </a:cubicBezTo>
                    <a:cubicBezTo>
                      <a:pt x="1800" y="12015"/>
                      <a:pt x="14" y="11770"/>
                      <a:pt x="14" y="12896"/>
                    </a:cubicBezTo>
                    <a:cubicBezTo>
                      <a:pt x="14" y="12972"/>
                      <a:pt x="7" y="13044"/>
                      <a:pt x="0" y="13117"/>
                    </a:cubicBezTo>
                    <a:lnTo>
                      <a:pt x="10147" y="17544"/>
                    </a:lnTo>
                    <a:lnTo>
                      <a:pt x="10012" y="18900"/>
                    </a:lnTo>
                    <a:cubicBezTo>
                      <a:pt x="10012" y="18900"/>
                      <a:pt x="12291" y="20269"/>
                      <a:pt x="14516" y="21529"/>
                    </a:cubicBezTo>
                    <a:cubicBezTo>
                      <a:pt x="15506" y="19461"/>
                      <a:pt x="16805" y="17159"/>
                      <a:pt x="17145" y="16728"/>
                    </a:cubicBezTo>
                    <a:cubicBezTo>
                      <a:pt x="17741" y="15979"/>
                      <a:pt x="18336" y="16110"/>
                      <a:pt x="18852" y="15586"/>
                    </a:cubicBezTo>
                    <a:cubicBezTo>
                      <a:pt x="19370" y="15065"/>
                      <a:pt x="19528" y="15848"/>
                      <a:pt x="20323" y="14802"/>
                    </a:cubicBezTo>
                    <a:cubicBezTo>
                      <a:pt x="20386" y="14723"/>
                      <a:pt x="20462" y="14631"/>
                      <a:pt x="20552" y="14535"/>
                    </a:cubicBezTo>
                    <a:lnTo>
                      <a:pt x="19220" y="12801"/>
                    </a:lnTo>
                    <a:cubicBezTo>
                      <a:pt x="19220" y="12801"/>
                      <a:pt x="19083" y="4897"/>
                      <a:pt x="19083" y="489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4" name="Shape 1821"/>
              <p:cNvSpPr/>
              <p:nvPr/>
            </p:nvSpPr>
            <p:spPr>
              <a:xfrm>
                <a:off x="7243734" y="4042083"/>
                <a:ext cx="199714" cy="205788"/>
              </a:xfrm>
              <a:custGeom>
                <a:avLst/>
                <a:gdLst/>
                <a:ahLst/>
                <a:cxnLst>
                  <a:cxn ang="0">
                    <a:pos x="wd2" y="hd2"/>
                  </a:cxn>
                  <a:cxn ang="5400000">
                    <a:pos x="wd2" y="hd2"/>
                  </a:cxn>
                  <a:cxn ang="10800000">
                    <a:pos x="wd2" y="hd2"/>
                  </a:cxn>
                  <a:cxn ang="16200000">
                    <a:pos x="wd2" y="hd2"/>
                  </a:cxn>
                </a:cxnLst>
                <a:rect l="0" t="0" r="r" b="b"/>
                <a:pathLst>
                  <a:path w="21600" h="21524" extrusionOk="0">
                    <a:moveTo>
                      <a:pt x="19985" y="4325"/>
                    </a:moveTo>
                    <a:lnTo>
                      <a:pt x="19579" y="1584"/>
                    </a:lnTo>
                    <a:lnTo>
                      <a:pt x="17777" y="0"/>
                    </a:lnTo>
                    <a:cubicBezTo>
                      <a:pt x="17246" y="431"/>
                      <a:pt x="16502" y="838"/>
                      <a:pt x="16439" y="1241"/>
                    </a:cubicBezTo>
                    <a:cubicBezTo>
                      <a:pt x="16352" y="1833"/>
                      <a:pt x="14689" y="1752"/>
                      <a:pt x="13985" y="1410"/>
                    </a:cubicBezTo>
                    <a:cubicBezTo>
                      <a:pt x="13285" y="1071"/>
                      <a:pt x="11443" y="1833"/>
                      <a:pt x="11092" y="2342"/>
                    </a:cubicBezTo>
                    <a:cubicBezTo>
                      <a:pt x="10739" y="2851"/>
                      <a:pt x="9513" y="1410"/>
                      <a:pt x="8636" y="1494"/>
                    </a:cubicBezTo>
                    <a:cubicBezTo>
                      <a:pt x="7757" y="1580"/>
                      <a:pt x="5656" y="2342"/>
                      <a:pt x="5656" y="2342"/>
                    </a:cubicBezTo>
                    <a:cubicBezTo>
                      <a:pt x="5656" y="2342"/>
                      <a:pt x="5303" y="4717"/>
                      <a:pt x="5303" y="5651"/>
                    </a:cubicBezTo>
                    <a:cubicBezTo>
                      <a:pt x="5303" y="6583"/>
                      <a:pt x="6619" y="6755"/>
                      <a:pt x="6619" y="7515"/>
                    </a:cubicBezTo>
                    <a:cubicBezTo>
                      <a:pt x="6619" y="8280"/>
                      <a:pt x="5567" y="8958"/>
                      <a:pt x="5478" y="9465"/>
                    </a:cubicBezTo>
                    <a:cubicBezTo>
                      <a:pt x="5392" y="9978"/>
                      <a:pt x="4690" y="10316"/>
                      <a:pt x="3813" y="10569"/>
                    </a:cubicBezTo>
                    <a:cubicBezTo>
                      <a:pt x="2938" y="10825"/>
                      <a:pt x="3024" y="12184"/>
                      <a:pt x="2323" y="12689"/>
                    </a:cubicBezTo>
                    <a:cubicBezTo>
                      <a:pt x="1619" y="13198"/>
                      <a:pt x="1796" y="14473"/>
                      <a:pt x="1357" y="15405"/>
                    </a:cubicBezTo>
                    <a:cubicBezTo>
                      <a:pt x="917" y="16335"/>
                      <a:pt x="655" y="17610"/>
                      <a:pt x="655" y="18710"/>
                    </a:cubicBezTo>
                    <a:cubicBezTo>
                      <a:pt x="655" y="19597"/>
                      <a:pt x="539" y="20846"/>
                      <a:pt x="0" y="21490"/>
                    </a:cubicBezTo>
                    <a:cubicBezTo>
                      <a:pt x="1118" y="21600"/>
                      <a:pt x="1408" y="21432"/>
                      <a:pt x="1970" y="21156"/>
                    </a:cubicBezTo>
                    <a:cubicBezTo>
                      <a:pt x="2779" y="20768"/>
                      <a:pt x="6019" y="19985"/>
                      <a:pt x="6019" y="19985"/>
                    </a:cubicBezTo>
                    <a:lnTo>
                      <a:pt x="9316" y="19724"/>
                    </a:lnTo>
                    <a:cubicBezTo>
                      <a:pt x="10048" y="17727"/>
                      <a:pt x="11130" y="15914"/>
                      <a:pt x="12320" y="15573"/>
                    </a:cubicBezTo>
                    <a:cubicBezTo>
                      <a:pt x="13856" y="15135"/>
                      <a:pt x="15951" y="15313"/>
                      <a:pt x="17595" y="15705"/>
                    </a:cubicBezTo>
                    <a:cubicBezTo>
                      <a:pt x="18045" y="14549"/>
                      <a:pt x="18468" y="13621"/>
                      <a:pt x="18768" y="13330"/>
                    </a:cubicBezTo>
                    <a:cubicBezTo>
                      <a:pt x="19782" y="12351"/>
                      <a:pt x="21198" y="10391"/>
                      <a:pt x="21401" y="8830"/>
                    </a:cubicBezTo>
                    <a:cubicBezTo>
                      <a:pt x="21600" y="7262"/>
                      <a:pt x="21600" y="5696"/>
                      <a:pt x="21600" y="5696"/>
                    </a:cubicBezTo>
                    <a:cubicBezTo>
                      <a:pt x="21600" y="5696"/>
                      <a:pt x="19985" y="4325"/>
                      <a:pt x="19985" y="432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5" name="Shape 1822"/>
              <p:cNvSpPr/>
              <p:nvPr/>
            </p:nvSpPr>
            <p:spPr>
              <a:xfrm>
                <a:off x="8224240" y="2401238"/>
                <a:ext cx="635682" cy="377970"/>
              </a:xfrm>
              <a:custGeom>
                <a:avLst/>
                <a:gdLst/>
                <a:ahLst/>
                <a:cxnLst>
                  <a:cxn ang="0">
                    <a:pos x="wd2" y="hd2"/>
                  </a:cxn>
                  <a:cxn ang="5400000">
                    <a:pos x="wd2" y="hd2"/>
                  </a:cxn>
                  <a:cxn ang="10800000">
                    <a:pos x="wd2" y="hd2"/>
                  </a:cxn>
                  <a:cxn ang="16200000">
                    <a:pos x="wd2" y="hd2"/>
                  </a:cxn>
                </a:cxnLst>
                <a:rect l="0" t="0" r="r" b="b"/>
                <a:pathLst>
                  <a:path w="21217" h="21600" extrusionOk="0">
                    <a:moveTo>
                      <a:pt x="21022" y="12133"/>
                    </a:moveTo>
                    <a:cubicBezTo>
                      <a:pt x="20444" y="11309"/>
                      <a:pt x="19432" y="10319"/>
                      <a:pt x="19335" y="10815"/>
                    </a:cubicBezTo>
                    <a:cubicBezTo>
                      <a:pt x="19240" y="11309"/>
                      <a:pt x="18612" y="11390"/>
                      <a:pt x="18372" y="10896"/>
                    </a:cubicBezTo>
                    <a:cubicBezTo>
                      <a:pt x="18132" y="10401"/>
                      <a:pt x="17938" y="9824"/>
                      <a:pt x="17215" y="10319"/>
                    </a:cubicBezTo>
                    <a:cubicBezTo>
                      <a:pt x="16493" y="10815"/>
                      <a:pt x="16011" y="11475"/>
                      <a:pt x="15963" y="11967"/>
                    </a:cubicBezTo>
                    <a:cubicBezTo>
                      <a:pt x="15915" y="12464"/>
                      <a:pt x="15432" y="12959"/>
                      <a:pt x="15384" y="12298"/>
                    </a:cubicBezTo>
                    <a:cubicBezTo>
                      <a:pt x="15335" y="11636"/>
                      <a:pt x="14759" y="11391"/>
                      <a:pt x="14373" y="11225"/>
                    </a:cubicBezTo>
                    <a:cubicBezTo>
                      <a:pt x="13987" y="11062"/>
                      <a:pt x="13361" y="11390"/>
                      <a:pt x="13313" y="10732"/>
                    </a:cubicBezTo>
                    <a:cubicBezTo>
                      <a:pt x="13265" y="10071"/>
                      <a:pt x="12686" y="9327"/>
                      <a:pt x="12638" y="8584"/>
                    </a:cubicBezTo>
                    <a:cubicBezTo>
                      <a:pt x="12590" y="7843"/>
                      <a:pt x="12734" y="6771"/>
                      <a:pt x="12349" y="6606"/>
                    </a:cubicBezTo>
                    <a:cubicBezTo>
                      <a:pt x="11963" y="6440"/>
                      <a:pt x="11723" y="5368"/>
                      <a:pt x="11386" y="5368"/>
                    </a:cubicBezTo>
                    <a:cubicBezTo>
                      <a:pt x="11048" y="5368"/>
                      <a:pt x="9169" y="5368"/>
                      <a:pt x="8928" y="5202"/>
                    </a:cubicBezTo>
                    <a:cubicBezTo>
                      <a:pt x="8686" y="5039"/>
                      <a:pt x="7434" y="5862"/>
                      <a:pt x="7337" y="5368"/>
                    </a:cubicBezTo>
                    <a:cubicBezTo>
                      <a:pt x="7260" y="4966"/>
                      <a:pt x="6391" y="3374"/>
                      <a:pt x="5911" y="2698"/>
                    </a:cubicBezTo>
                    <a:cubicBezTo>
                      <a:pt x="5859" y="3039"/>
                      <a:pt x="5749" y="3356"/>
                      <a:pt x="5549" y="3603"/>
                    </a:cubicBezTo>
                    <a:cubicBezTo>
                      <a:pt x="4647" y="4714"/>
                      <a:pt x="3782" y="4530"/>
                      <a:pt x="4071" y="3169"/>
                    </a:cubicBezTo>
                    <a:cubicBezTo>
                      <a:pt x="4360" y="1809"/>
                      <a:pt x="4394" y="203"/>
                      <a:pt x="3925" y="203"/>
                    </a:cubicBezTo>
                    <a:cubicBezTo>
                      <a:pt x="3456" y="203"/>
                      <a:pt x="3782" y="3046"/>
                      <a:pt x="3420" y="3231"/>
                    </a:cubicBezTo>
                    <a:cubicBezTo>
                      <a:pt x="3101" y="3395"/>
                      <a:pt x="2978" y="1168"/>
                      <a:pt x="3246" y="0"/>
                    </a:cubicBezTo>
                    <a:lnTo>
                      <a:pt x="158" y="1409"/>
                    </a:lnTo>
                    <a:lnTo>
                      <a:pt x="14" y="10649"/>
                    </a:lnTo>
                    <a:cubicBezTo>
                      <a:pt x="14" y="10649"/>
                      <a:pt x="7" y="10657"/>
                      <a:pt x="0" y="10667"/>
                    </a:cubicBezTo>
                    <a:cubicBezTo>
                      <a:pt x="290" y="10907"/>
                      <a:pt x="624" y="10984"/>
                      <a:pt x="860" y="11016"/>
                    </a:cubicBezTo>
                    <a:cubicBezTo>
                      <a:pt x="1329" y="11077"/>
                      <a:pt x="1291" y="10461"/>
                      <a:pt x="1291" y="10026"/>
                    </a:cubicBezTo>
                    <a:cubicBezTo>
                      <a:pt x="1291" y="9595"/>
                      <a:pt x="1796" y="8854"/>
                      <a:pt x="2158" y="8915"/>
                    </a:cubicBezTo>
                    <a:cubicBezTo>
                      <a:pt x="2520" y="8977"/>
                      <a:pt x="2482" y="8111"/>
                      <a:pt x="2591" y="8111"/>
                    </a:cubicBezTo>
                    <a:cubicBezTo>
                      <a:pt x="2699" y="8111"/>
                      <a:pt x="2989" y="7988"/>
                      <a:pt x="3095" y="7680"/>
                    </a:cubicBezTo>
                    <a:cubicBezTo>
                      <a:pt x="3203" y="7369"/>
                      <a:pt x="3782" y="7740"/>
                      <a:pt x="3962" y="8051"/>
                    </a:cubicBezTo>
                    <a:cubicBezTo>
                      <a:pt x="4142" y="8359"/>
                      <a:pt x="4575" y="8482"/>
                      <a:pt x="4900" y="8607"/>
                    </a:cubicBezTo>
                    <a:cubicBezTo>
                      <a:pt x="5224" y="8730"/>
                      <a:pt x="5332" y="10461"/>
                      <a:pt x="5332" y="10831"/>
                    </a:cubicBezTo>
                    <a:cubicBezTo>
                      <a:pt x="5332" y="11201"/>
                      <a:pt x="6884" y="11139"/>
                      <a:pt x="7138" y="11201"/>
                    </a:cubicBezTo>
                    <a:cubicBezTo>
                      <a:pt x="7390" y="11263"/>
                      <a:pt x="7389" y="12003"/>
                      <a:pt x="7642" y="12560"/>
                    </a:cubicBezTo>
                    <a:cubicBezTo>
                      <a:pt x="7895" y="13116"/>
                      <a:pt x="8075" y="13858"/>
                      <a:pt x="8184" y="14290"/>
                    </a:cubicBezTo>
                    <a:cubicBezTo>
                      <a:pt x="8292" y="14724"/>
                      <a:pt x="9195" y="15280"/>
                      <a:pt x="9411" y="15835"/>
                    </a:cubicBezTo>
                    <a:cubicBezTo>
                      <a:pt x="9627" y="16392"/>
                      <a:pt x="10313" y="16947"/>
                      <a:pt x="10817" y="17256"/>
                    </a:cubicBezTo>
                    <a:cubicBezTo>
                      <a:pt x="11323" y="17567"/>
                      <a:pt x="11792" y="18739"/>
                      <a:pt x="12081" y="18676"/>
                    </a:cubicBezTo>
                    <a:cubicBezTo>
                      <a:pt x="12369" y="18616"/>
                      <a:pt x="13163" y="19295"/>
                      <a:pt x="13163" y="19295"/>
                    </a:cubicBezTo>
                    <a:lnTo>
                      <a:pt x="13255" y="20671"/>
                    </a:lnTo>
                    <a:cubicBezTo>
                      <a:pt x="13291" y="20661"/>
                      <a:pt x="13324" y="20652"/>
                      <a:pt x="13361" y="20630"/>
                    </a:cubicBezTo>
                    <a:cubicBezTo>
                      <a:pt x="13794" y="20384"/>
                      <a:pt x="14035" y="21208"/>
                      <a:pt x="14373" y="21208"/>
                    </a:cubicBezTo>
                    <a:cubicBezTo>
                      <a:pt x="14515" y="21208"/>
                      <a:pt x="14692" y="21411"/>
                      <a:pt x="14861" y="21600"/>
                    </a:cubicBezTo>
                    <a:cubicBezTo>
                      <a:pt x="14837" y="20389"/>
                      <a:pt x="15087" y="19789"/>
                      <a:pt x="15365" y="19419"/>
                    </a:cubicBezTo>
                    <a:cubicBezTo>
                      <a:pt x="15689" y="18986"/>
                      <a:pt x="15148" y="18246"/>
                      <a:pt x="15221" y="17564"/>
                    </a:cubicBezTo>
                    <a:cubicBezTo>
                      <a:pt x="15292" y="16886"/>
                      <a:pt x="14390" y="16514"/>
                      <a:pt x="14463" y="15959"/>
                    </a:cubicBezTo>
                    <a:cubicBezTo>
                      <a:pt x="14534" y="15403"/>
                      <a:pt x="15292" y="15465"/>
                      <a:pt x="15617" y="15217"/>
                    </a:cubicBezTo>
                    <a:cubicBezTo>
                      <a:pt x="15943" y="14971"/>
                      <a:pt x="15689" y="14043"/>
                      <a:pt x="16014" y="14043"/>
                    </a:cubicBezTo>
                    <a:cubicBezTo>
                      <a:pt x="16339" y="14043"/>
                      <a:pt x="16483" y="13486"/>
                      <a:pt x="16592" y="12931"/>
                    </a:cubicBezTo>
                    <a:cubicBezTo>
                      <a:pt x="16699" y="12373"/>
                      <a:pt x="17240" y="12931"/>
                      <a:pt x="17529" y="12560"/>
                    </a:cubicBezTo>
                    <a:cubicBezTo>
                      <a:pt x="17818" y="12190"/>
                      <a:pt x="18251" y="11942"/>
                      <a:pt x="18359" y="12251"/>
                    </a:cubicBezTo>
                    <a:cubicBezTo>
                      <a:pt x="18445" y="12495"/>
                      <a:pt x="18087" y="13530"/>
                      <a:pt x="17929" y="13967"/>
                    </a:cubicBezTo>
                    <a:cubicBezTo>
                      <a:pt x="18432" y="13941"/>
                      <a:pt x="19189" y="13786"/>
                      <a:pt x="19335" y="13536"/>
                    </a:cubicBezTo>
                    <a:cubicBezTo>
                      <a:pt x="19529" y="13205"/>
                      <a:pt x="20251" y="14031"/>
                      <a:pt x="20493" y="13205"/>
                    </a:cubicBezTo>
                    <a:cubicBezTo>
                      <a:pt x="20733" y="12380"/>
                      <a:pt x="21600" y="12959"/>
                      <a:pt x="21022" y="1213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6" name="Shape 1823"/>
              <p:cNvSpPr/>
              <p:nvPr/>
            </p:nvSpPr>
            <p:spPr>
              <a:xfrm>
                <a:off x="6363280" y="280144"/>
                <a:ext cx="940441" cy="1492545"/>
              </a:xfrm>
              <a:custGeom>
                <a:avLst/>
                <a:gdLst/>
                <a:ahLst/>
                <a:cxnLst>
                  <a:cxn ang="0">
                    <a:pos x="wd2" y="hd2"/>
                  </a:cxn>
                  <a:cxn ang="5400000">
                    <a:pos x="wd2" y="hd2"/>
                  </a:cxn>
                  <a:cxn ang="10800000">
                    <a:pos x="wd2" y="hd2"/>
                  </a:cxn>
                  <a:cxn ang="16200000">
                    <a:pos x="wd2" y="hd2"/>
                  </a:cxn>
                </a:cxnLst>
                <a:rect l="0" t="0" r="r" b="b"/>
                <a:pathLst>
                  <a:path w="21449" h="21527" extrusionOk="0">
                    <a:moveTo>
                      <a:pt x="11028" y="574"/>
                    </a:moveTo>
                    <a:cubicBezTo>
                      <a:pt x="11194" y="656"/>
                      <a:pt x="10754" y="658"/>
                      <a:pt x="10935" y="773"/>
                    </a:cubicBezTo>
                    <a:cubicBezTo>
                      <a:pt x="11490" y="1124"/>
                      <a:pt x="13672" y="726"/>
                      <a:pt x="13968" y="832"/>
                    </a:cubicBezTo>
                    <a:cubicBezTo>
                      <a:pt x="14264" y="937"/>
                      <a:pt x="12138" y="1065"/>
                      <a:pt x="12230" y="1206"/>
                    </a:cubicBezTo>
                    <a:cubicBezTo>
                      <a:pt x="12322" y="1346"/>
                      <a:pt x="14061" y="1463"/>
                      <a:pt x="14190" y="1370"/>
                    </a:cubicBezTo>
                    <a:cubicBezTo>
                      <a:pt x="14320" y="1276"/>
                      <a:pt x="14616" y="1556"/>
                      <a:pt x="15189" y="1580"/>
                    </a:cubicBezTo>
                    <a:cubicBezTo>
                      <a:pt x="15762" y="1603"/>
                      <a:pt x="15706" y="1440"/>
                      <a:pt x="16132" y="1428"/>
                    </a:cubicBezTo>
                    <a:cubicBezTo>
                      <a:pt x="16557" y="1416"/>
                      <a:pt x="17187" y="1288"/>
                      <a:pt x="17204" y="1136"/>
                    </a:cubicBezTo>
                    <a:cubicBezTo>
                      <a:pt x="17223" y="983"/>
                      <a:pt x="18462" y="796"/>
                      <a:pt x="18352" y="539"/>
                    </a:cubicBezTo>
                    <a:cubicBezTo>
                      <a:pt x="18240" y="282"/>
                      <a:pt x="17039" y="457"/>
                      <a:pt x="16705" y="352"/>
                    </a:cubicBezTo>
                    <a:cubicBezTo>
                      <a:pt x="16373" y="247"/>
                      <a:pt x="15595" y="106"/>
                      <a:pt x="15466" y="270"/>
                    </a:cubicBezTo>
                    <a:cubicBezTo>
                      <a:pt x="15337" y="434"/>
                      <a:pt x="15115" y="481"/>
                      <a:pt x="15004" y="410"/>
                    </a:cubicBezTo>
                    <a:cubicBezTo>
                      <a:pt x="14893" y="340"/>
                      <a:pt x="15059" y="-34"/>
                      <a:pt x="14523" y="71"/>
                    </a:cubicBezTo>
                    <a:cubicBezTo>
                      <a:pt x="13987" y="177"/>
                      <a:pt x="14487" y="539"/>
                      <a:pt x="14375" y="586"/>
                    </a:cubicBezTo>
                    <a:cubicBezTo>
                      <a:pt x="14264" y="633"/>
                      <a:pt x="13746" y="516"/>
                      <a:pt x="13709" y="352"/>
                    </a:cubicBezTo>
                    <a:cubicBezTo>
                      <a:pt x="13672" y="188"/>
                      <a:pt x="13100" y="527"/>
                      <a:pt x="13025" y="329"/>
                    </a:cubicBezTo>
                    <a:cubicBezTo>
                      <a:pt x="12951" y="130"/>
                      <a:pt x="12267" y="-11"/>
                      <a:pt x="12118" y="1"/>
                    </a:cubicBezTo>
                    <a:cubicBezTo>
                      <a:pt x="11971" y="13"/>
                      <a:pt x="12267" y="141"/>
                      <a:pt x="12174" y="235"/>
                    </a:cubicBezTo>
                    <a:cubicBezTo>
                      <a:pt x="12082" y="329"/>
                      <a:pt x="11713" y="141"/>
                      <a:pt x="11564" y="130"/>
                    </a:cubicBezTo>
                    <a:cubicBezTo>
                      <a:pt x="11416" y="118"/>
                      <a:pt x="11657" y="329"/>
                      <a:pt x="11583" y="422"/>
                    </a:cubicBezTo>
                    <a:cubicBezTo>
                      <a:pt x="11509" y="516"/>
                      <a:pt x="11213" y="141"/>
                      <a:pt x="10954" y="141"/>
                    </a:cubicBezTo>
                    <a:cubicBezTo>
                      <a:pt x="10695" y="141"/>
                      <a:pt x="10787" y="329"/>
                      <a:pt x="10602" y="340"/>
                    </a:cubicBezTo>
                    <a:cubicBezTo>
                      <a:pt x="10417" y="352"/>
                      <a:pt x="10861" y="492"/>
                      <a:pt x="11028" y="574"/>
                    </a:cubicBezTo>
                    <a:close/>
                    <a:moveTo>
                      <a:pt x="5147" y="2469"/>
                    </a:moveTo>
                    <a:cubicBezTo>
                      <a:pt x="5369" y="2504"/>
                      <a:pt x="5535" y="2738"/>
                      <a:pt x="5739" y="2726"/>
                    </a:cubicBezTo>
                    <a:cubicBezTo>
                      <a:pt x="5831" y="2721"/>
                      <a:pt x="5425" y="2434"/>
                      <a:pt x="5184" y="2270"/>
                    </a:cubicBezTo>
                    <a:cubicBezTo>
                      <a:pt x="4944" y="2106"/>
                      <a:pt x="4962" y="1942"/>
                      <a:pt x="4629" y="2001"/>
                    </a:cubicBezTo>
                    <a:cubicBezTo>
                      <a:pt x="4297" y="2059"/>
                      <a:pt x="4925" y="2434"/>
                      <a:pt x="5147" y="2469"/>
                    </a:cubicBezTo>
                    <a:close/>
                    <a:moveTo>
                      <a:pt x="5905" y="1522"/>
                    </a:moveTo>
                    <a:cubicBezTo>
                      <a:pt x="6257" y="1568"/>
                      <a:pt x="5535" y="1814"/>
                      <a:pt x="5425" y="2036"/>
                    </a:cubicBezTo>
                    <a:cubicBezTo>
                      <a:pt x="5314" y="2258"/>
                      <a:pt x="5979" y="2457"/>
                      <a:pt x="6257" y="2621"/>
                    </a:cubicBezTo>
                    <a:cubicBezTo>
                      <a:pt x="6535" y="2784"/>
                      <a:pt x="7200" y="2761"/>
                      <a:pt x="7440" y="2667"/>
                    </a:cubicBezTo>
                    <a:cubicBezTo>
                      <a:pt x="7681" y="2574"/>
                      <a:pt x="7607" y="2247"/>
                      <a:pt x="7921" y="2258"/>
                    </a:cubicBezTo>
                    <a:cubicBezTo>
                      <a:pt x="8236" y="2270"/>
                      <a:pt x="8069" y="2083"/>
                      <a:pt x="8328" y="2024"/>
                    </a:cubicBezTo>
                    <a:cubicBezTo>
                      <a:pt x="8587" y="1966"/>
                      <a:pt x="8624" y="2176"/>
                      <a:pt x="8402" y="2340"/>
                    </a:cubicBezTo>
                    <a:cubicBezTo>
                      <a:pt x="8180" y="2504"/>
                      <a:pt x="8790" y="2492"/>
                      <a:pt x="9123" y="2293"/>
                    </a:cubicBezTo>
                    <a:cubicBezTo>
                      <a:pt x="9456" y="2094"/>
                      <a:pt x="9530" y="2282"/>
                      <a:pt x="9456" y="2469"/>
                    </a:cubicBezTo>
                    <a:cubicBezTo>
                      <a:pt x="9382" y="2656"/>
                      <a:pt x="8697" y="2551"/>
                      <a:pt x="8457" y="2761"/>
                    </a:cubicBezTo>
                    <a:cubicBezTo>
                      <a:pt x="8217" y="2972"/>
                      <a:pt x="7478" y="2808"/>
                      <a:pt x="7144" y="3042"/>
                    </a:cubicBezTo>
                    <a:cubicBezTo>
                      <a:pt x="6811" y="3276"/>
                      <a:pt x="7440" y="3287"/>
                      <a:pt x="7902" y="3229"/>
                    </a:cubicBezTo>
                    <a:cubicBezTo>
                      <a:pt x="8365" y="3170"/>
                      <a:pt x="9235" y="3135"/>
                      <a:pt x="9567" y="3182"/>
                    </a:cubicBezTo>
                    <a:cubicBezTo>
                      <a:pt x="9900" y="3229"/>
                      <a:pt x="9363" y="3299"/>
                      <a:pt x="8808" y="3299"/>
                    </a:cubicBezTo>
                    <a:cubicBezTo>
                      <a:pt x="8254" y="3299"/>
                      <a:pt x="8069" y="3404"/>
                      <a:pt x="8087" y="3498"/>
                    </a:cubicBezTo>
                    <a:cubicBezTo>
                      <a:pt x="8106" y="3591"/>
                      <a:pt x="7311" y="3393"/>
                      <a:pt x="7274" y="3603"/>
                    </a:cubicBezTo>
                    <a:cubicBezTo>
                      <a:pt x="7237" y="3814"/>
                      <a:pt x="8014" y="3896"/>
                      <a:pt x="8106" y="4024"/>
                    </a:cubicBezTo>
                    <a:cubicBezTo>
                      <a:pt x="8198" y="4153"/>
                      <a:pt x="8716" y="4036"/>
                      <a:pt x="8920" y="4083"/>
                    </a:cubicBezTo>
                    <a:cubicBezTo>
                      <a:pt x="9123" y="4129"/>
                      <a:pt x="8587" y="4223"/>
                      <a:pt x="8512" y="4281"/>
                    </a:cubicBezTo>
                    <a:cubicBezTo>
                      <a:pt x="8439" y="4340"/>
                      <a:pt x="9086" y="4422"/>
                      <a:pt x="9197" y="4539"/>
                    </a:cubicBezTo>
                    <a:cubicBezTo>
                      <a:pt x="9308" y="4656"/>
                      <a:pt x="9770" y="4597"/>
                      <a:pt x="9752" y="4433"/>
                    </a:cubicBezTo>
                    <a:cubicBezTo>
                      <a:pt x="9728" y="4230"/>
                      <a:pt x="10159" y="3615"/>
                      <a:pt x="10714" y="3486"/>
                    </a:cubicBezTo>
                    <a:cubicBezTo>
                      <a:pt x="11268" y="3357"/>
                      <a:pt x="10954" y="3240"/>
                      <a:pt x="11028" y="3042"/>
                    </a:cubicBezTo>
                    <a:cubicBezTo>
                      <a:pt x="11102" y="2843"/>
                      <a:pt x="11545" y="3007"/>
                      <a:pt x="11416" y="2843"/>
                    </a:cubicBezTo>
                    <a:cubicBezTo>
                      <a:pt x="11287" y="2679"/>
                      <a:pt x="11361" y="2609"/>
                      <a:pt x="11713" y="2399"/>
                    </a:cubicBezTo>
                    <a:cubicBezTo>
                      <a:pt x="12063" y="2188"/>
                      <a:pt x="12285" y="2340"/>
                      <a:pt x="12711" y="2211"/>
                    </a:cubicBezTo>
                    <a:cubicBezTo>
                      <a:pt x="13136" y="2083"/>
                      <a:pt x="13339" y="2305"/>
                      <a:pt x="12877" y="2328"/>
                    </a:cubicBezTo>
                    <a:cubicBezTo>
                      <a:pt x="12471" y="2349"/>
                      <a:pt x="12673" y="2644"/>
                      <a:pt x="13007" y="2726"/>
                    </a:cubicBezTo>
                    <a:cubicBezTo>
                      <a:pt x="13339" y="2808"/>
                      <a:pt x="13043" y="2878"/>
                      <a:pt x="13302" y="2913"/>
                    </a:cubicBezTo>
                    <a:cubicBezTo>
                      <a:pt x="13561" y="2948"/>
                      <a:pt x="13487" y="3194"/>
                      <a:pt x="13154" y="3416"/>
                    </a:cubicBezTo>
                    <a:cubicBezTo>
                      <a:pt x="12822" y="3638"/>
                      <a:pt x="13248" y="3685"/>
                      <a:pt x="13950" y="3521"/>
                    </a:cubicBezTo>
                    <a:cubicBezTo>
                      <a:pt x="14652" y="3357"/>
                      <a:pt x="14208" y="3662"/>
                      <a:pt x="14413" y="3790"/>
                    </a:cubicBezTo>
                    <a:cubicBezTo>
                      <a:pt x="14616" y="3919"/>
                      <a:pt x="15170" y="3697"/>
                      <a:pt x="15466" y="3474"/>
                    </a:cubicBezTo>
                    <a:cubicBezTo>
                      <a:pt x="15762" y="3252"/>
                      <a:pt x="16205" y="3289"/>
                      <a:pt x="16187" y="3170"/>
                    </a:cubicBezTo>
                    <a:cubicBezTo>
                      <a:pt x="16169" y="3042"/>
                      <a:pt x="15855" y="3007"/>
                      <a:pt x="15595" y="3077"/>
                    </a:cubicBezTo>
                    <a:cubicBezTo>
                      <a:pt x="15337" y="3147"/>
                      <a:pt x="14689" y="3100"/>
                      <a:pt x="14911" y="2972"/>
                    </a:cubicBezTo>
                    <a:cubicBezTo>
                      <a:pt x="15134" y="2843"/>
                      <a:pt x="15096" y="2738"/>
                      <a:pt x="14764" y="2761"/>
                    </a:cubicBezTo>
                    <a:cubicBezTo>
                      <a:pt x="14431" y="2784"/>
                      <a:pt x="13839" y="2679"/>
                      <a:pt x="14116" y="2609"/>
                    </a:cubicBezTo>
                    <a:cubicBezTo>
                      <a:pt x="14393" y="2539"/>
                      <a:pt x="13912" y="2305"/>
                      <a:pt x="13654" y="2317"/>
                    </a:cubicBezTo>
                    <a:cubicBezTo>
                      <a:pt x="13395" y="2328"/>
                      <a:pt x="13469" y="2141"/>
                      <a:pt x="13487" y="2013"/>
                    </a:cubicBezTo>
                    <a:cubicBezTo>
                      <a:pt x="13506" y="1884"/>
                      <a:pt x="12748" y="1825"/>
                      <a:pt x="12896" y="1779"/>
                    </a:cubicBezTo>
                    <a:cubicBezTo>
                      <a:pt x="13043" y="1732"/>
                      <a:pt x="12581" y="1627"/>
                      <a:pt x="12470" y="1720"/>
                    </a:cubicBezTo>
                    <a:cubicBezTo>
                      <a:pt x="12359" y="1814"/>
                      <a:pt x="12138" y="1790"/>
                      <a:pt x="12138" y="1650"/>
                    </a:cubicBezTo>
                    <a:cubicBezTo>
                      <a:pt x="12138" y="1510"/>
                      <a:pt x="11583" y="1545"/>
                      <a:pt x="11361" y="1556"/>
                    </a:cubicBezTo>
                    <a:cubicBezTo>
                      <a:pt x="11139" y="1568"/>
                      <a:pt x="11249" y="1252"/>
                      <a:pt x="11028" y="1147"/>
                    </a:cubicBezTo>
                    <a:cubicBezTo>
                      <a:pt x="10806" y="1042"/>
                      <a:pt x="10510" y="1358"/>
                      <a:pt x="10344" y="1334"/>
                    </a:cubicBezTo>
                    <a:cubicBezTo>
                      <a:pt x="10177" y="1311"/>
                      <a:pt x="10474" y="1100"/>
                      <a:pt x="10565" y="960"/>
                    </a:cubicBezTo>
                    <a:cubicBezTo>
                      <a:pt x="10658" y="820"/>
                      <a:pt x="9789" y="633"/>
                      <a:pt x="9696" y="773"/>
                    </a:cubicBezTo>
                    <a:cubicBezTo>
                      <a:pt x="9604" y="913"/>
                      <a:pt x="9437" y="563"/>
                      <a:pt x="9252" y="527"/>
                    </a:cubicBezTo>
                    <a:cubicBezTo>
                      <a:pt x="9067" y="492"/>
                      <a:pt x="9216" y="761"/>
                      <a:pt x="9049" y="785"/>
                    </a:cubicBezTo>
                    <a:cubicBezTo>
                      <a:pt x="8883" y="808"/>
                      <a:pt x="8661" y="913"/>
                      <a:pt x="8938" y="1030"/>
                    </a:cubicBezTo>
                    <a:cubicBezTo>
                      <a:pt x="9216" y="1147"/>
                      <a:pt x="9492" y="1732"/>
                      <a:pt x="9456" y="1825"/>
                    </a:cubicBezTo>
                    <a:cubicBezTo>
                      <a:pt x="9419" y="1919"/>
                      <a:pt x="8568" y="1405"/>
                      <a:pt x="8532" y="1159"/>
                    </a:cubicBezTo>
                    <a:cubicBezTo>
                      <a:pt x="8494" y="913"/>
                      <a:pt x="8069" y="715"/>
                      <a:pt x="7958" y="890"/>
                    </a:cubicBezTo>
                    <a:cubicBezTo>
                      <a:pt x="7847" y="1065"/>
                      <a:pt x="7533" y="1136"/>
                      <a:pt x="7625" y="1311"/>
                    </a:cubicBezTo>
                    <a:cubicBezTo>
                      <a:pt x="7718" y="1486"/>
                      <a:pt x="7403" y="1545"/>
                      <a:pt x="7403" y="1405"/>
                    </a:cubicBezTo>
                    <a:cubicBezTo>
                      <a:pt x="7403" y="1264"/>
                      <a:pt x="6941" y="1100"/>
                      <a:pt x="6774" y="1089"/>
                    </a:cubicBezTo>
                    <a:cubicBezTo>
                      <a:pt x="6608" y="1077"/>
                      <a:pt x="7200" y="1007"/>
                      <a:pt x="7478" y="925"/>
                    </a:cubicBezTo>
                    <a:cubicBezTo>
                      <a:pt x="7754" y="843"/>
                      <a:pt x="7237" y="726"/>
                      <a:pt x="6997" y="820"/>
                    </a:cubicBezTo>
                    <a:cubicBezTo>
                      <a:pt x="6756" y="913"/>
                      <a:pt x="6442" y="761"/>
                      <a:pt x="6294" y="890"/>
                    </a:cubicBezTo>
                    <a:cubicBezTo>
                      <a:pt x="6146" y="1019"/>
                      <a:pt x="5961" y="890"/>
                      <a:pt x="5702" y="855"/>
                    </a:cubicBezTo>
                    <a:cubicBezTo>
                      <a:pt x="5443" y="820"/>
                      <a:pt x="5221" y="1089"/>
                      <a:pt x="5036" y="1042"/>
                    </a:cubicBezTo>
                    <a:cubicBezTo>
                      <a:pt x="4851" y="995"/>
                      <a:pt x="4740" y="1276"/>
                      <a:pt x="5036" y="1568"/>
                    </a:cubicBezTo>
                    <a:cubicBezTo>
                      <a:pt x="5332" y="1861"/>
                      <a:pt x="5554" y="1475"/>
                      <a:pt x="5905" y="1522"/>
                    </a:cubicBezTo>
                    <a:close/>
                    <a:moveTo>
                      <a:pt x="20817" y="11517"/>
                    </a:moveTo>
                    <a:cubicBezTo>
                      <a:pt x="20768" y="11634"/>
                      <a:pt x="20435" y="11610"/>
                      <a:pt x="20447" y="11493"/>
                    </a:cubicBezTo>
                    <a:cubicBezTo>
                      <a:pt x="20459" y="11377"/>
                      <a:pt x="19930" y="11283"/>
                      <a:pt x="19905" y="11228"/>
                    </a:cubicBezTo>
                    <a:cubicBezTo>
                      <a:pt x="19880" y="11174"/>
                      <a:pt x="20126" y="11181"/>
                      <a:pt x="20324" y="11251"/>
                    </a:cubicBezTo>
                    <a:cubicBezTo>
                      <a:pt x="20521" y="11322"/>
                      <a:pt x="20658" y="11275"/>
                      <a:pt x="20878" y="11142"/>
                    </a:cubicBezTo>
                    <a:cubicBezTo>
                      <a:pt x="21101" y="11010"/>
                      <a:pt x="21409" y="11119"/>
                      <a:pt x="21446" y="11002"/>
                    </a:cubicBezTo>
                    <a:cubicBezTo>
                      <a:pt x="21483" y="10885"/>
                      <a:pt x="21088" y="10807"/>
                      <a:pt x="21014" y="10737"/>
                    </a:cubicBezTo>
                    <a:cubicBezTo>
                      <a:pt x="20940" y="10667"/>
                      <a:pt x="20658" y="10573"/>
                      <a:pt x="20387" y="10605"/>
                    </a:cubicBezTo>
                    <a:cubicBezTo>
                      <a:pt x="20116" y="10636"/>
                      <a:pt x="20102" y="10565"/>
                      <a:pt x="19941" y="10472"/>
                    </a:cubicBezTo>
                    <a:cubicBezTo>
                      <a:pt x="19781" y="10378"/>
                      <a:pt x="19289" y="10534"/>
                      <a:pt x="19289" y="10753"/>
                    </a:cubicBezTo>
                    <a:cubicBezTo>
                      <a:pt x="19289" y="10971"/>
                      <a:pt x="18980" y="10916"/>
                      <a:pt x="19091" y="10799"/>
                    </a:cubicBezTo>
                    <a:cubicBezTo>
                      <a:pt x="19202" y="10682"/>
                      <a:pt x="18943" y="10542"/>
                      <a:pt x="19190" y="10503"/>
                    </a:cubicBezTo>
                    <a:cubicBezTo>
                      <a:pt x="19437" y="10464"/>
                      <a:pt x="19300" y="10230"/>
                      <a:pt x="18845" y="10207"/>
                    </a:cubicBezTo>
                    <a:cubicBezTo>
                      <a:pt x="18388" y="10184"/>
                      <a:pt x="18216" y="10425"/>
                      <a:pt x="18328" y="10503"/>
                    </a:cubicBezTo>
                    <a:cubicBezTo>
                      <a:pt x="18438" y="10581"/>
                      <a:pt x="18018" y="10916"/>
                      <a:pt x="17833" y="10916"/>
                    </a:cubicBezTo>
                    <a:cubicBezTo>
                      <a:pt x="17648" y="10916"/>
                      <a:pt x="17858" y="10628"/>
                      <a:pt x="17846" y="10472"/>
                    </a:cubicBezTo>
                    <a:cubicBezTo>
                      <a:pt x="17833" y="10316"/>
                      <a:pt x="17661" y="10402"/>
                      <a:pt x="17315" y="10651"/>
                    </a:cubicBezTo>
                    <a:cubicBezTo>
                      <a:pt x="16971" y="10901"/>
                      <a:pt x="16712" y="11127"/>
                      <a:pt x="16515" y="11150"/>
                    </a:cubicBezTo>
                    <a:cubicBezTo>
                      <a:pt x="16317" y="11174"/>
                      <a:pt x="16342" y="10924"/>
                      <a:pt x="16662" y="10815"/>
                    </a:cubicBezTo>
                    <a:cubicBezTo>
                      <a:pt x="16983" y="10706"/>
                      <a:pt x="16995" y="10409"/>
                      <a:pt x="17204" y="10409"/>
                    </a:cubicBezTo>
                    <a:cubicBezTo>
                      <a:pt x="17414" y="10409"/>
                      <a:pt x="17414" y="10254"/>
                      <a:pt x="17106" y="10207"/>
                    </a:cubicBezTo>
                    <a:cubicBezTo>
                      <a:pt x="16798" y="10160"/>
                      <a:pt x="16748" y="10378"/>
                      <a:pt x="16649" y="10441"/>
                    </a:cubicBezTo>
                    <a:cubicBezTo>
                      <a:pt x="16551" y="10503"/>
                      <a:pt x="16046" y="10331"/>
                      <a:pt x="16058" y="10394"/>
                    </a:cubicBezTo>
                    <a:cubicBezTo>
                      <a:pt x="16071" y="10457"/>
                      <a:pt x="15787" y="10480"/>
                      <a:pt x="15910" y="10596"/>
                    </a:cubicBezTo>
                    <a:cubicBezTo>
                      <a:pt x="16033" y="10713"/>
                      <a:pt x="15849" y="10815"/>
                      <a:pt x="15726" y="10675"/>
                    </a:cubicBezTo>
                    <a:cubicBezTo>
                      <a:pt x="15603" y="10534"/>
                      <a:pt x="15294" y="10643"/>
                      <a:pt x="15146" y="10799"/>
                    </a:cubicBezTo>
                    <a:cubicBezTo>
                      <a:pt x="14998" y="10955"/>
                      <a:pt x="14800" y="10947"/>
                      <a:pt x="14948" y="11002"/>
                    </a:cubicBezTo>
                    <a:cubicBezTo>
                      <a:pt x="15096" y="11057"/>
                      <a:pt x="15084" y="11267"/>
                      <a:pt x="14863" y="11306"/>
                    </a:cubicBezTo>
                    <a:cubicBezTo>
                      <a:pt x="14640" y="11345"/>
                      <a:pt x="14726" y="10924"/>
                      <a:pt x="14554" y="10963"/>
                    </a:cubicBezTo>
                    <a:cubicBezTo>
                      <a:pt x="14381" y="11002"/>
                      <a:pt x="14492" y="10760"/>
                      <a:pt x="14726" y="10760"/>
                    </a:cubicBezTo>
                    <a:cubicBezTo>
                      <a:pt x="14960" y="10760"/>
                      <a:pt x="15195" y="10542"/>
                      <a:pt x="15170" y="10488"/>
                    </a:cubicBezTo>
                    <a:cubicBezTo>
                      <a:pt x="15129" y="10396"/>
                      <a:pt x="14875" y="10418"/>
                      <a:pt x="14875" y="10534"/>
                    </a:cubicBezTo>
                    <a:cubicBezTo>
                      <a:pt x="14875" y="10651"/>
                      <a:pt x="14505" y="10628"/>
                      <a:pt x="14196" y="10620"/>
                    </a:cubicBezTo>
                    <a:cubicBezTo>
                      <a:pt x="13889" y="10612"/>
                      <a:pt x="13900" y="10846"/>
                      <a:pt x="14246" y="10971"/>
                    </a:cubicBezTo>
                    <a:cubicBezTo>
                      <a:pt x="14591" y="11096"/>
                      <a:pt x="14184" y="11174"/>
                      <a:pt x="14011" y="11080"/>
                    </a:cubicBezTo>
                    <a:cubicBezTo>
                      <a:pt x="13839" y="10986"/>
                      <a:pt x="13568" y="11033"/>
                      <a:pt x="13383" y="11088"/>
                    </a:cubicBezTo>
                    <a:cubicBezTo>
                      <a:pt x="13197" y="11142"/>
                      <a:pt x="13827" y="11283"/>
                      <a:pt x="13851" y="11353"/>
                    </a:cubicBezTo>
                    <a:cubicBezTo>
                      <a:pt x="13876" y="11423"/>
                      <a:pt x="13531" y="11267"/>
                      <a:pt x="13456" y="11322"/>
                    </a:cubicBezTo>
                    <a:cubicBezTo>
                      <a:pt x="13383" y="11377"/>
                      <a:pt x="13038" y="11283"/>
                      <a:pt x="13013" y="11150"/>
                    </a:cubicBezTo>
                    <a:cubicBezTo>
                      <a:pt x="12988" y="11018"/>
                      <a:pt x="12433" y="11205"/>
                      <a:pt x="12742" y="11251"/>
                    </a:cubicBezTo>
                    <a:cubicBezTo>
                      <a:pt x="13051" y="11298"/>
                      <a:pt x="12939" y="11423"/>
                      <a:pt x="12939" y="11595"/>
                    </a:cubicBezTo>
                    <a:cubicBezTo>
                      <a:pt x="12939" y="11766"/>
                      <a:pt x="12581" y="11634"/>
                      <a:pt x="12655" y="11485"/>
                    </a:cubicBezTo>
                    <a:cubicBezTo>
                      <a:pt x="12729" y="11337"/>
                      <a:pt x="12433" y="11368"/>
                      <a:pt x="12187" y="11462"/>
                    </a:cubicBezTo>
                    <a:cubicBezTo>
                      <a:pt x="11940" y="11556"/>
                      <a:pt x="12224" y="11291"/>
                      <a:pt x="12126" y="11158"/>
                    </a:cubicBezTo>
                    <a:cubicBezTo>
                      <a:pt x="12027" y="11026"/>
                      <a:pt x="11804" y="11158"/>
                      <a:pt x="11545" y="11189"/>
                    </a:cubicBezTo>
                    <a:cubicBezTo>
                      <a:pt x="11287" y="11220"/>
                      <a:pt x="11151" y="11228"/>
                      <a:pt x="11312" y="11337"/>
                    </a:cubicBezTo>
                    <a:cubicBezTo>
                      <a:pt x="11472" y="11447"/>
                      <a:pt x="11447" y="11602"/>
                      <a:pt x="11237" y="11579"/>
                    </a:cubicBezTo>
                    <a:cubicBezTo>
                      <a:pt x="11028" y="11556"/>
                      <a:pt x="10942" y="11579"/>
                      <a:pt x="10966" y="11704"/>
                    </a:cubicBezTo>
                    <a:cubicBezTo>
                      <a:pt x="10991" y="11828"/>
                      <a:pt x="10695" y="11836"/>
                      <a:pt x="10671" y="11727"/>
                    </a:cubicBezTo>
                    <a:cubicBezTo>
                      <a:pt x="10646" y="11618"/>
                      <a:pt x="10228" y="11649"/>
                      <a:pt x="10103" y="11774"/>
                    </a:cubicBezTo>
                    <a:cubicBezTo>
                      <a:pt x="9980" y="11899"/>
                      <a:pt x="9634" y="11992"/>
                      <a:pt x="9672" y="12133"/>
                    </a:cubicBezTo>
                    <a:cubicBezTo>
                      <a:pt x="9708" y="12273"/>
                      <a:pt x="9980" y="12062"/>
                      <a:pt x="10203" y="12109"/>
                    </a:cubicBezTo>
                    <a:cubicBezTo>
                      <a:pt x="10424" y="12156"/>
                      <a:pt x="10189" y="12226"/>
                      <a:pt x="10313" y="12296"/>
                    </a:cubicBezTo>
                    <a:cubicBezTo>
                      <a:pt x="10436" y="12367"/>
                      <a:pt x="10411" y="12538"/>
                      <a:pt x="10239" y="12437"/>
                    </a:cubicBezTo>
                    <a:cubicBezTo>
                      <a:pt x="10066" y="12336"/>
                      <a:pt x="9844" y="12304"/>
                      <a:pt x="9807" y="12468"/>
                    </a:cubicBezTo>
                    <a:cubicBezTo>
                      <a:pt x="9770" y="12631"/>
                      <a:pt x="9585" y="12444"/>
                      <a:pt x="9437" y="12327"/>
                    </a:cubicBezTo>
                    <a:cubicBezTo>
                      <a:pt x="9289" y="12210"/>
                      <a:pt x="9141" y="12546"/>
                      <a:pt x="8981" y="12468"/>
                    </a:cubicBezTo>
                    <a:cubicBezTo>
                      <a:pt x="8821" y="12390"/>
                      <a:pt x="9302" y="12148"/>
                      <a:pt x="9178" y="12031"/>
                    </a:cubicBezTo>
                    <a:cubicBezTo>
                      <a:pt x="9055" y="11914"/>
                      <a:pt x="8968" y="12101"/>
                      <a:pt x="8685" y="12281"/>
                    </a:cubicBezTo>
                    <a:cubicBezTo>
                      <a:pt x="8402" y="12460"/>
                      <a:pt x="8020" y="12452"/>
                      <a:pt x="8156" y="12538"/>
                    </a:cubicBezTo>
                    <a:cubicBezTo>
                      <a:pt x="8291" y="12624"/>
                      <a:pt x="7872" y="12671"/>
                      <a:pt x="7798" y="12818"/>
                    </a:cubicBezTo>
                    <a:cubicBezTo>
                      <a:pt x="7724" y="12967"/>
                      <a:pt x="7144" y="13022"/>
                      <a:pt x="6774" y="13178"/>
                    </a:cubicBezTo>
                    <a:cubicBezTo>
                      <a:pt x="6404" y="13333"/>
                      <a:pt x="6848" y="13341"/>
                      <a:pt x="7058" y="13193"/>
                    </a:cubicBezTo>
                    <a:cubicBezTo>
                      <a:pt x="7268" y="13045"/>
                      <a:pt x="7342" y="13131"/>
                      <a:pt x="7675" y="12998"/>
                    </a:cubicBezTo>
                    <a:cubicBezTo>
                      <a:pt x="8008" y="12866"/>
                      <a:pt x="8365" y="12756"/>
                      <a:pt x="8489" y="12811"/>
                    </a:cubicBezTo>
                    <a:cubicBezTo>
                      <a:pt x="8611" y="12866"/>
                      <a:pt x="8821" y="12905"/>
                      <a:pt x="8981" y="12764"/>
                    </a:cubicBezTo>
                    <a:cubicBezTo>
                      <a:pt x="9141" y="12624"/>
                      <a:pt x="9339" y="12655"/>
                      <a:pt x="9499" y="12741"/>
                    </a:cubicBezTo>
                    <a:cubicBezTo>
                      <a:pt x="9660" y="12827"/>
                      <a:pt x="9228" y="12897"/>
                      <a:pt x="9425" y="13022"/>
                    </a:cubicBezTo>
                    <a:cubicBezTo>
                      <a:pt x="9622" y="13147"/>
                      <a:pt x="9191" y="13216"/>
                      <a:pt x="9191" y="13107"/>
                    </a:cubicBezTo>
                    <a:cubicBezTo>
                      <a:pt x="9191" y="12998"/>
                      <a:pt x="8945" y="12905"/>
                      <a:pt x="8858" y="13006"/>
                    </a:cubicBezTo>
                    <a:cubicBezTo>
                      <a:pt x="8771" y="13107"/>
                      <a:pt x="8624" y="13216"/>
                      <a:pt x="8464" y="13224"/>
                    </a:cubicBezTo>
                    <a:cubicBezTo>
                      <a:pt x="8304" y="13232"/>
                      <a:pt x="8131" y="13419"/>
                      <a:pt x="8131" y="13606"/>
                    </a:cubicBezTo>
                    <a:cubicBezTo>
                      <a:pt x="8131" y="13793"/>
                      <a:pt x="7847" y="13606"/>
                      <a:pt x="7823" y="13770"/>
                    </a:cubicBezTo>
                    <a:cubicBezTo>
                      <a:pt x="7798" y="13934"/>
                      <a:pt x="7403" y="14222"/>
                      <a:pt x="7058" y="14432"/>
                    </a:cubicBezTo>
                    <a:cubicBezTo>
                      <a:pt x="6713" y="14643"/>
                      <a:pt x="7034" y="14690"/>
                      <a:pt x="6923" y="14822"/>
                    </a:cubicBezTo>
                    <a:cubicBezTo>
                      <a:pt x="6811" y="14955"/>
                      <a:pt x="6404" y="14838"/>
                      <a:pt x="6269" y="14892"/>
                    </a:cubicBezTo>
                    <a:cubicBezTo>
                      <a:pt x="6133" y="14947"/>
                      <a:pt x="6343" y="15275"/>
                      <a:pt x="6159" y="15376"/>
                    </a:cubicBezTo>
                    <a:cubicBezTo>
                      <a:pt x="5973" y="15477"/>
                      <a:pt x="6159" y="15618"/>
                      <a:pt x="6159" y="15735"/>
                    </a:cubicBezTo>
                    <a:cubicBezTo>
                      <a:pt x="6159" y="15851"/>
                      <a:pt x="5678" y="15664"/>
                      <a:pt x="5641" y="15781"/>
                    </a:cubicBezTo>
                    <a:cubicBezTo>
                      <a:pt x="5604" y="15898"/>
                      <a:pt x="5184" y="15867"/>
                      <a:pt x="5061" y="15898"/>
                    </a:cubicBezTo>
                    <a:cubicBezTo>
                      <a:pt x="4938" y="15930"/>
                      <a:pt x="5308" y="16116"/>
                      <a:pt x="5530" y="16226"/>
                    </a:cubicBezTo>
                    <a:cubicBezTo>
                      <a:pt x="5752" y="16335"/>
                      <a:pt x="5320" y="16421"/>
                      <a:pt x="5271" y="16296"/>
                    </a:cubicBezTo>
                    <a:cubicBezTo>
                      <a:pt x="5221" y="16171"/>
                      <a:pt x="4913" y="16374"/>
                      <a:pt x="4531" y="16483"/>
                    </a:cubicBezTo>
                    <a:cubicBezTo>
                      <a:pt x="4149" y="16592"/>
                      <a:pt x="4309" y="16810"/>
                      <a:pt x="4013" y="16818"/>
                    </a:cubicBezTo>
                    <a:cubicBezTo>
                      <a:pt x="3717" y="16826"/>
                      <a:pt x="3803" y="17122"/>
                      <a:pt x="3606" y="17216"/>
                    </a:cubicBezTo>
                    <a:cubicBezTo>
                      <a:pt x="3409" y="17309"/>
                      <a:pt x="3459" y="16998"/>
                      <a:pt x="3150" y="16990"/>
                    </a:cubicBezTo>
                    <a:cubicBezTo>
                      <a:pt x="2842" y="16982"/>
                      <a:pt x="2866" y="17122"/>
                      <a:pt x="3051" y="17286"/>
                    </a:cubicBezTo>
                    <a:cubicBezTo>
                      <a:pt x="3236" y="17449"/>
                      <a:pt x="2768" y="17325"/>
                      <a:pt x="2595" y="17465"/>
                    </a:cubicBezTo>
                    <a:cubicBezTo>
                      <a:pt x="2422" y="17606"/>
                      <a:pt x="1929" y="17536"/>
                      <a:pt x="1794" y="17653"/>
                    </a:cubicBezTo>
                    <a:cubicBezTo>
                      <a:pt x="1658" y="17769"/>
                      <a:pt x="2163" y="17769"/>
                      <a:pt x="2237" y="17863"/>
                    </a:cubicBezTo>
                    <a:cubicBezTo>
                      <a:pt x="2311" y="17957"/>
                      <a:pt x="1794" y="17910"/>
                      <a:pt x="1522" y="17871"/>
                    </a:cubicBezTo>
                    <a:cubicBezTo>
                      <a:pt x="1251" y="17832"/>
                      <a:pt x="1325" y="18089"/>
                      <a:pt x="1079" y="18058"/>
                    </a:cubicBezTo>
                    <a:cubicBezTo>
                      <a:pt x="832" y="18027"/>
                      <a:pt x="524" y="18190"/>
                      <a:pt x="697" y="18300"/>
                    </a:cubicBezTo>
                    <a:cubicBezTo>
                      <a:pt x="869" y="18409"/>
                      <a:pt x="561" y="18424"/>
                      <a:pt x="388" y="18354"/>
                    </a:cubicBezTo>
                    <a:cubicBezTo>
                      <a:pt x="216" y="18284"/>
                      <a:pt x="68" y="18455"/>
                      <a:pt x="6" y="18588"/>
                    </a:cubicBezTo>
                    <a:cubicBezTo>
                      <a:pt x="-56" y="18721"/>
                      <a:pt x="339" y="18791"/>
                      <a:pt x="327" y="18853"/>
                    </a:cubicBezTo>
                    <a:cubicBezTo>
                      <a:pt x="315" y="18915"/>
                      <a:pt x="6" y="19017"/>
                      <a:pt x="228" y="19048"/>
                    </a:cubicBezTo>
                    <a:cubicBezTo>
                      <a:pt x="450" y="19079"/>
                      <a:pt x="290" y="19204"/>
                      <a:pt x="142" y="19243"/>
                    </a:cubicBezTo>
                    <a:cubicBezTo>
                      <a:pt x="-6" y="19282"/>
                      <a:pt x="-6" y="19376"/>
                      <a:pt x="142" y="19493"/>
                    </a:cubicBezTo>
                    <a:cubicBezTo>
                      <a:pt x="290" y="19610"/>
                      <a:pt x="-117" y="19633"/>
                      <a:pt x="80" y="19812"/>
                    </a:cubicBezTo>
                    <a:cubicBezTo>
                      <a:pt x="277" y="19991"/>
                      <a:pt x="425" y="19765"/>
                      <a:pt x="512" y="19898"/>
                    </a:cubicBezTo>
                    <a:cubicBezTo>
                      <a:pt x="598" y="20031"/>
                      <a:pt x="832" y="19914"/>
                      <a:pt x="1103" y="19757"/>
                    </a:cubicBezTo>
                    <a:cubicBezTo>
                      <a:pt x="1375" y="19602"/>
                      <a:pt x="1473" y="19929"/>
                      <a:pt x="1251" y="19921"/>
                    </a:cubicBezTo>
                    <a:cubicBezTo>
                      <a:pt x="1029" y="19914"/>
                      <a:pt x="771" y="19999"/>
                      <a:pt x="820" y="20140"/>
                    </a:cubicBezTo>
                    <a:cubicBezTo>
                      <a:pt x="869" y="20280"/>
                      <a:pt x="475" y="20256"/>
                      <a:pt x="487" y="20085"/>
                    </a:cubicBezTo>
                    <a:cubicBezTo>
                      <a:pt x="499" y="19914"/>
                      <a:pt x="31" y="20116"/>
                      <a:pt x="203" y="20241"/>
                    </a:cubicBezTo>
                    <a:cubicBezTo>
                      <a:pt x="376" y="20365"/>
                      <a:pt x="142" y="20436"/>
                      <a:pt x="142" y="20553"/>
                    </a:cubicBezTo>
                    <a:cubicBezTo>
                      <a:pt x="142" y="20670"/>
                      <a:pt x="475" y="20646"/>
                      <a:pt x="610" y="20514"/>
                    </a:cubicBezTo>
                    <a:cubicBezTo>
                      <a:pt x="746" y="20381"/>
                      <a:pt x="968" y="20412"/>
                      <a:pt x="1054" y="20545"/>
                    </a:cubicBezTo>
                    <a:cubicBezTo>
                      <a:pt x="1140" y="20678"/>
                      <a:pt x="845" y="20576"/>
                      <a:pt x="845" y="20755"/>
                    </a:cubicBezTo>
                    <a:cubicBezTo>
                      <a:pt x="845" y="20935"/>
                      <a:pt x="660" y="20779"/>
                      <a:pt x="499" y="20919"/>
                    </a:cubicBezTo>
                    <a:cubicBezTo>
                      <a:pt x="339" y="21060"/>
                      <a:pt x="1128" y="21317"/>
                      <a:pt x="1375" y="21356"/>
                    </a:cubicBezTo>
                    <a:cubicBezTo>
                      <a:pt x="1622" y="21395"/>
                      <a:pt x="1855" y="21566"/>
                      <a:pt x="2348" y="21519"/>
                    </a:cubicBezTo>
                    <a:cubicBezTo>
                      <a:pt x="2842" y="21473"/>
                      <a:pt x="3779" y="20896"/>
                      <a:pt x="3902" y="20794"/>
                    </a:cubicBezTo>
                    <a:cubicBezTo>
                      <a:pt x="4026" y="20693"/>
                      <a:pt x="4297" y="20810"/>
                      <a:pt x="4481" y="20716"/>
                    </a:cubicBezTo>
                    <a:cubicBezTo>
                      <a:pt x="4666" y="20623"/>
                      <a:pt x="4555" y="20381"/>
                      <a:pt x="4691" y="20335"/>
                    </a:cubicBezTo>
                    <a:cubicBezTo>
                      <a:pt x="4827" y="20288"/>
                      <a:pt x="4900" y="20592"/>
                      <a:pt x="5024" y="20623"/>
                    </a:cubicBezTo>
                    <a:cubicBezTo>
                      <a:pt x="5136" y="20651"/>
                      <a:pt x="5217" y="20706"/>
                      <a:pt x="5221" y="20862"/>
                    </a:cubicBezTo>
                    <a:cubicBezTo>
                      <a:pt x="5319" y="20853"/>
                      <a:pt x="5419" y="20856"/>
                      <a:pt x="5482" y="20885"/>
                    </a:cubicBezTo>
                    <a:cubicBezTo>
                      <a:pt x="5640" y="20961"/>
                      <a:pt x="5680" y="20635"/>
                      <a:pt x="5680" y="20535"/>
                    </a:cubicBezTo>
                    <a:cubicBezTo>
                      <a:pt x="5680" y="20434"/>
                      <a:pt x="5838" y="20234"/>
                      <a:pt x="5799" y="20109"/>
                    </a:cubicBezTo>
                    <a:cubicBezTo>
                      <a:pt x="5759" y="19984"/>
                      <a:pt x="6274" y="20084"/>
                      <a:pt x="6353" y="19984"/>
                    </a:cubicBezTo>
                    <a:cubicBezTo>
                      <a:pt x="6433" y="19883"/>
                      <a:pt x="6472" y="19533"/>
                      <a:pt x="6314" y="19483"/>
                    </a:cubicBezTo>
                    <a:cubicBezTo>
                      <a:pt x="6155" y="19432"/>
                      <a:pt x="6116" y="19232"/>
                      <a:pt x="6274" y="19232"/>
                    </a:cubicBezTo>
                    <a:cubicBezTo>
                      <a:pt x="6433" y="19232"/>
                      <a:pt x="6630" y="19157"/>
                      <a:pt x="6591" y="18956"/>
                    </a:cubicBezTo>
                    <a:cubicBezTo>
                      <a:pt x="6552" y="18756"/>
                      <a:pt x="6076" y="18781"/>
                      <a:pt x="6037" y="18581"/>
                    </a:cubicBezTo>
                    <a:cubicBezTo>
                      <a:pt x="5997" y="18381"/>
                      <a:pt x="6274" y="18330"/>
                      <a:pt x="6076" y="18080"/>
                    </a:cubicBezTo>
                    <a:cubicBezTo>
                      <a:pt x="5878" y="17829"/>
                      <a:pt x="6155" y="17679"/>
                      <a:pt x="6076" y="17554"/>
                    </a:cubicBezTo>
                    <a:cubicBezTo>
                      <a:pt x="5997" y="17428"/>
                      <a:pt x="5918" y="17278"/>
                      <a:pt x="6155" y="17028"/>
                    </a:cubicBezTo>
                    <a:cubicBezTo>
                      <a:pt x="6393" y="16777"/>
                      <a:pt x="6829" y="16652"/>
                      <a:pt x="6987" y="16677"/>
                    </a:cubicBezTo>
                    <a:cubicBezTo>
                      <a:pt x="7146" y="16702"/>
                      <a:pt x="7423" y="16803"/>
                      <a:pt x="7542" y="16652"/>
                    </a:cubicBezTo>
                    <a:cubicBezTo>
                      <a:pt x="7660" y="16502"/>
                      <a:pt x="7660" y="16376"/>
                      <a:pt x="7542" y="16351"/>
                    </a:cubicBezTo>
                    <a:cubicBezTo>
                      <a:pt x="7423" y="16326"/>
                      <a:pt x="7106" y="16276"/>
                      <a:pt x="7344" y="16076"/>
                    </a:cubicBezTo>
                    <a:cubicBezTo>
                      <a:pt x="7581" y="15875"/>
                      <a:pt x="7859" y="15624"/>
                      <a:pt x="7899" y="15400"/>
                    </a:cubicBezTo>
                    <a:cubicBezTo>
                      <a:pt x="7938" y="15174"/>
                      <a:pt x="7819" y="14998"/>
                      <a:pt x="7938" y="14923"/>
                    </a:cubicBezTo>
                    <a:cubicBezTo>
                      <a:pt x="8057" y="14848"/>
                      <a:pt x="8335" y="14923"/>
                      <a:pt x="8571" y="14823"/>
                    </a:cubicBezTo>
                    <a:cubicBezTo>
                      <a:pt x="8809" y="14723"/>
                      <a:pt x="8611" y="14598"/>
                      <a:pt x="8730" y="14523"/>
                    </a:cubicBezTo>
                    <a:cubicBezTo>
                      <a:pt x="8849" y="14447"/>
                      <a:pt x="9007" y="14197"/>
                      <a:pt x="9166" y="14122"/>
                    </a:cubicBezTo>
                    <a:cubicBezTo>
                      <a:pt x="9324" y="14047"/>
                      <a:pt x="9483" y="13946"/>
                      <a:pt x="9364" y="13846"/>
                    </a:cubicBezTo>
                    <a:cubicBezTo>
                      <a:pt x="9245" y="13746"/>
                      <a:pt x="9602" y="13645"/>
                      <a:pt x="9602" y="13470"/>
                    </a:cubicBezTo>
                    <a:cubicBezTo>
                      <a:pt x="9602" y="13295"/>
                      <a:pt x="9998" y="13170"/>
                      <a:pt x="10236" y="13170"/>
                    </a:cubicBezTo>
                    <a:cubicBezTo>
                      <a:pt x="10474" y="13170"/>
                      <a:pt x="10869" y="13170"/>
                      <a:pt x="10869" y="13019"/>
                    </a:cubicBezTo>
                    <a:cubicBezTo>
                      <a:pt x="10869" y="12869"/>
                      <a:pt x="10710" y="12543"/>
                      <a:pt x="11067" y="12644"/>
                    </a:cubicBezTo>
                    <a:cubicBezTo>
                      <a:pt x="11424" y="12744"/>
                      <a:pt x="11701" y="12619"/>
                      <a:pt x="11939" y="12744"/>
                    </a:cubicBezTo>
                    <a:cubicBezTo>
                      <a:pt x="12177" y="12869"/>
                      <a:pt x="12493" y="12844"/>
                      <a:pt x="12493" y="12644"/>
                    </a:cubicBezTo>
                    <a:cubicBezTo>
                      <a:pt x="12493" y="12443"/>
                      <a:pt x="12612" y="12118"/>
                      <a:pt x="12969" y="12243"/>
                    </a:cubicBezTo>
                    <a:cubicBezTo>
                      <a:pt x="12997" y="12253"/>
                      <a:pt x="13023" y="12264"/>
                      <a:pt x="13049" y="12275"/>
                    </a:cubicBezTo>
                    <a:cubicBezTo>
                      <a:pt x="13167" y="12107"/>
                      <a:pt x="13392" y="12001"/>
                      <a:pt x="13602" y="12017"/>
                    </a:cubicBezTo>
                    <a:cubicBezTo>
                      <a:pt x="13921" y="12043"/>
                      <a:pt x="14117" y="12393"/>
                      <a:pt x="14514" y="12443"/>
                    </a:cubicBezTo>
                    <a:cubicBezTo>
                      <a:pt x="14910" y="12493"/>
                      <a:pt x="15306" y="12594"/>
                      <a:pt x="15425" y="12468"/>
                    </a:cubicBezTo>
                    <a:cubicBezTo>
                      <a:pt x="15544" y="12343"/>
                      <a:pt x="15821" y="12543"/>
                      <a:pt x="16059" y="12493"/>
                    </a:cubicBezTo>
                    <a:cubicBezTo>
                      <a:pt x="16296" y="12443"/>
                      <a:pt x="16296" y="12769"/>
                      <a:pt x="16534" y="12569"/>
                    </a:cubicBezTo>
                    <a:cubicBezTo>
                      <a:pt x="16771" y="12368"/>
                      <a:pt x="16494" y="12243"/>
                      <a:pt x="16891" y="12268"/>
                    </a:cubicBezTo>
                    <a:cubicBezTo>
                      <a:pt x="17287" y="12293"/>
                      <a:pt x="17049" y="11992"/>
                      <a:pt x="17049" y="11817"/>
                    </a:cubicBezTo>
                    <a:cubicBezTo>
                      <a:pt x="17049" y="11642"/>
                      <a:pt x="17564" y="11617"/>
                      <a:pt x="17564" y="11466"/>
                    </a:cubicBezTo>
                    <a:cubicBezTo>
                      <a:pt x="17564" y="11316"/>
                      <a:pt x="18278" y="11441"/>
                      <a:pt x="18395" y="11341"/>
                    </a:cubicBezTo>
                    <a:cubicBezTo>
                      <a:pt x="18516" y="11241"/>
                      <a:pt x="18911" y="11166"/>
                      <a:pt x="19070" y="11341"/>
                    </a:cubicBezTo>
                    <a:cubicBezTo>
                      <a:pt x="19228" y="11516"/>
                      <a:pt x="19901" y="11566"/>
                      <a:pt x="19941" y="11717"/>
                    </a:cubicBezTo>
                    <a:cubicBezTo>
                      <a:pt x="19961" y="11790"/>
                      <a:pt x="19942" y="11904"/>
                      <a:pt x="19941" y="12011"/>
                    </a:cubicBezTo>
                    <a:cubicBezTo>
                      <a:pt x="20051" y="11942"/>
                      <a:pt x="20190" y="11891"/>
                      <a:pt x="20324" y="11891"/>
                    </a:cubicBezTo>
                    <a:cubicBezTo>
                      <a:pt x="20570" y="11891"/>
                      <a:pt x="20792" y="11657"/>
                      <a:pt x="21014" y="11688"/>
                    </a:cubicBezTo>
                    <a:cubicBezTo>
                      <a:pt x="21200" y="11714"/>
                      <a:pt x="21382" y="11694"/>
                      <a:pt x="21438" y="11499"/>
                    </a:cubicBezTo>
                    <a:cubicBezTo>
                      <a:pt x="21241" y="11421"/>
                      <a:pt x="20863" y="11410"/>
                      <a:pt x="20817" y="1151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7" name="Shape 1824"/>
              <p:cNvSpPr/>
              <p:nvPr/>
            </p:nvSpPr>
            <p:spPr>
              <a:xfrm>
                <a:off x="10885613" y="2421248"/>
                <a:ext cx="621079" cy="615652"/>
              </a:xfrm>
              <a:custGeom>
                <a:avLst/>
                <a:gdLst/>
                <a:ahLst/>
                <a:cxnLst>
                  <a:cxn ang="0">
                    <a:pos x="wd2" y="hd2"/>
                  </a:cxn>
                  <a:cxn ang="5400000">
                    <a:pos x="wd2" y="hd2"/>
                  </a:cxn>
                  <a:cxn ang="10800000">
                    <a:pos x="wd2" y="hd2"/>
                  </a:cxn>
                  <a:cxn ang="16200000">
                    <a:pos x="wd2" y="hd2"/>
                  </a:cxn>
                </a:cxnLst>
                <a:rect l="0" t="0" r="r" b="b"/>
                <a:pathLst>
                  <a:path w="21431" h="21158" extrusionOk="0">
                    <a:moveTo>
                      <a:pt x="2628" y="18218"/>
                    </a:moveTo>
                    <a:cubicBezTo>
                      <a:pt x="2628" y="17846"/>
                      <a:pt x="1808" y="17920"/>
                      <a:pt x="1771" y="17585"/>
                    </a:cubicBezTo>
                    <a:cubicBezTo>
                      <a:pt x="1733" y="17251"/>
                      <a:pt x="1174" y="17438"/>
                      <a:pt x="614" y="17846"/>
                    </a:cubicBezTo>
                    <a:cubicBezTo>
                      <a:pt x="55" y="18254"/>
                      <a:pt x="-132" y="18329"/>
                      <a:pt x="92" y="18737"/>
                    </a:cubicBezTo>
                    <a:cubicBezTo>
                      <a:pt x="316" y="19146"/>
                      <a:pt x="651" y="18775"/>
                      <a:pt x="800" y="18366"/>
                    </a:cubicBezTo>
                    <a:cubicBezTo>
                      <a:pt x="950" y="17957"/>
                      <a:pt x="1322" y="18960"/>
                      <a:pt x="988" y="19629"/>
                    </a:cubicBezTo>
                    <a:cubicBezTo>
                      <a:pt x="651" y="20298"/>
                      <a:pt x="1030" y="21240"/>
                      <a:pt x="1471" y="21152"/>
                    </a:cubicBezTo>
                    <a:cubicBezTo>
                      <a:pt x="1845" y="21078"/>
                      <a:pt x="2330" y="19740"/>
                      <a:pt x="2890" y="19034"/>
                    </a:cubicBezTo>
                    <a:cubicBezTo>
                      <a:pt x="3449" y="18329"/>
                      <a:pt x="2628" y="18588"/>
                      <a:pt x="2628" y="18218"/>
                    </a:cubicBezTo>
                    <a:close/>
                    <a:moveTo>
                      <a:pt x="5202" y="16768"/>
                    </a:moveTo>
                    <a:cubicBezTo>
                      <a:pt x="5053" y="17177"/>
                      <a:pt x="4606" y="16991"/>
                      <a:pt x="4009" y="17103"/>
                    </a:cubicBezTo>
                    <a:cubicBezTo>
                      <a:pt x="3412" y="17214"/>
                      <a:pt x="3392" y="18632"/>
                      <a:pt x="3823" y="18775"/>
                    </a:cubicBezTo>
                    <a:cubicBezTo>
                      <a:pt x="4158" y="18886"/>
                      <a:pt x="4419" y="18886"/>
                      <a:pt x="4531" y="18440"/>
                    </a:cubicBezTo>
                    <a:cubicBezTo>
                      <a:pt x="4642" y="17995"/>
                      <a:pt x="5240" y="17846"/>
                      <a:pt x="5613" y="18031"/>
                    </a:cubicBezTo>
                    <a:cubicBezTo>
                      <a:pt x="5986" y="18218"/>
                      <a:pt x="6471" y="17474"/>
                      <a:pt x="6471" y="16916"/>
                    </a:cubicBezTo>
                    <a:cubicBezTo>
                      <a:pt x="6471" y="16359"/>
                      <a:pt x="5352" y="16359"/>
                      <a:pt x="5202" y="16768"/>
                    </a:cubicBezTo>
                    <a:close/>
                    <a:moveTo>
                      <a:pt x="13410" y="7108"/>
                    </a:moveTo>
                    <a:cubicBezTo>
                      <a:pt x="13037" y="7294"/>
                      <a:pt x="12775" y="8445"/>
                      <a:pt x="13186" y="8779"/>
                    </a:cubicBezTo>
                    <a:cubicBezTo>
                      <a:pt x="13596" y="9114"/>
                      <a:pt x="12514" y="9746"/>
                      <a:pt x="12551" y="10452"/>
                    </a:cubicBezTo>
                    <a:cubicBezTo>
                      <a:pt x="12589" y="11158"/>
                      <a:pt x="11880" y="11158"/>
                      <a:pt x="11767" y="11677"/>
                    </a:cubicBezTo>
                    <a:cubicBezTo>
                      <a:pt x="11656" y="12198"/>
                      <a:pt x="11246" y="12087"/>
                      <a:pt x="10612" y="12570"/>
                    </a:cubicBezTo>
                    <a:cubicBezTo>
                      <a:pt x="9978" y="13052"/>
                      <a:pt x="9642" y="12495"/>
                      <a:pt x="9791" y="12161"/>
                    </a:cubicBezTo>
                    <a:cubicBezTo>
                      <a:pt x="9940" y="11826"/>
                      <a:pt x="8821" y="12347"/>
                      <a:pt x="8858" y="13165"/>
                    </a:cubicBezTo>
                    <a:cubicBezTo>
                      <a:pt x="8896" y="13982"/>
                      <a:pt x="7814" y="14056"/>
                      <a:pt x="8075" y="14427"/>
                    </a:cubicBezTo>
                    <a:cubicBezTo>
                      <a:pt x="8337" y="14800"/>
                      <a:pt x="7255" y="15021"/>
                      <a:pt x="7291" y="14687"/>
                    </a:cubicBezTo>
                    <a:cubicBezTo>
                      <a:pt x="7329" y="14353"/>
                      <a:pt x="6619" y="14540"/>
                      <a:pt x="5763" y="14874"/>
                    </a:cubicBezTo>
                    <a:cubicBezTo>
                      <a:pt x="4905" y="15208"/>
                      <a:pt x="4381" y="14502"/>
                      <a:pt x="3897" y="14985"/>
                    </a:cubicBezTo>
                    <a:cubicBezTo>
                      <a:pt x="3412" y="15469"/>
                      <a:pt x="2591" y="16323"/>
                      <a:pt x="1957" y="16434"/>
                    </a:cubicBezTo>
                    <a:cubicBezTo>
                      <a:pt x="1322" y="16545"/>
                      <a:pt x="1689" y="17311"/>
                      <a:pt x="1957" y="17177"/>
                    </a:cubicBezTo>
                    <a:cubicBezTo>
                      <a:pt x="2405" y="16954"/>
                      <a:pt x="3114" y="17177"/>
                      <a:pt x="3338" y="16842"/>
                    </a:cubicBezTo>
                    <a:cubicBezTo>
                      <a:pt x="3561" y="16508"/>
                      <a:pt x="5389" y="16100"/>
                      <a:pt x="6508" y="16063"/>
                    </a:cubicBezTo>
                    <a:cubicBezTo>
                      <a:pt x="7627" y="16025"/>
                      <a:pt x="6956" y="16582"/>
                      <a:pt x="7031" y="17177"/>
                    </a:cubicBezTo>
                    <a:cubicBezTo>
                      <a:pt x="7105" y="17771"/>
                      <a:pt x="8038" y="17660"/>
                      <a:pt x="8523" y="17103"/>
                    </a:cubicBezTo>
                    <a:cubicBezTo>
                      <a:pt x="9007" y="16545"/>
                      <a:pt x="9381" y="16582"/>
                      <a:pt x="8970" y="16247"/>
                    </a:cubicBezTo>
                    <a:cubicBezTo>
                      <a:pt x="8559" y="15914"/>
                      <a:pt x="9045" y="15616"/>
                      <a:pt x="9344" y="16063"/>
                    </a:cubicBezTo>
                    <a:cubicBezTo>
                      <a:pt x="9642" y="16508"/>
                      <a:pt x="10574" y="16545"/>
                      <a:pt x="10948" y="15951"/>
                    </a:cubicBezTo>
                    <a:cubicBezTo>
                      <a:pt x="11321" y="15356"/>
                      <a:pt x="11432" y="16063"/>
                      <a:pt x="11880" y="16025"/>
                    </a:cubicBezTo>
                    <a:cubicBezTo>
                      <a:pt x="12328" y="15988"/>
                      <a:pt x="12589" y="14874"/>
                      <a:pt x="12627" y="15282"/>
                    </a:cubicBezTo>
                    <a:cubicBezTo>
                      <a:pt x="12664" y="15690"/>
                      <a:pt x="13372" y="15579"/>
                      <a:pt x="13820" y="15097"/>
                    </a:cubicBezTo>
                    <a:cubicBezTo>
                      <a:pt x="14268" y="14613"/>
                      <a:pt x="13858" y="13759"/>
                      <a:pt x="14156" y="13313"/>
                    </a:cubicBezTo>
                    <a:cubicBezTo>
                      <a:pt x="14454" y="12867"/>
                      <a:pt x="14753" y="11938"/>
                      <a:pt x="14454" y="11381"/>
                    </a:cubicBezTo>
                    <a:cubicBezTo>
                      <a:pt x="14156" y="10823"/>
                      <a:pt x="15126" y="10452"/>
                      <a:pt x="15611" y="10005"/>
                    </a:cubicBezTo>
                    <a:cubicBezTo>
                      <a:pt x="16096" y="9560"/>
                      <a:pt x="15051" y="7331"/>
                      <a:pt x="15014" y="6662"/>
                    </a:cubicBezTo>
                    <a:cubicBezTo>
                      <a:pt x="14977" y="5993"/>
                      <a:pt x="13782" y="6922"/>
                      <a:pt x="13410" y="7108"/>
                    </a:cubicBezTo>
                    <a:close/>
                    <a:moveTo>
                      <a:pt x="20274" y="2017"/>
                    </a:moveTo>
                    <a:cubicBezTo>
                      <a:pt x="20014" y="1683"/>
                      <a:pt x="19566" y="2203"/>
                      <a:pt x="19006" y="2315"/>
                    </a:cubicBezTo>
                    <a:cubicBezTo>
                      <a:pt x="18446" y="2426"/>
                      <a:pt x="16693" y="977"/>
                      <a:pt x="16245" y="308"/>
                    </a:cubicBezTo>
                    <a:cubicBezTo>
                      <a:pt x="15797" y="-360"/>
                      <a:pt x="15051" y="197"/>
                      <a:pt x="15425" y="680"/>
                    </a:cubicBezTo>
                    <a:cubicBezTo>
                      <a:pt x="15798" y="1163"/>
                      <a:pt x="15349" y="1311"/>
                      <a:pt x="15349" y="1981"/>
                    </a:cubicBezTo>
                    <a:cubicBezTo>
                      <a:pt x="15349" y="2649"/>
                      <a:pt x="14902" y="2649"/>
                      <a:pt x="14977" y="3095"/>
                    </a:cubicBezTo>
                    <a:cubicBezTo>
                      <a:pt x="15051" y="3541"/>
                      <a:pt x="14379" y="3467"/>
                      <a:pt x="13931" y="3541"/>
                    </a:cubicBezTo>
                    <a:cubicBezTo>
                      <a:pt x="13485" y="3616"/>
                      <a:pt x="13970" y="4062"/>
                      <a:pt x="13447" y="4285"/>
                    </a:cubicBezTo>
                    <a:cubicBezTo>
                      <a:pt x="12925" y="4507"/>
                      <a:pt x="12962" y="4879"/>
                      <a:pt x="13223" y="5027"/>
                    </a:cubicBezTo>
                    <a:cubicBezTo>
                      <a:pt x="13485" y="5176"/>
                      <a:pt x="13298" y="5659"/>
                      <a:pt x="13223" y="5993"/>
                    </a:cubicBezTo>
                    <a:cubicBezTo>
                      <a:pt x="13148" y="6328"/>
                      <a:pt x="13558" y="6068"/>
                      <a:pt x="13858" y="5733"/>
                    </a:cubicBezTo>
                    <a:cubicBezTo>
                      <a:pt x="14156" y="5399"/>
                      <a:pt x="14467" y="5894"/>
                      <a:pt x="14529" y="5584"/>
                    </a:cubicBezTo>
                    <a:cubicBezTo>
                      <a:pt x="14604" y="5214"/>
                      <a:pt x="13746" y="5027"/>
                      <a:pt x="13782" y="4655"/>
                    </a:cubicBezTo>
                    <a:cubicBezTo>
                      <a:pt x="13820" y="4285"/>
                      <a:pt x="14379" y="4767"/>
                      <a:pt x="14828" y="4544"/>
                    </a:cubicBezTo>
                    <a:cubicBezTo>
                      <a:pt x="15276" y="4321"/>
                      <a:pt x="16170" y="4507"/>
                      <a:pt x="16730" y="4990"/>
                    </a:cubicBezTo>
                    <a:cubicBezTo>
                      <a:pt x="17289" y="5473"/>
                      <a:pt x="17439" y="5288"/>
                      <a:pt x="17551" y="4693"/>
                    </a:cubicBezTo>
                    <a:cubicBezTo>
                      <a:pt x="17662" y="4099"/>
                      <a:pt x="18520" y="3839"/>
                      <a:pt x="19378" y="3839"/>
                    </a:cubicBezTo>
                    <a:cubicBezTo>
                      <a:pt x="20237" y="3839"/>
                      <a:pt x="20312" y="3429"/>
                      <a:pt x="20051" y="3243"/>
                    </a:cubicBezTo>
                    <a:cubicBezTo>
                      <a:pt x="19790" y="3059"/>
                      <a:pt x="21468" y="1981"/>
                      <a:pt x="21430" y="1683"/>
                    </a:cubicBezTo>
                    <a:cubicBezTo>
                      <a:pt x="21393" y="1386"/>
                      <a:pt x="20535" y="2352"/>
                      <a:pt x="20274" y="201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8" name="Shape 1825"/>
              <p:cNvSpPr/>
              <p:nvPr/>
            </p:nvSpPr>
            <p:spPr>
              <a:xfrm>
                <a:off x="8884580" y="2021042"/>
                <a:ext cx="2189927" cy="1504074"/>
              </a:xfrm>
              <a:custGeom>
                <a:avLst/>
                <a:gdLst/>
                <a:ahLst/>
                <a:cxnLst>
                  <a:cxn ang="0">
                    <a:pos x="wd2" y="hd2"/>
                  </a:cxn>
                  <a:cxn ang="5400000">
                    <a:pos x="wd2" y="hd2"/>
                  </a:cxn>
                  <a:cxn ang="10800000">
                    <a:pos x="wd2" y="hd2"/>
                  </a:cxn>
                  <a:cxn ang="16200000">
                    <a:pos x="wd2" y="hd2"/>
                  </a:cxn>
                </a:cxnLst>
                <a:rect l="0" t="0" r="r" b="b"/>
                <a:pathLst>
                  <a:path w="21536" h="21357" extrusionOk="0">
                    <a:moveTo>
                      <a:pt x="12477" y="20436"/>
                    </a:moveTo>
                    <a:cubicBezTo>
                      <a:pt x="12339" y="20436"/>
                      <a:pt x="11988" y="20727"/>
                      <a:pt x="12127" y="21141"/>
                    </a:cubicBezTo>
                    <a:cubicBezTo>
                      <a:pt x="12265" y="21556"/>
                      <a:pt x="12722" y="21280"/>
                      <a:pt x="12733" y="21095"/>
                    </a:cubicBezTo>
                    <a:cubicBezTo>
                      <a:pt x="12743" y="20911"/>
                      <a:pt x="12952" y="20622"/>
                      <a:pt x="12924" y="20482"/>
                    </a:cubicBezTo>
                    <a:cubicBezTo>
                      <a:pt x="12903" y="20374"/>
                      <a:pt x="12616" y="20436"/>
                      <a:pt x="12477" y="20436"/>
                    </a:cubicBezTo>
                    <a:close/>
                    <a:moveTo>
                      <a:pt x="16273" y="18348"/>
                    </a:moveTo>
                    <a:cubicBezTo>
                      <a:pt x="16157" y="18962"/>
                      <a:pt x="16429" y="19274"/>
                      <a:pt x="16465" y="19238"/>
                    </a:cubicBezTo>
                    <a:cubicBezTo>
                      <a:pt x="16571" y="19131"/>
                      <a:pt x="17007" y="17810"/>
                      <a:pt x="16911" y="17626"/>
                    </a:cubicBezTo>
                    <a:cubicBezTo>
                      <a:pt x="16816" y="17442"/>
                      <a:pt x="16390" y="17733"/>
                      <a:pt x="16273" y="18348"/>
                    </a:cubicBezTo>
                    <a:close/>
                    <a:moveTo>
                      <a:pt x="21483" y="3809"/>
                    </a:moveTo>
                    <a:cubicBezTo>
                      <a:pt x="21494" y="3533"/>
                      <a:pt x="21270" y="3625"/>
                      <a:pt x="21196" y="3702"/>
                    </a:cubicBezTo>
                    <a:cubicBezTo>
                      <a:pt x="21122" y="3779"/>
                      <a:pt x="20909" y="3702"/>
                      <a:pt x="20845" y="3886"/>
                    </a:cubicBezTo>
                    <a:cubicBezTo>
                      <a:pt x="20781" y="4070"/>
                      <a:pt x="20675" y="3963"/>
                      <a:pt x="20526" y="3994"/>
                    </a:cubicBezTo>
                    <a:cubicBezTo>
                      <a:pt x="20378" y="4024"/>
                      <a:pt x="20165" y="3932"/>
                      <a:pt x="20175" y="3794"/>
                    </a:cubicBezTo>
                    <a:cubicBezTo>
                      <a:pt x="20186" y="3656"/>
                      <a:pt x="20090" y="3518"/>
                      <a:pt x="20101" y="3349"/>
                    </a:cubicBezTo>
                    <a:cubicBezTo>
                      <a:pt x="20112" y="3180"/>
                      <a:pt x="19952" y="3257"/>
                      <a:pt x="19846" y="3103"/>
                    </a:cubicBezTo>
                    <a:cubicBezTo>
                      <a:pt x="19739" y="2950"/>
                      <a:pt x="19527" y="2842"/>
                      <a:pt x="19484" y="2873"/>
                    </a:cubicBezTo>
                    <a:cubicBezTo>
                      <a:pt x="19442" y="2903"/>
                      <a:pt x="19314" y="2704"/>
                      <a:pt x="19133" y="2689"/>
                    </a:cubicBezTo>
                    <a:cubicBezTo>
                      <a:pt x="18953" y="2673"/>
                      <a:pt x="18974" y="2504"/>
                      <a:pt x="18995" y="2397"/>
                    </a:cubicBezTo>
                    <a:cubicBezTo>
                      <a:pt x="19016" y="2290"/>
                      <a:pt x="18846" y="1952"/>
                      <a:pt x="18814" y="1767"/>
                    </a:cubicBezTo>
                    <a:cubicBezTo>
                      <a:pt x="18782" y="1583"/>
                      <a:pt x="18655" y="1553"/>
                      <a:pt x="18602" y="1153"/>
                    </a:cubicBezTo>
                    <a:cubicBezTo>
                      <a:pt x="18549" y="754"/>
                      <a:pt x="18400" y="862"/>
                      <a:pt x="18432" y="678"/>
                    </a:cubicBezTo>
                    <a:cubicBezTo>
                      <a:pt x="18464" y="494"/>
                      <a:pt x="18251" y="401"/>
                      <a:pt x="18198" y="294"/>
                    </a:cubicBezTo>
                    <a:cubicBezTo>
                      <a:pt x="18145" y="186"/>
                      <a:pt x="17921" y="232"/>
                      <a:pt x="17762" y="110"/>
                    </a:cubicBezTo>
                    <a:cubicBezTo>
                      <a:pt x="17602" y="-13"/>
                      <a:pt x="17507" y="79"/>
                      <a:pt x="17358" y="18"/>
                    </a:cubicBezTo>
                    <a:cubicBezTo>
                      <a:pt x="17209" y="-44"/>
                      <a:pt x="16869" y="79"/>
                      <a:pt x="16826" y="79"/>
                    </a:cubicBezTo>
                    <a:cubicBezTo>
                      <a:pt x="16784" y="79"/>
                      <a:pt x="16518" y="2"/>
                      <a:pt x="16369" y="294"/>
                    </a:cubicBezTo>
                    <a:cubicBezTo>
                      <a:pt x="16220" y="586"/>
                      <a:pt x="16337" y="570"/>
                      <a:pt x="16401" y="570"/>
                    </a:cubicBezTo>
                    <a:cubicBezTo>
                      <a:pt x="16465" y="570"/>
                      <a:pt x="16497" y="846"/>
                      <a:pt x="16507" y="939"/>
                    </a:cubicBezTo>
                    <a:cubicBezTo>
                      <a:pt x="16518" y="1030"/>
                      <a:pt x="16401" y="1169"/>
                      <a:pt x="16348" y="1200"/>
                    </a:cubicBezTo>
                    <a:cubicBezTo>
                      <a:pt x="16295" y="1231"/>
                      <a:pt x="16146" y="1568"/>
                      <a:pt x="16124" y="1691"/>
                    </a:cubicBezTo>
                    <a:cubicBezTo>
                      <a:pt x="16103" y="1814"/>
                      <a:pt x="15933" y="2120"/>
                      <a:pt x="15954" y="2228"/>
                    </a:cubicBezTo>
                    <a:cubicBezTo>
                      <a:pt x="15975" y="2336"/>
                      <a:pt x="15869" y="2443"/>
                      <a:pt x="15795" y="2458"/>
                    </a:cubicBezTo>
                    <a:cubicBezTo>
                      <a:pt x="15720" y="2474"/>
                      <a:pt x="15518" y="2689"/>
                      <a:pt x="15455" y="2719"/>
                    </a:cubicBezTo>
                    <a:cubicBezTo>
                      <a:pt x="15391" y="2750"/>
                      <a:pt x="15136" y="2689"/>
                      <a:pt x="15104" y="2581"/>
                    </a:cubicBezTo>
                    <a:cubicBezTo>
                      <a:pt x="15094" y="2546"/>
                      <a:pt x="15062" y="2518"/>
                      <a:pt x="15024" y="2495"/>
                    </a:cubicBezTo>
                    <a:lnTo>
                      <a:pt x="14736" y="3325"/>
                    </a:lnTo>
                    <a:lnTo>
                      <a:pt x="14713" y="3593"/>
                    </a:lnTo>
                    <a:cubicBezTo>
                      <a:pt x="14713" y="3593"/>
                      <a:pt x="14528" y="3660"/>
                      <a:pt x="14666" y="3860"/>
                    </a:cubicBezTo>
                    <a:cubicBezTo>
                      <a:pt x="14805" y="4061"/>
                      <a:pt x="14829" y="3894"/>
                      <a:pt x="15037" y="3894"/>
                    </a:cubicBezTo>
                    <a:cubicBezTo>
                      <a:pt x="15246" y="3894"/>
                      <a:pt x="15338" y="4128"/>
                      <a:pt x="15385" y="3961"/>
                    </a:cubicBezTo>
                    <a:cubicBezTo>
                      <a:pt x="15431" y="3794"/>
                      <a:pt x="15616" y="3693"/>
                      <a:pt x="15732" y="3894"/>
                    </a:cubicBezTo>
                    <a:cubicBezTo>
                      <a:pt x="15848" y="4094"/>
                      <a:pt x="16219" y="4429"/>
                      <a:pt x="16195" y="4596"/>
                    </a:cubicBezTo>
                    <a:cubicBezTo>
                      <a:pt x="16172" y="4763"/>
                      <a:pt x="15964" y="4730"/>
                      <a:pt x="15825" y="4663"/>
                    </a:cubicBezTo>
                    <a:cubicBezTo>
                      <a:pt x="15686" y="4596"/>
                      <a:pt x="15500" y="4797"/>
                      <a:pt x="15362" y="4797"/>
                    </a:cubicBezTo>
                    <a:cubicBezTo>
                      <a:pt x="15222" y="4797"/>
                      <a:pt x="15061" y="4864"/>
                      <a:pt x="14921" y="5065"/>
                    </a:cubicBezTo>
                    <a:cubicBezTo>
                      <a:pt x="14782" y="5265"/>
                      <a:pt x="14805" y="5466"/>
                      <a:pt x="14597" y="5499"/>
                    </a:cubicBezTo>
                    <a:cubicBezTo>
                      <a:pt x="14389" y="5533"/>
                      <a:pt x="14296" y="5499"/>
                      <a:pt x="14064" y="5733"/>
                    </a:cubicBezTo>
                    <a:cubicBezTo>
                      <a:pt x="13833" y="5968"/>
                      <a:pt x="13578" y="5867"/>
                      <a:pt x="13485" y="5800"/>
                    </a:cubicBezTo>
                    <a:cubicBezTo>
                      <a:pt x="13392" y="5733"/>
                      <a:pt x="13230" y="5700"/>
                      <a:pt x="13138" y="5934"/>
                    </a:cubicBezTo>
                    <a:cubicBezTo>
                      <a:pt x="13045" y="6168"/>
                      <a:pt x="13253" y="6268"/>
                      <a:pt x="13230" y="6536"/>
                    </a:cubicBezTo>
                    <a:cubicBezTo>
                      <a:pt x="13207" y="6804"/>
                      <a:pt x="12976" y="6737"/>
                      <a:pt x="12790" y="7038"/>
                    </a:cubicBezTo>
                    <a:cubicBezTo>
                      <a:pt x="12605" y="7339"/>
                      <a:pt x="12304" y="7473"/>
                      <a:pt x="12142" y="7439"/>
                    </a:cubicBezTo>
                    <a:cubicBezTo>
                      <a:pt x="11980" y="7406"/>
                      <a:pt x="11632" y="7272"/>
                      <a:pt x="11331" y="7473"/>
                    </a:cubicBezTo>
                    <a:cubicBezTo>
                      <a:pt x="11030" y="7673"/>
                      <a:pt x="10821" y="7975"/>
                      <a:pt x="10705" y="7941"/>
                    </a:cubicBezTo>
                    <a:cubicBezTo>
                      <a:pt x="10590" y="7907"/>
                      <a:pt x="10590" y="7706"/>
                      <a:pt x="10428" y="7740"/>
                    </a:cubicBezTo>
                    <a:cubicBezTo>
                      <a:pt x="10265" y="7774"/>
                      <a:pt x="10173" y="7706"/>
                      <a:pt x="10057" y="7606"/>
                    </a:cubicBezTo>
                    <a:cubicBezTo>
                      <a:pt x="9941" y="7506"/>
                      <a:pt x="9849" y="7673"/>
                      <a:pt x="9663" y="7473"/>
                    </a:cubicBezTo>
                    <a:cubicBezTo>
                      <a:pt x="9478" y="7272"/>
                      <a:pt x="9154" y="7305"/>
                      <a:pt x="9015" y="7272"/>
                    </a:cubicBezTo>
                    <a:cubicBezTo>
                      <a:pt x="8876" y="7239"/>
                      <a:pt x="8343" y="7272"/>
                      <a:pt x="8157" y="7239"/>
                    </a:cubicBezTo>
                    <a:cubicBezTo>
                      <a:pt x="7972" y="7205"/>
                      <a:pt x="7717" y="7305"/>
                      <a:pt x="7694" y="7172"/>
                    </a:cubicBezTo>
                    <a:cubicBezTo>
                      <a:pt x="7671" y="7038"/>
                      <a:pt x="7532" y="6937"/>
                      <a:pt x="7486" y="6637"/>
                    </a:cubicBezTo>
                    <a:cubicBezTo>
                      <a:pt x="7440" y="6335"/>
                      <a:pt x="7324" y="6235"/>
                      <a:pt x="7208" y="6202"/>
                    </a:cubicBezTo>
                    <a:cubicBezTo>
                      <a:pt x="7092" y="6168"/>
                      <a:pt x="7078" y="5992"/>
                      <a:pt x="6976" y="5968"/>
                    </a:cubicBezTo>
                    <a:cubicBezTo>
                      <a:pt x="6927" y="5956"/>
                      <a:pt x="6868" y="5733"/>
                      <a:pt x="6707" y="5733"/>
                    </a:cubicBezTo>
                    <a:cubicBezTo>
                      <a:pt x="6545" y="5733"/>
                      <a:pt x="5978" y="5637"/>
                      <a:pt x="5897" y="5446"/>
                    </a:cubicBezTo>
                    <a:cubicBezTo>
                      <a:pt x="5816" y="5255"/>
                      <a:pt x="5978" y="5212"/>
                      <a:pt x="5978" y="5021"/>
                    </a:cubicBezTo>
                    <a:cubicBezTo>
                      <a:pt x="5978" y="4830"/>
                      <a:pt x="6066" y="4574"/>
                      <a:pt x="6000" y="4500"/>
                    </a:cubicBezTo>
                    <a:cubicBezTo>
                      <a:pt x="5934" y="4426"/>
                      <a:pt x="5823" y="4256"/>
                      <a:pt x="5809" y="4107"/>
                    </a:cubicBezTo>
                    <a:cubicBezTo>
                      <a:pt x="5794" y="3958"/>
                      <a:pt x="5617" y="3757"/>
                      <a:pt x="5499" y="3746"/>
                    </a:cubicBezTo>
                    <a:cubicBezTo>
                      <a:pt x="5382" y="3735"/>
                      <a:pt x="5286" y="3629"/>
                      <a:pt x="5176" y="3491"/>
                    </a:cubicBezTo>
                    <a:cubicBezTo>
                      <a:pt x="5065" y="3353"/>
                      <a:pt x="4962" y="3363"/>
                      <a:pt x="4918" y="3012"/>
                    </a:cubicBezTo>
                    <a:cubicBezTo>
                      <a:pt x="4915" y="2989"/>
                      <a:pt x="4910" y="2971"/>
                      <a:pt x="4906" y="2950"/>
                    </a:cubicBezTo>
                    <a:cubicBezTo>
                      <a:pt x="4862" y="2944"/>
                      <a:pt x="4805" y="2919"/>
                      <a:pt x="4769" y="2919"/>
                    </a:cubicBezTo>
                    <a:cubicBezTo>
                      <a:pt x="4740" y="2919"/>
                      <a:pt x="4706" y="2884"/>
                      <a:pt x="4675" y="2838"/>
                    </a:cubicBezTo>
                    <a:cubicBezTo>
                      <a:pt x="4646" y="2984"/>
                      <a:pt x="4550" y="3057"/>
                      <a:pt x="4550" y="3172"/>
                    </a:cubicBezTo>
                    <a:cubicBezTo>
                      <a:pt x="4550" y="3299"/>
                      <a:pt x="4513" y="3459"/>
                      <a:pt x="4396" y="3459"/>
                    </a:cubicBezTo>
                    <a:cubicBezTo>
                      <a:pt x="4278" y="3459"/>
                      <a:pt x="4168" y="3586"/>
                      <a:pt x="4160" y="3852"/>
                    </a:cubicBezTo>
                    <a:cubicBezTo>
                      <a:pt x="4153" y="4118"/>
                      <a:pt x="4263" y="4150"/>
                      <a:pt x="4212" y="4267"/>
                    </a:cubicBezTo>
                    <a:cubicBezTo>
                      <a:pt x="4160" y="4384"/>
                      <a:pt x="3946" y="4500"/>
                      <a:pt x="3873" y="4447"/>
                    </a:cubicBezTo>
                    <a:cubicBezTo>
                      <a:pt x="3799" y="4394"/>
                      <a:pt x="3660" y="4426"/>
                      <a:pt x="3542" y="4405"/>
                    </a:cubicBezTo>
                    <a:cubicBezTo>
                      <a:pt x="3424" y="4384"/>
                      <a:pt x="3336" y="4171"/>
                      <a:pt x="3299" y="4405"/>
                    </a:cubicBezTo>
                    <a:cubicBezTo>
                      <a:pt x="3262" y="4639"/>
                      <a:pt x="3019" y="5329"/>
                      <a:pt x="3078" y="5403"/>
                    </a:cubicBezTo>
                    <a:cubicBezTo>
                      <a:pt x="3137" y="5478"/>
                      <a:pt x="3181" y="5648"/>
                      <a:pt x="3078" y="5648"/>
                    </a:cubicBezTo>
                    <a:cubicBezTo>
                      <a:pt x="2975" y="5648"/>
                      <a:pt x="2872" y="5627"/>
                      <a:pt x="2821" y="5552"/>
                    </a:cubicBezTo>
                    <a:cubicBezTo>
                      <a:pt x="2769" y="5478"/>
                      <a:pt x="2601" y="5656"/>
                      <a:pt x="2482" y="5648"/>
                    </a:cubicBezTo>
                    <a:cubicBezTo>
                      <a:pt x="2427" y="5644"/>
                      <a:pt x="2196" y="5794"/>
                      <a:pt x="2276" y="5851"/>
                    </a:cubicBezTo>
                    <a:cubicBezTo>
                      <a:pt x="2355" y="5909"/>
                      <a:pt x="2355" y="6185"/>
                      <a:pt x="2355" y="6300"/>
                    </a:cubicBezTo>
                    <a:cubicBezTo>
                      <a:pt x="2355" y="6415"/>
                      <a:pt x="2531" y="6761"/>
                      <a:pt x="2499" y="6876"/>
                    </a:cubicBezTo>
                    <a:cubicBezTo>
                      <a:pt x="2467" y="6991"/>
                      <a:pt x="2308" y="7118"/>
                      <a:pt x="2308" y="7267"/>
                    </a:cubicBezTo>
                    <a:cubicBezTo>
                      <a:pt x="2308" y="7417"/>
                      <a:pt x="2340" y="7555"/>
                      <a:pt x="2284" y="7590"/>
                    </a:cubicBezTo>
                    <a:cubicBezTo>
                      <a:pt x="2228" y="7624"/>
                      <a:pt x="2052" y="7728"/>
                      <a:pt x="1965" y="7820"/>
                    </a:cubicBezTo>
                    <a:cubicBezTo>
                      <a:pt x="1877" y="7912"/>
                      <a:pt x="1733" y="7912"/>
                      <a:pt x="1686" y="8050"/>
                    </a:cubicBezTo>
                    <a:cubicBezTo>
                      <a:pt x="1638" y="8188"/>
                      <a:pt x="1566" y="8308"/>
                      <a:pt x="1399" y="8281"/>
                    </a:cubicBezTo>
                    <a:cubicBezTo>
                      <a:pt x="1255" y="8257"/>
                      <a:pt x="1183" y="8223"/>
                      <a:pt x="1071" y="8419"/>
                    </a:cubicBezTo>
                    <a:cubicBezTo>
                      <a:pt x="960" y="8614"/>
                      <a:pt x="936" y="8534"/>
                      <a:pt x="856" y="8626"/>
                    </a:cubicBezTo>
                    <a:cubicBezTo>
                      <a:pt x="777" y="8718"/>
                      <a:pt x="697" y="8557"/>
                      <a:pt x="633" y="8522"/>
                    </a:cubicBezTo>
                    <a:cubicBezTo>
                      <a:pt x="569" y="8488"/>
                      <a:pt x="482" y="8626"/>
                      <a:pt x="418" y="8626"/>
                    </a:cubicBezTo>
                    <a:cubicBezTo>
                      <a:pt x="354" y="8626"/>
                      <a:pt x="298" y="8775"/>
                      <a:pt x="219" y="8810"/>
                    </a:cubicBezTo>
                    <a:cubicBezTo>
                      <a:pt x="138" y="8845"/>
                      <a:pt x="59" y="8810"/>
                      <a:pt x="59" y="8948"/>
                    </a:cubicBezTo>
                    <a:cubicBezTo>
                      <a:pt x="59" y="9033"/>
                      <a:pt x="44" y="9132"/>
                      <a:pt x="0" y="9206"/>
                    </a:cubicBezTo>
                    <a:lnTo>
                      <a:pt x="57" y="9656"/>
                    </a:lnTo>
                    <a:cubicBezTo>
                      <a:pt x="57" y="9656"/>
                      <a:pt x="398" y="9820"/>
                      <a:pt x="412" y="9985"/>
                    </a:cubicBezTo>
                    <a:cubicBezTo>
                      <a:pt x="426" y="10149"/>
                      <a:pt x="483" y="10682"/>
                      <a:pt x="483" y="10682"/>
                    </a:cubicBezTo>
                    <a:cubicBezTo>
                      <a:pt x="483" y="10682"/>
                      <a:pt x="479" y="10682"/>
                      <a:pt x="473" y="10683"/>
                    </a:cubicBezTo>
                    <a:cubicBezTo>
                      <a:pt x="611" y="10840"/>
                      <a:pt x="800" y="11007"/>
                      <a:pt x="800" y="11067"/>
                    </a:cubicBezTo>
                    <a:cubicBezTo>
                      <a:pt x="800" y="11136"/>
                      <a:pt x="817" y="11343"/>
                      <a:pt x="984" y="11458"/>
                    </a:cubicBezTo>
                    <a:cubicBezTo>
                      <a:pt x="1090" y="11531"/>
                      <a:pt x="1199" y="11609"/>
                      <a:pt x="1265" y="11674"/>
                    </a:cubicBezTo>
                    <a:cubicBezTo>
                      <a:pt x="1273" y="11644"/>
                      <a:pt x="1278" y="11625"/>
                      <a:pt x="1278" y="11625"/>
                    </a:cubicBezTo>
                    <a:lnTo>
                      <a:pt x="1420" y="11604"/>
                    </a:lnTo>
                    <a:cubicBezTo>
                      <a:pt x="1420" y="11604"/>
                      <a:pt x="1462" y="11642"/>
                      <a:pt x="1501" y="11704"/>
                    </a:cubicBezTo>
                    <a:cubicBezTo>
                      <a:pt x="1536" y="11538"/>
                      <a:pt x="1781" y="11356"/>
                      <a:pt x="1909" y="11366"/>
                    </a:cubicBezTo>
                    <a:cubicBezTo>
                      <a:pt x="2044" y="11378"/>
                      <a:pt x="2355" y="11735"/>
                      <a:pt x="2323" y="11861"/>
                    </a:cubicBezTo>
                    <a:cubicBezTo>
                      <a:pt x="2292" y="11988"/>
                      <a:pt x="2068" y="12449"/>
                      <a:pt x="1965" y="12483"/>
                    </a:cubicBezTo>
                    <a:cubicBezTo>
                      <a:pt x="1926" y="12496"/>
                      <a:pt x="1868" y="12503"/>
                      <a:pt x="1811" y="12506"/>
                    </a:cubicBezTo>
                    <a:cubicBezTo>
                      <a:pt x="1802" y="12581"/>
                      <a:pt x="1789" y="12651"/>
                      <a:pt x="1789" y="12691"/>
                    </a:cubicBezTo>
                    <a:cubicBezTo>
                      <a:pt x="1789" y="12794"/>
                      <a:pt x="1917" y="12957"/>
                      <a:pt x="1988" y="13141"/>
                    </a:cubicBezTo>
                    <a:cubicBezTo>
                      <a:pt x="2059" y="13326"/>
                      <a:pt x="1874" y="13449"/>
                      <a:pt x="1775" y="13326"/>
                    </a:cubicBezTo>
                    <a:cubicBezTo>
                      <a:pt x="1676" y="13203"/>
                      <a:pt x="1633" y="13449"/>
                      <a:pt x="1690" y="13551"/>
                    </a:cubicBezTo>
                    <a:cubicBezTo>
                      <a:pt x="1747" y="13654"/>
                      <a:pt x="1718" y="13941"/>
                      <a:pt x="1818" y="13962"/>
                    </a:cubicBezTo>
                    <a:cubicBezTo>
                      <a:pt x="1917" y="13982"/>
                      <a:pt x="2002" y="14269"/>
                      <a:pt x="2116" y="14269"/>
                    </a:cubicBezTo>
                    <a:cubicBezTo>
                      <a:pt x="2229" y="14269"/>
                      <a:pt x="2329" y="14535"/>
                      <a:pt x="2329" y="14535"/>
                    </a:cubicBezTo>
                    <a:cubicBezTo>
                      <a:pt x="2329" y="14535"/>
                      <a:pt x="2485" y="14679"/>
                      <a:pt x="2485" y="14761"/>
                    </a:cubicBezTo>
                    <a:cubicBezTo>
                      <a:pt x="2485" y="14771"/>
                      <a:pt x="2482" y="14781"/>
                      <a:pt x="2478" y="14792"/>
                    </a:cubicBezTo>
                    <a:cubicBezTo>
                      <a:pt x="2602" y="14774"/>
                      <a:pt x="2684" y="14768"/>
                      <a:pt x="2698" y="14694"/>
                    </a:cubicBezTo>
                    <a:cubicBezTo>
                      <a:pt x="2714" y="14613"/>
                      <a:pt x="2874" y="14613"/>
                      <a:pt x="2985" y="14774"/>
                    </a:cubicBezTo>
                    <a:cubicBezTo>
                      <a:pt x="3097" y="14936"/>
                      <a:pt x="3552" y="15350"/>
                      <a:pt x="3719" y="15546"/>
                    </a:cubicBezTo>
                    <a:cubicBezTo>
                      <a:pt x="3887" y="15742"/>
                      <a:pt x="4277" y="15960"/>
                      <a:pt x="4413" y="15949"/>
                    </a:cubicBezTo>
                    <a:cubicBezTo>
                      <a:pt x="4548" y="15937"/>
                      <a:pt x="4676" y="16087"/>
                      <a:pt x="4883" y="16075"/>
                    </a:cubicBezTo>
                    <a:cubicBezTo>
                      <a:pt x="4914" y="16074"/>
                      <a:pt x="4941" y="16075"/>
                      <a:pt x="4966" y="16078"/>
                    </a:cubicBezTo>
                    <a:cubicBezTo>
                      <a:pt x="4995" y="16033"/>
                      <a:pt x="5045" y="16032"/>
                      <a:pt x="5083" y="15950"/>
                    </a:cubicBezTo>
                    <a:cubicBezTo>
                      <a:pt x="5140" y="15827"/>
                      <a:pt x="5225" y="16053"/>
                      <a:pt x="5197" y="16216"/>
                    </a:cubicBezTo>
                    <a:cubicBezTo>
                      <a:pt x="5183" y="16292"/>
                      <a:pt x="5195" y="16377"/>
                      <a:pt x="5217" y="16444"/>
                    </a:cubicBezTo>
                    <a:cubicBezTo>
                      <a:pt x="5245" y="16386"/>
                      <a:pt x="5274" y="16308"/>
                      <a:pt x="5298" y="16225"/>
                    </a:cubicBezTo>
                    <a:cubicBezTo>
                      <a:pt x="5370" y="15972"/>
                      <a:pt x="5481" y="15983"/>
                      <a:pt x="5553" y="15903"/>
                    </a:cubicBezTo>
                    <a:cubicBezTo>
                      <a:pt x="5625" y="15822"/>
                      <a:pt x="5697" y="15857"/>
                      <a:pt x="5848" y="15972"/>
                    </a:cubicBezTo>
                    <a:cubicBezTo>
                      <a:pt x="5991" y="16080"/>
                      <a:pt x="6049" y="15852"/>
                      <a:pt x="6263" y="16135"/>
                    </a:cubicBezTo>
                    <a:cubicBezTo>
                      <a:pt x="6308" y="16107"/>
                      <a:pt x="6364" y="16073"/>
                      <a:pt x="6389" y="16073"/>
                    </a:cubicBezTo>
                    <a:cubicBezTo>
                      <a:pt x="6432" y="16073"/>
                      <a:pt x="6489" y="15950"/>
                      <a:pt x="6559" y="15847"/>
                    </a:cubicBezTo>
                    <a:cubicBezTo>
                      <a:pt x="6630" y="15745"/>
                      <a:pt x="6616" y="15621"/>
                      <a:pt x="6701" y="15642"/>
                    </a:cubicBezTo>
                    <a:cubicBezTo>
                      <a:pt x="6787" y="15663"/>
                      <a:pt x="6829" y="15499"/>
                      <a:pt x="7014" y="15355"/>
                    </a:cubicBezTo>
                    <a:cubicBezTo>
                      <a:pt x="7198" y="15212"/>
                      <a:pt x="7354" y="15438"/>
                      <a:pt x="7440" y="15335"/>
                    </a:cubicBezTo>
                    <a:cubicBezTo>
                      <a:pt x="7525" y="15232"/>
                      <a:pt x="7624" y="15191"/>
                      <a:pt x="7624" y="15294"/>
                    </a:cubicBezTo>
                    <a:cubicBezTo>
                      <a:pt x="7624" y="15397"/>
                      <a:pt x="7738" y="15520"/>
                      <a:pt x="7766" y="15642"/>
                    </a:cubicBezTo>
                    <a:cubicBezTo>
                      <a:pt x="7792" y="15752"/>
                      <a:pt x="7941" y="15797"/>
                      <a:pt x="7973" y="15804"/>
                    </a:cubicBezTo>
                    <a:cubicBezTo>
                      <a:pt x="7999" y="15784"/>
                      <a:pt x="8021" y="15766"/>
                      <a:pt x="8033" y="15753"/>
                    </a:cubicBezTo>
                    <a:cubicBezTo>
                      <a:pt x="8121" y="15661"/>
                      <a:pt x="8272" y="15764"/>
                      <a:pt x="8272" y="15903"/>
                    </a:cubicBezTo>
                    <a:cubicBezTo>
                      <a:pt x="8272" y="16041"/>
                      <a:pt x="8280" y="16190"/>
                      <a:pt x="8352" y="16190"/>
                    </a:cubicBezTo>
                    <a:cubicBezTo>
                      <a:pt x="8424" y="16190"/>
                      <a:pt x="8496" y="16190"/>
                      <a:pt x="8496" y="16444"/>
                    </a:cubicBezTo>
                    <a:cubicBezTo>
                      <a:pt x="8496" y="16697"/>
                      <a:pt x="8559" y="16985"/>
                      <a:pt x="8408" y="17204"/>
                    </a:cubicBezTo>
                    <a:cubicBezTo>
                      <a:pt x="8256" y="17423"/>
                      <a:pt x="8081" y="17814"/>
                      <a:pt x="8113" y="17929"/>
                    </a:cubicBezTo>
                    <a:cubicBezTo>
                      <a:pt x="8145" y="18044"/>
                      <a:pt x="8065" y="18263"/>
                      <a:pt x="8177" y="18183"/>
                    </a:cubicBezTo>
                    <a:cubicBezTo>
                      <a:pt x="8288" y="18102"/>
                      <a:pt x="8544" y="18183"/>
                      <a:pt x="8504" y="18274"/>
                    </a:cubicBezTo>
                    <a:cubicBezTo>
                      <a:pt x="8464" y="18367"/>
                      <a:pt x="8512" y="18689"/>
                      <a:pt x="8615" y="18700"/>
                    </a:cubicBezTo>
                    <a:cubicBezTo>
                      <a:pt x="8719" y="18712"/>
                      <a:pt x="8783" y="18793"/>
                      <a:pt x="8751" y="18931"/>
                    </a:cubicBezTo>
                    <a:cubicBezTo>
                      <a:pt x="8719" y="19069"/>
                      <a:pt x="8663" y="19276"/>
                      <a:pt x="8751" y="19276"/>
                    </a:cubicBezTo>
                    <a:cubicBezTo>
                      <a:pt x="8838" y="19276"/>
                      <a:pt x="8966" y="19276"/>
                      <a:pt x="8950" y="19415"/>
                    </a:cubicBezTo>
                    <a:cubicBezTo>
                      <a:pt x="8934" y="19553"/>
                      <a:pt x="9014" y="19679"/>
                      <a:pt x="9173" y="19587"/>
                    </a:cubicBezTo>
                    <a:cubicBezTo>
                      <a:pt x="9267" y="19533"/>
                      <a:pt x="9314" y="19484"/>
                      <a:pt x="9335" y="19539"/>
                    </a:cubicBezTo>
                    <a:cubicBezTo>
                      <a:pt x="9399" y="19535"/>
                      <a:pt x="9403" y="19744"/>
                      <a:pt x="9513" y="19783"/>
                    </a:cubicBezTo>
                    <a:cubicBezTo>
                      <a:pt x="9626" y="19824"/>
                      <a:pt x="9569" y="19435"/>
                      <a:pt x="9527" y="19373"/>
                    </a:cubicBezTo>
                    <a:cubicBezTo>
                      <a:pt x="9484" y="19311"/>
                      <a:pt x="9541" y="19045"/>
                      <a:pt x="9584" y="19107"/>
                    </a:cubicBezTo>
                    <a:cubicBezTo>
                      <a:pt x="9626" y="19168"/>
                      <a:pt x="9754" y="19107"/>
                      <a:pt x="9825" y="18984"/>
                    </a:cubicBezTo>
                    <a:cubicBezTo>
                      <a:pt x="9896" y="18861"/>
                      <a:pt x="10038" y="19086"/>
                      <a:pt x="10095" y="18943"/>
                    </a:cubicBezTo>
                    <a:cubicBezTo>
                      <a:pt x="10152" y="18799"/>
                      <a:pt x="10279" y="19045"/>
                      <a:pt x="10407" y="18943"/>
                    </a:cubicBezTo>
                    <a:cubicBezTo>
                      <a:pt x="10535" y="18840"/>
                      <a:pt x="10592" y="19025"/>
                      <a:pt x="10648" y="18881"/>
                    </a:cubicBezTo>
                    <a:cubicBezTo>
                      <a:pt x="10705" y="18738"/>
                      <a:pt x="10890" y="18553"/>
                      <a:pt x="10932" y="18615"/>
                    </a:cubicBezTo>
                    <a:cubicBezTo>
                      <a:pt x="10975" y="18676"/>
                      <a:pt x="11003" y="18799"/>
                      <a:pt x="11230" y="18840"/>
                    </a:cubicBezTo>
                    <a:cubicBezTo>
                      <a:pt x="11458" y="18881"/>
                      <a:pt x="11330" y="19045"/>
                      <a:pt x="11330" y="19148"/>
                    </a:cubicBezTo>
                    <a:cubicBezTo>
                      <a:pt x="11330" y="19250"/>
                      <a:pt x="11585" y="19517"/>
                      <a:pt x="11685" y="19537"/>
                    </a:cubicBezTo>
                    <a:cubicBezTo>
                      <a:pt x="11703" y="19541"/>
                      <a:pt x="11729" y="19573"/>
                      <a:pt x="11758" y="19622"/>
                    </a:cubicBezTo>
                    <a:cubicBezTo>
                      <a:pt x="11827" y="19573"/>
                      <a:pt x="11951" y="19655"/>
                      <a:pt x="11978" y="19538"/>
                    </a:cubicBezTo>
                    <a:cubicBezTo>
                      <a:pt x="12010" y="19399"/>
                      <a:pt x="12127" y="19437"/>
                      <a:pt x="12174" y="19553"/>
                    </a:cubicBezTo>
                    <a:cubicBezTo>
                      <a:pt x="12222" y="19668"/>
                      <a:pt x="12275" y="19691"/>
                      <a:pt x="12382" y="19553"/>
                    </a:cubicBezTo>
                    <a:cubicBezTo>
                      <a:pt x="12488" y="19415"/>
                      <a:pt x="12541" y="19691"/>
                      <a:pt x="12477" y="19768"/>
                    </a:cubicBezTo>
                    <a:cubicBezTo>
                      <a:pt x="12414" y="19844"/>
                      <a:pt x="12456" y="20082"/>
                      <a:pt x="12557" y="20221"/>
                    </a:cubicBezTo>
                    <a:cubicBezTo>
                      <a:pt x="12658" y="20359"/>
                      <a:pt x="12674" y="20136"/>
                      <a:pt x="12653" y="19998"/>
                    </a:cubicBezTo>
                    <a:cubicBezTo>
                      <a:pt x="12632" y="19860"/>
                      <a:pt x="12823" y="19722"/>
                      <a:pt x="13158" y="19561"/>
                    </a:cubicBezTo>
                    <a:cubicBezTo>
                      <a:pt x="13493" y="19399"/>
                      <a:pt x="13854" y="19046"/>
                      <a:pt x="13860" y="18970"/>
                    </a:cubicBezTo>
                    <a:cubicBezTo>
                      <a:pt x="13865" y="18893"/>
                      <a:pt x="14099" y="19107"/>
                      <a:pt x="14211" y="18985"/>
                    </a:cubicBezTo>
                    <a:cubicBezTo>
                      <a:pt x="14322" y="18862"/>
                      <a:pt x="14726" y="18847"/>
                      <a:pt x="14833" y="18839"/>
                    </a:cubicBezTo>
                    <a:cubicBezTo>
                      <a:pt x="14939" y="18831"/>
                      <a:pt x="14934" y="18700"/>
                      <a:pt x="15045" y="18570"/>
                    </a:cubicBezTo>
                    <a:cubicBezTo>
                      <a:pt x="15157" y="18440"/>
                      <a:pt x="15130" y="18378"/>
                      <a:pt x="15258" y="18325"/>
                    </a:cubicBezTo>
                    <a:cubicBezTo>
                      <a:pt x="15385" y="18271"/>
                      <a:pt x="15465" y="18102"/>
                      <a:pt x="15465" y="18010"/>
                    </a:cubicBezTo>
                    <a:cubicBezTo>
                      <a:pt x="15465" y="17918"/>
                      <a:pt x="15704" y="17887"/>
                      <a:pt x="15710" y="17787"/>
                    </a:cubicBezTo>
                    <a:cubicBezTo>
                      <a:pt x="15715" y="17688"/>
                      <a:pt x="15891" y="17657"/>
                      <a:pt x="15891" y="17534"/>
                    </a:cubicBezTo>
                    <a:cubicBezTo>
                      <a:pt x="15891" y="17412"/>
                      <a:pt x="15997" y="17434"/>
                      <a:pt x="16045" y="17342"/>
                    </a:cubicBezTo>
                    <a:cubicBezTo>
                      <a:pt x="16093" y="17250"/>
                      <a:pt x="16008" y="16981"/>
                      <a:pt x="16093" y="16943"/>
                    </a:cubicBezTo>
                    <a:cubicBezTo>
                      <a:pt x="16177" y="16904"/>
                      <a:pt x="16061" y="16759"/>
                      <a:pt x="16045" y="16690"/>
                    </a:cubicBezTo>
                    <a:cubicBezTo>
                      <a:pt x="16029" y="16621"/>
                      <a:pt x="16204" y="16605"/>
                      <a:pt x="16294" y="16521"/>
                    </a:cubicBezTo>
                    <a:cubicBezTo>
                      <a:pt x="16385" y="16436"/>
                      <a:pt x="16443" y="16306"/>
                      <a:pt x="16459" y="16160"/>
                    </a:cubicBezTo>
                    <a:cubicBezTo>
                      <a:pt x="16475" y="16014"/>
                      <a:pt x="16624" y="15884"/>
                      <a:pt x="16693" y="15845"/>
                    </a:cubicBezTo>
                    <a:cubicBezTo>
                      <a:pt x="16762" y="15807"/>
                      <a:pt x="16789" y="15600"/>
                      <a:pt x="16768" y="15423"/>
                    </a:cubicBezTo>
                    <a:cubicBezTo>
                      <a:pt x="16747" y="15247"/>
                      <a:pt x="16890" y="15292"/>
                      <a:pt x="16826" y="15223"/>
                    </a:cubicBezTo>
                    <a:cubicBezTo>
                      <a:pt x="16762" y="15154"/>
                      <a:pt x="16853" y="14963"/>
                      <a:pt x="16980" y="14909"/>
                    </a:cubicBezTo>
                    <a:cubicBezTo>
                      <a:pt x="17108" y="14855"/>
                      <a:pt x="16900" y="14771"/>
                      <a:pt x="16832" y="14848"/>
                    </a:cubicBezTo>
                    <a:cubicBezTo>
                      <a:pt x="16762" y="14924"/>
                      <a:pt x="16688" y="14625"/>
                      <a:pt x="16624" y="14740"/>
                    </a:cubicBezTo>
                    <a:cubicBezTo>
                      <a:pt x="16560" y="14855"/>
                      <a:pt x="16380" y="14671"/>
                      <a:pt x="16497" y="14633"/>
                    </a:cubicBezTo>
                    <a:cubicBezTo>
                      <a:pt x="16613" y="14594"/>
                      <a:pt x="16794" y="14402"/>
                      <a:pt x="16874" y="14364"/>
                    </a:cubicBezTo>
                    <a:cubicBezTo>
                      <a:pt x="16954" y="14325"/>
                      <a:pt x="16757" y="14072"/>
                      <a:pt x="16656" y="14080"/>
                    </a:cubicBezTo>
                    <a:cubicBezTo>
                      <a:pt x="16555" y="14087"/>
                      <a:pt x="16443" y="13742"/>
                      <a:pt x="16337" y="13742"/>
                    </a:cubicBezTo>
                    <a:cubicBezTo>
                      <a:pt x="16231" y="13742"/>
                      <a:pt x="16417" y="13635"/>
                      <a:pt x="16539" y="13727"/>
                    </a:cubicBezTo>
                    <a:cubicBezTo>
                      <a:pt x="16661" y="13819"/>
                      <a:pt x="16805" y="13896"/>
                      <a:pt x="16858" y="13819"/>
                    </a:cubicBezTo>
                    <a:cubicBezTo>
                      <a:pt x="16911" y="13742"/>
                      <a:pt x="16651" y="13435"/>
                      <a:pt x="16555" y="13328"/>
                    </a:cubicBezTo>
                    <a:cubicBezTo>
                      <a:pt x="16459" y="13220"/>
                      <a:pt x="16550" y="13074"/>
                      <a:pt x="16491" y="13013"/>
                    </a:cubicBezTo>
                    <a:cubicBezTo>
                      <a:pt x="16433" y="12952"/>
                      <a:pt x="16305" y="12560"/>
                      <a:pt x="16262" y="12383"/>
                    </a:cubicBezTo>
                    <a:cubicBezTo>
                      <a:pt x="16220" y="12207"/>
                      <a:pt x="15997" y="12176"/>
                      <a:pt x="15944" y="12061"/>
                    </a:cubicBezTo>
                    <a:cubicBezTo>
                      <a:pt x="15891" y="11946"/>
                      <a:pt x="15949" y="11677"/>
                      <a:pt x="16114" y="11577"/>
                    </a:cubicBezTo>
                    <a:cubicBezTo>
                      <a:pt x="16279" y="11478"/>
                      <a:pt x="16209" y="11278"/>
                      <a:pt x="16284" y="11301"/>
                    </a:cubicBezTo>
                    <a:cubicBezTo>
                      <a:pt x="16359" y="11324"/>
                      <a:pt x="16422" y="11278"/>
                      <a:pt x="16481" y="11102"/>
                    </a:cubicBezTo>
                    <a:cubicBezTo>
                      <a:pt x="16539" y="10925"/>
                      <a:pt x="16640" y="11032"/>
                      <a:pt x="16699" y="10940"/>
                    </a:cubicBezTo>
                    <a:cubicBezTo>
                      <a:pt x="16757" y="10848"/>
                      <a:pt x="17018" y="10856"/>
                      <a:pt x="17108" y="10764"/>
                    </a:cubicBezTo>
                    <a:cubicBezTo>
                      <a:pt x="17198" y="10672"/>
                      <a:pt x="17023" y="10388"/>
                      <a:pt x="16900" y="10434"/>
                    </a:cubicBezTo>
                    <a:cubicBezTo>
                      <a:pt x="16778" y="10479"/>
                      <a:pt x="16635" y="10411"/>
                      <a:pt x="16550" y="10226"/>
                    </a:cubicBezTo>
                    <a:cubicBezTo>
                      <a:pt x="16465" y="10042"/>
                      <a:pt x="16241" y="10564"/>
                      <a:pt x="16071" y="10679"/>
                    </a:cubicBezTo>
                    <a:cubicBezTo>
                      <a:pt x="15901" y="10794"/>
                      <a:pt x="15790" y="10472"/>
                      <a:pt x="15848" y="10265"/>
                    </a:cubicBezTo>
                    <a:cubicBezTo>
                      <a:pt x="15906" y="10058"/>
                      <a:pt x="15715" y="10065"/>
                      <a:pt x="15476" y="10080"/>
                    </a:cubicBezTo>
                    <a:cubicBezTo>
                      <a:pt x="15237" y="10096"/>
                      <a:pt x="15327" y="9466"/>
                      <a:pt x="15471" y="9436"/>
                    </a:cubicBezTo>
                    <a:cubicBezTo>
                      <a:pt x="15614" y="9405"/>
                      <a:pt x="15827" y="9628"/>
                      <a:pt x="15917" y="9244"/>
                    </a:cubicBezTo>
                    <a:cubicBezTo>
                      <a:pt x="16008" y="8860"/>
                      <a:pt x="16135" y="9159"/>
                      <a:pt x="16337" y="8822"/>
                    </a:cubicBezTo>
                    <a:cubicBezTo>
                      <a:pt x="16539" y="8484"/>
                      <a:pt x="16773" y="8277"/>
                      <a:pt x="16948" y="8476"/>
                    </a:cubicBezTo>
                    <a:cubicBezTo>
                      <a:pt x="17124" y="8676"/>
                      <a:pt x="16762" y="8991"/>
                      <a:pt x="16704" y="9182"/>
                    </a:cubicBezTo>
                    <a:cubicBezTo>
                      <a:pt x="16646" y="9374"/>
                      <a:pt x="16757" y="9436"/>
                      <a:pt x="16651" y="9581"/>
                    </a:cubicBezTo>
                    <a:cubicBezTo>
                      <a:pt x="16544" y="9728"/>
                      <a:pt x="16693" y="9766"/>
                      <a:pt x="16900" y="9574"/>
                    </a:cubicBezTo>
                    <a:cubicBezTo>
                      <a:pt x="17108" y="9382"/>
                      <a:pt x="17363" y="9152"/>
                      <a:pt x="17565" y="9037"/>
                    </a:cubicBezTo>
                    <a:cubicBezTo>
                      <a:pt x="17619" y="9006"/>
                      <a:pt x="17678" y="8998"/>
                      <a:pt x="17738" y="9005"/>
                    </a:cubicBezTo>
                    <a:cubicBezTo>
                      <a:pt x="17767" y="8894"/>
                      <a:pt x="17801" y="8805"/>
                      <a:pt x="17840" y="8777"/>
                    </a:cubicBezTo>
                    <a:cubicBezTo>
                      <a:pt x="17979" y="8677"/>
                      <a:pt x="18442" y="8376"/>
                      <a:pt x="18512" y="8242"/>
                    </a:cubicBezTo>
                    <a:cubicBezTo>
                      <a:pt x="18581" y="8108"/>
                      <a:pt x="18651" y="7874"/>
                      <a:pt x="18743" y="7874"/>
                    </a:cubicBezTo>
                    <a:cubicBezTo>
                      <a:pt x="18836" y="7874"/>
                      <a:pt x="18836" y="8008"/>
                      <a:pt x="18975" y="8008"/>
                    </a:cubicBezTo>
                    <a:cubicBezTo>
                      <a:pt x="19114" y="8008"/>
                      <a:pt x="19276" y="8075"/>
                      <a:pt x="19207" y="7907"/>
                    </a:cubicBezTo>
                    <a:cubicBezTo>
                      <a:pt x="19137" y="7740"/>
                      <a:pt x="19184" y="7740"/>
                      <a:pt x="19346" y="7706"/>
                    </a:cubicBezTo>
                    <a:cubicBezTo>
                      <a:pt x="19508" y="7673"/>
                      <a:pt x="19485" y="7439"/>
                      <a:pt x="19601" y="7439"/>
                    </a:cubicBezTo>
                    <a:cubicBezTo>
                      <a:pt x="19716" y="7439"/>
                      <a:pt x="19693" y="7038"/>
                      <a:pt x="19809" y="7038"/>
                    </a:cubicBezTo>
                    <a:cubicBezTo>
                      <a:pt x="19925" y="7038"/>
                      <a:pt x="19971" y="7272"/>
                      <a:pt x="20110" y="7205"/>
                    </a:cubicBezTo>
                    <a:cubicBezTo>
                      <a:pt x="20136" y="7192"/>
                      <a:pt x="20171" y="7202"/>
                      <a:pt x="20209" y="7226"/>
                    </a:cubicBezTo>
                    <a:cubicBezTo>
                      <a:pt x="20239" y="7192"/>
                      <a:pt x="20268" y="7160"/>
                      <a:pt x="20297" y="7130"/>
                    </a:cubicBezTo>
                    <a:cubicBezTo>
                      <a:pt x="20283" y="6921"/>
                      <a:pt x="20299" y="6733"/>
                      <a:pt x="20271" y="6634"/>
                    </a:cubicBezTo>
                    <a:cubicBezTo>
                      <a:pt x="20218" y="6450"/>
                      <a:pt x="20271" y="6312"/>
                      <a:pt x="20250" y="6204"/>
                    </a:cubicBezTo>
                    <a:cubicBezTo>
                      <a:pt x="20228" y="6097"/>
                      <a:pt x="20218" y="5836"/>
                      <a:pt x="20303" y="5836"/>
                    </a:cubicBezTo>
                    <a:cubicBezTo>
                      <a:pt x="20388" y="5836"/>
                      <a:pt x="20494" y="5529"/>
                      <a:pt x="20600" y="5636"/>
                    </a:cubicBezTo>
                    <a:cubicBezTo>
                      <a:pt x="20707" y="5744"/>
                      <a:pt x="20919" y="5774"/>
                      <a:pt x="20919" y="5636"/>
                    </a:cubicBezTo>
                    <a:cubicBezTo>
                      <a:pt x="20919" y="5498"/>
                      <a:pt x="21068" y="5483"/>
                      <a:pt x="21090" y="5298"/>
                    </a:cubicBezTo>
                    <a:cubicBezTo>
                      <a:pt x="21111" y="5114"/>
                      <a:pt x="21270" y="5068"/>
                      <a:pt x="21302" y="4899"/>
                    </a:cubicBezTo>
                    <a:cubicBezTo>
                      <a:pt x="21334" y="4731"/>
                      <a:pt x="21387" y="4331"/>
                      <a:pt x="21494" y="4239"/>
                    </a:cubicBezTo>
                    <a:cubicBezTo>
                      <a:pt x="21600" y="4147"/>
                      <a:pt x="21472" y="4086"/>
                      <a:pt x="21483" y="380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49" name="Shape 1826"/>
              <p:cNvSpPr/>
              <p:nvPr/>
            </p:nvSpPr>
            <p:spPr>
              <a:xfrm>
                <a:off x="10425376" y="3521816"/>
                <a:ext cx="340823" cy="487879"/>
              </a:xfrm>
              <a:custGeom>
                <a:avLst/>
                <a:gdLst/>
                <a:ahLst/>
                <a:cxnLst>
                  <a:cxn ang="0">
                    <a:pos x="wd2" y="hd2"/>
                  </a:cxn>
                  <a:cxn ang="5400000">
                    <a:pos x="wd2" y="hd2"/>
                  </a:cxn>
                  <a:cxn ang="10800000">
                    <a:pos x="wd2" y="hd2"/>
                  </a:cxn>
                  <a:cxn ang="16200000">
                    <a:pos x="wd2" y="hd2"/>
                  </a:cxn>
                </a:cxnLst>
                <a:rect l="0" t="0" r="r" b="b"/>
                <a:pathLst>
                  <a:path w="20796" h="21330" extrusionOk="0">
                    <a:moveTo>
                      <a:pt x="20543" y="18588"/>
                    </a:moveTo>
                    <a:cubicBezTo>
                      <a:pt x="21335" y="17926"/>
                      <a:pt x="20015" y="16178"/>
                      <a:pt x="20015" y="15044"/>
                    </a:cubicBezTo>
                    <a:cubicBezTo>
                      <a:pt x="20015" y="13909"/>
                      <a:pt x="17838" y="14239"/>
                      <a:pt x="18432" y="14948"/>
                    </a:cubicBezTo>
                    <a:cubicBezTo>
                      <a:pt x="19025" y="15657"/>
                      <a:pt x="17312" y="15090"/>
                      <a:pt x="17178" y="15799"/>
                    </a:cubicBezTo>
                    <a:cubicBezTo>
                      <a:pt x="17047" y="16508"/>
                      <a:pt x="15792" y="15941"/>
                      <a:pt x="15858" y="16508"/>
                    </a:cubicBezTo>
                    <a:cubicBezTo>
                      <a:pt x="15926" y="17076"/>
                      <a:pt x="14541" y="16508"/>
                      <a:pt x="13881" y="16178"/>
                    </a:cubicBezTo>
                    <a:cubicBezTo>
                      <a:pt x="13220" y="15847"/>
                      <a:pt x="12298" y="17076"/>
                      <a:pt x="11307" y="17265"/>
                    </a:cubicBezTo>
                    <a:cubicBezTo>
                      <a:pt x="10319" y="17455"/>
                      <a:pt x="9793" y="18959"/>
                      <a:pt x="10449" y="18919"/>
                    </a:cubicBezTo>
                    <a:cubicBezTo>
                      <a:pt x="11240" y="18872"/>
                      <a:pt x="11636" y="18115"/>
                      <a:pt x="12428" y="18163"/>
                    </a:cubicBezTo>
                    <a:cubicBezTo>
                      <a:pt x="13220" y="18210"/>
                      <a:pt x="12957" y="17596"/>
                      <a:pt x="14078" y="17738"/>
                    </a:cubicBezTo>
                    <a:cubicBezTo>
                      <a:pt x="15199" y="17880"/>
                      <a:pt x="14407" y="20291"/>
                      <a:pt x="15926" y="20479"/>
                    </a:cubicBezTo>
                    <a:cubicBezTo>
                      <a:pt x="17442" y="20668"/>
                      <a:pt x="17509" y="21330"/>
                      <a:pt x="18234" y="21330"/>
                    </a:cubicBezTo>
                    <a:cubicBezTo>
                      <a:pt x="18959" y="21330"/>
                      <a:pt x="18104" y="19818"/>
                      <a:pt x="18168" y="19298"/>
                    </a:cubicBezTo>
                    <a:cubicBezTo>
                      <a:pt x="18234" y="18777"/>
                      <a:pt x="19750" y="19250"/>
                      <a:pt x="20543" y="18588"/>
                    </a:cubicBezTo>
                    <a:close/>
                    <a:moveTo>
                      <a:pt x="14605" y="14902"/>
                    </a:moveTo>
                    <a:cubicBezTo>
                      <a:pt x="14870" y="15374"/>
                      <a:pt x="16782" y="14618"/>
                      <a:pt x="16254" y="14145"/>
                    </a:cubicBezTo>
                    <a:cubicBezTo>
                      <a:pt x="15728" y="13674"/>
                      <a:pt x="14408" y="14547"/>
                      <a:pt x="14605" y="14902"/>
                    </a:cubicBezTo>
                    <a:close/>
                    <a:moveTo>
                      <a:pt x="2864" y="13956"/>
                    </a:moveTo>
                    <a:cubicBezTo>
                      <a:pt x="1942" y="14807"/>
                      <a:pt x="-265" y="16220"/>
                      <a:pt x="26" y="16604"/>
                    </a:cubicBezTo>
                    <a:cubicBezTo>
                      <a:pt x="423" y="17123"/>
                      <a:pt x="2864" y="14523"/>
                      <a:pt x="4050" y="13909"/>
                    </a:cubicBezTo>
                    <a:cubicBezTo>
                      <a:pt x="5238" y="13295"/>
                      <a:pt x="5041" y="12776"/>
                      <a:pt x="4646" y="12208"/>
                    </a:cubicBezTo>
                    <a:cubicBezTo>
                      <a:pt x="4249" y="11640"/>
                      <a:pt x="3787" y="13106"/>
                      <a:pt x="2864" y="13956"/>
                    </a:cubicBezTo>
                    <a:close/>
                    <a:moveTo>
                      <a:pt x="10646" y="13058"/>
                    </a:moveTo>
                    <a:cubicBezTo>
                      <a:pt x="10978" y="13011"/>
                      <a:pt x="11770" y="13058"/>
                      <a:pt x="11835" y="12585"/>
                    </a:cubicBezTo>
                    <a:cubicBezTo>
                      <a:pt x="11900" y="12113"/>
                      <a:pt x="12627" y="13436"/>
                      <a:pt x="12033" y="13861"/>
                    </a:cubicBezTo>
                    <a:cubicBezTo>
                      <a:pt x="11439" y="14287"/>
                      <a:pt x="11439" y="15469"/>
                      <a:pt x="12364" y="15611"/>
                    </a:cubicBezTo>
                    <a:cubicBezTo>
                      <a:pt x="13286" y="15753"/>
                      <a:pt x="15001" y="13485"/>
                      <a:pt x="14738" y="13058"/>
                    </a:cubicBezTo>
                    <a:cubicBezTo>
                      <a:pt x="14474" y="12633"/>
                      <a:pt x="13682" y="13342"/>
                      <a:pt x="13881" y="12776"/>
                    </a:cubicBezTo>
                    <a:cubicBezTo>
                      <a:pt x="14078" y="12208"/>
                      <a:pt x="11505" y="10742"/>
                      <a:pt x="10515" y="10884"/>
                    </a:cubicBezTo>
                    <a:cubicBezTo>
                      <a:pt x="9526" y="11026"/>
                      <a:pt x="9870" y="13169"/>
                      <a:pt x="10646" y="13058"/>
                    </a:cubicBezTo>
                    <a:close/>
                    <a:moveTo>
                      <a:pt x="6954" y="8474"/>
                    </a:moveTo>
                    <a:cubicBezTo>
                      <a:pt x="7152" y="9135"/>
                      <a:pt x="7614" y="10507"/>
                      <a:pt x="9065" y="10174"/>
                    </a:cubicBezTo>
                    <a:cubicBezTo>
                      <a:pt x="10515" y="9845"/>
                      <a:pt x="6811" y="7998"/>
                      <a:pt x="6954" y="8474"/>
                    </a:cubicBezTo>
                    <a:close/>
                    <a:moveTo>
                      <a:pt x="11176" y="8049"/>
                    </a:moveTo>
                    <a:cubicBezTo>
                      <a:pt x="12430" y="7906"/>
                      <a:pt x="14145" y="9041"/>
                      <a:pt x="13881" y="9466"/>
                    </a:cubicBezTo>
                    <a:cubicBezTo>
                      <a:pt x="13616" y="9891"/>
                      <a:pt x="13946" y="11262"/>
                      <a:pt x="14541" y="10884"/>
                    </a:cubicBezTo>
                    <a:cubicBezTo>
                      <a:pt x="15133" y="10507"/>
                      <a:pt x="16058" y="10978"/>
                      <a:pt x="15463" y="11592"/>
                    </a:cubicBezTo>
                    <a:cubicBezTo>
                      <a:pt x="14870" y="12208"/>
                      <a:pt x="16387" y="12821"/>
                      <a:pt x="16583" y="13578"/>
                    </a:cubicBezTo>
                    <a:cubicBezTo>
                      <a:pt x="16782" y="14335"/>
                      <a:pt x="17442" y="13720"/>
                      <a:pt x="17312" y="13153"/>
                    </a:cubicBezTo>
                    <a:cubicBezTo>
                      <a:pt x="17180" y="12585"/>
                      <a:pt x="17442" y="12633"/>
                      <a:pt x="18300" y="12208"/>
                    </a:cubicBezTo>
                    <a:cubicBezTo>
                      <a:pt x="19159" y="11783"/>
                      <a:pt x="18234" y="11073"/>
                      <a:pt x="17707" y="10269"/>
                    </a:cubicBezTo>
                    <a:cubicBezTo>
                      <a:pt x="17180" y="9466"/>
                      <a:pt x="15199" y="9750"/>
                      <a:pt x="15199" y="8993"/>
                    </a:cubicBezTo>
                    <a:cubicBezTo>
                      <a:pt x="15199" y="8237"/>
                      <a:pt x="13749" y="8000"/>
                      <a:pt x="13682" y="7575"/>
                    </a:cubicBezTo>
                    <a:cubicBezTo>
                      <a:pt x="13616" y="7149"/>
                      <a:pt x="11703" y="6724"/>
                      <a:pt x="10583" y="7197"/>
                    </a:cubicBezTo>
                    <a:cubicBezTo>
                      <a:pt x="9461" y="7671"/>
                      <a:pt x="10252" y="6346"/>
                      <a:pt x="9460" y="5731"/>
                    </a:cubicBezTo>
                    <a:cubicBezTo>
                      <a:pt x="8668" y="5118"/>
                      <a:pt x="10054" y="4219"/>
                      <a:pt x="10978" y="3463"/>
                    </a:cubicBezTo>
                    <a:cubicBezTo>
                      <a:pt x="11900" y="2708"/>
                      <a:pt x="10713" y="1431"/>
                      <a:pt x="10844" y="864"/>
                    </a:cubicBezTo>
                    <a:cubicBezTo>
                      <a:pt x="10978" y="296"/>
                      <a:pt x="10911" y="108"/>
                      <a:pt x="10449" y="296"/>
                    </a:cubicBezTo>
                    <a:cubicBezTo>
                      <a:pt x="9989" y="486"/>
                      <a:pt x="8073" y="-270"/>
                      <a:pt x="7218" y="108"/>
                    </a:cubicBezTo>
                    <a:cubicBezTo>
                      <a:pt x="6360" y="486"/>
                      <a:pt x="7152" y="3605"/>
                      <a:pt x="6755" y="3842"/>
                    </a:cubicBezTo>
                    <a:cubicBezTo>
                      <a:pt x="6360" y="4077"/>
                      <a:pt x="5847" y="3336"/>
                      <a:pt x="5698" y="3652"/>
                    </a:cubicBezTo>
                    <a:cubicBezTo>
                      <a:pt x="5501" y="4077"/>
                      <a:pt x="5766" y="5826"/>
                      <a:pt x="6294" y="5826"/>
                    </a:cubicBezTo>
                    <a:cubicBezTo>
                      <a:pt x="6821" y="5826"/>
                      <a:pt x="7218" y="6300"/>
                      <a:pt x="6888" y="7056"/>
                    </a:cubicBezTo>
                    <a:cubicBezTo>
                      <a:pt x="6558" y="7812"/>
                      <a:pt x="7875" y="7906"/>
                      <a:pt x="9130" y="7575"/>
                    </a:cubicBezTo>
                    <a:cubicBezTo>
                      <a:pt x="10384" y="7246"/>
                      <a:pt x="9922" y="8190"/>
                      <a:pt x="11176" y="8049"/>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0" name="Shape 1827"/>
              <p:cNvSpPr/>
              <p:nvPr/>
            </p:nvSpPr>
            <p:spPr>
              <a:xfrm>
                <a:off x="11285818" y="4322228"/>
                <a:ext cx="453170" cy="294491"/>
              </a:xfrm>
              <a:custGeom>
                <a:avLst/>
                <a:gdLst/>
                <a:ahLst/>
                <a:cxnLst>
                  <a:cxn ang="0">
                    <a:pos x="wd2" y="hd2"/>
                  </a:cxn>
                  <a:cxn ang="5400000">
                    <a:pos x="wd2" y="hd2"/>
                  </a:cxn>
                  <a:cxn ang="10800000">
                    <a:pos x="wd2" y="hd2"/>
                  </a:cxn>
                  <a:cxn ang="16200000">
                    <a:pos x="wd2" y="hd2"/>
                  </a:cxn>
                </a:cxnLst>
                <a:rect l="0" t="0" r="r" b="b"/>
                <a:pathLst>
                  <a:path w="21104" h="21523" extrusionOk="0">
                    <a:moveTo>
                      <a:pt x="20090" y="2794"/>
                    </a:moveTo>
                    <a:cubicBezTo>
                      <a:pt x="19285" y="2002"/>
                      <a:pt x="18580" y="1450"/>
                      <a:pt x="19585" y="2951"/>
                    </a:cubicBezTo>
                    <a:cubicBezTo>
                      <a:pt x="20593" y="4452"/>
                      <a:pt x="20051" y="5726"/>
                      <a:pt x="20643" y="5480"/>
                    </a:cubicBezTo>
                    <a:cubicBezTo>
                      <a:pt x="21600" y="5086"/>
                      <a:pt x="20896" y="3585"/>
                      <a:pt x="20090" y="2794"/>
                    </a:cubicBezTo>
                    <a:close/>
                    <a:moveTo>
                      <a:pt x="18378" y="5796"/>
                    </a:moveTo>
                    <a:cubicBezTo>
                      <a:pt x="18378" y="6505"/>
                      <a:pt x="17573" y="6904"/>
                      <a:pt x="16313" y="7691"/>
                    </a:cubicBezTo>
                    <a:cubicBezTo>
                      <a:pt x="15056" y="8481"/>
                      <a:pt x="12769" y="6787"/>
                      <a:pt x="12688" y="7928"/>
                    </a:cubicBezTo>
                    <a:cubicBezTo>
                      <a:pt x="12639" y="8639"/>
                      <a:pt x="14099" y="9906"/>
                      <a:pt x="15458" y="9906"/>
                    </a:cubicBezTo>
                    <a:cubicBezTo>
                      <a:pt x="16817" y="9906"/>
                      <a:pt x="18982" y="7771"/>
                      <a:pt x="18982" y="7140"/>
                    </a:cubicBezTo>
                    <a:cubicBezTo>
                      <a:pt x="18982" y="6507"/>
                      <a:pt x="19838" y="5401"/>
                      <a:pt x="19486" y="4769"/>
                    </a:cubicBezTo>
                    <a:cubicBezTo>
                      <a:pt x="19134" y="4136"/>
                      <a:pt x="18378" y="5084"/>
                      <a:pt x="18378" y="5796"/>
                    </a:cubicBezTo>
                    <a:close/>
                    <a:moveTo>
                      <a:pt x="15508" y="19860"/>
                    </a:moveTo>
                    <a:cubicBezTo>
                      <a:pt x="15156" y="19622"/>
                      <a:pt x="14250" y="18675"/>
                      <a:pt x="14299" y="18044"/>
                    </a:cubicBezTo>
                    <a:cubicBezTo>
                      <a:pt x="14350" y="17413"/>
                      <a:pt x="13293" y="17490"/>
                      <a:pt x="12588" y="16780"/>
                    </a:cubicBezTo>
                    <a:cubicBezTo>
                      <a:pt x="11883" y="16067"/>
                      <a:pt x="12135" y="13776"/>
                      <a:pt x="11379" y="13222"/>
                    </a:cubicBezTo>
                    <a:cubicBezTo>
                      <a:pt x="10624" y="12668"/>
                      <a:pt x="10070" y="10933"/>
                      <a:pt x="10976" y="11010"/>
                    </a:cubicBezTo>
                    <a:cubicBezTo>
                      <a:pt x="11882" y="11090"/>
                      <a:pt x="12034" y="10299"/>
                      <a:pt x="11329" y="9272"/>
                    </a:cubicBezTo>
                    <a:cubicBezTo>
                      <a:pt x="10624" y="8245"/>
                      <a:pt x="8056" y="7851"/>
                      <a:pt x="7955" y="6350"/>
                    </a:cubicBezTo>
                    <a:cubicBezTo>
                      <a:pt x="7854" y="4847"/>
                      <a:pt x="3273" y="1291"/>
                      <a:pt x="1260" y="580"/>
                    </a:cubicBezTo>
                    <a:cubicBezTo>
                      <a:pt x="901" y="454"/>
                      <a:pt x="470" y="249"/>
                      <a:pt x="0" y="0"/>
                    </a:cubicBezTo>
                    <a:lnTo>
                      <a:pt x="0" y="16864"/>
                    </a:lnTo>
                    <a:cubicBezTo>
                      <a:pt x="467" y="17357"/>
                      <a:pt x="1048" y="17751"/>
                      <a:pt x="1812" y="17807"/>
                    </a:cubicBezTo>
                    <a:cubicBezTo>
                      <a:pt x="4027" y="17964"/>
                      <a:pt x="3475" y="15989"/>
                      <a:pt x="3876" y="15989"/>
                    </a:cubicBezTo>
                    <a:cubicBezTo>
                      <a:pt x="4281" y="15989"/>
                      <a:pt x="4431" y="14882"/>
                      <a:pt x="4885" y="14013"/>
                    </a:cubicBezTo>
                    <a:cubicBezTo>
                      <a:pt x="5337" y="13147"/>
                      <a:pt x="7301" y="13855"/>
                      <a:pt x="8459" y="15276"/>
                    </a:cubicBezTo>
                    <a:cubicBezTo>
                      <a:pt x="9617" y="16700"/>
                      <a:pt x="10976" y="20889"/>
                      <a:pt x="12184" y="20493"/>
                    </a:cubicBezTo>
                    <a:cubicBezTo>
                      <a:pt x="13394" y="20099"/>
                      <a:pt x="14652" y="21600"/>
                      <a:pt x="15760" y="21520"/>
                    </a:cubicBezTo>
                    <a:cubicBezTo>
                      <a:pt x="16868" y="21440"/>
                      <a:pt x="15860" y="20099"/>
                      <a:pt x="15508" y="1986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1" name="Shape 1828"/>
              <p:cNvSpPr/>
              <p:nvPr/>
            </p:nvSpPr>
            <p:spPr>
              <a:xfrm>
                <a:off x="9104693" y="3861991"/>
                <a:ext cx="76400" cy="140327"/>
              </a:xfrm>
              <a:custGeom>
                <a:avLst/>
                <a:gdLst/>
                <a:ahLst/>
                <a:cxnLst>
                  <a:cxn ang="0">
                    <a:pos x="wd2" y="hd2"/>
                  </a:cxn>
                  <a:cxn ang="5400000">
                    <a:pos x="wd2" y="hd2"/>
                  </a:cxn>
                  <a:cxn ang="10800000">
                    <a:pos x="wd2" y="hd2"/>
                  </a:cxn>
                  <a:cxn ang="16200000">
                    <a:pos x="wd2" y="hd2"/>
                  </a:cxn>
                </a:cxnLst>
                <a:rect l="0" t="0" r="r" b="b"/>
                <a:pathLst>
                  <a:path w="20908" h="19963" extrusionOk="0">
                    <a:moveTo>
                      <a:pt x="4625" y="2"/>
                    </a:moveTo>
                    <a:cubicBezTo>
                      <a:pt x="1962" y="158"/>
                      <a:pt x="2556" y="2921"/>
                      <a:pt x="1074" y="4922"/>
                    </a:cubicBezTo>
                    <a:cubicBezTo>
                      <a:pt x="-407" y="6921"/>
                      <a:pt x="-102" y="8917"/>
                      <a:pt x="486" y="11842"/>
                    </a:cubicBezTo>
                    <a:cubicBezTo>
                      <a:pt x="1074" y="14766"/>
                      <a:pt x="486" y="17841"/>
                      <a:pt x="5518" y="19534"/>
                    </a:cubicBezTo>
                    <a:cubicBezTo>
                      <a:pt x="11289" y="21474"/>
                      <a:pt x="20605" y="16456"/>
                      <a:pt x="20904" y="12150"/>
                    </a:cubicBezTo>
                    <a:cubicBezTo>
                      <a:pt x="21193" y="7844"/>
                      <a:pt x="6861" y="-126"/>
                      <a:pt x="4625" y="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2" name="Shape 1829"/>
              <p:cNvSpPr/>
              <p:nvPr/>
            </p:nvSpPr>
            <p:spPr>
              <a:xfrm>
                <a:off x="7743992" y="4642394"/>
                <a:ext cx="264489" cy="519188"/>
              </a:xfrm>
              <a:custGeom>
                <a:avLst/>
                <a:gdLst/>
                <a:ahLst/>
                <a:cxnLst>
                  <a:cxn ang="0">
                    <a:pos x="wd2" y="hd2"/>
                  </a:cxn>
                  <a:cxn ang="5400000">
                    <a:pos x="wd2" y="hd2"/>
                  </a:cxn>
                  <a:cxn ang="10800000">
                    <a:pos x="wd2" y="hd2"/>
                  </a:cxn>
                  <a:cxn ang="16200000">
                    <a:pos x="wd2" y="hd2"/>
                  </a:cxn>
                </a:cxnLst>
                <a:rect l="0" t="0" r="r" b="b"/>
                <a:pathLst>
                  <a:path w="20971" h="20854" extrusionOk="0">
                    <a:moveTo>
                      <a:pt x="17766" y="258"/>
                    </a:moveTo>
                    <a:cubicBezTo>
                      <a:pt x="17383" y="-455"/>
                      <a:pt x="17078" y="518"/>
                      <a:pt x="16739" y="691"/>
                    </a:cubicBezTo>
                    <a:cubicBezTo>
                      <a:pt x="16395" y="865"/>
                      <a:pt x="16224" y="1386"/>
                      <a:pt x="16306" y="1734"/>
                    </a:cubicBezTo>
                    <a:cubicBezTo>
                      <a:pt x="16395" y="2082"/>
                      <a:pt x="15279" y="2428"/>
                      <a:pt x="14596" y="2385"/>
                    </a:cubicBezTo>
                    <a:cubicBezTo>
                      <a:pt x="13909" y="2341"/>
                      <a:pt x="12792" y="2559"/>
                      <a:pt x="13138" y="3036"/>
                    </a:cubicBezTo>
                    <a:cubicBezTo>
                      <a:pt x="13477" y="3514"/>
                      <a:pt x="12625" y="3427"/>
                      <a:pt x="13053" y="3816"/>
                    </a:cubicBezTo>
                    <a:cubicBezTo>
                      <a:pt x="13477" y="4209"/>
                      <a:pt x="12109" y="4687"/>
                      <a:pt x="10907" y="4730"/>
                    </a:cubicBezTo>
                    <a:cubicBezTo>
                      <a:pt x="9706" y="4773"/>
                      <a:pt x="8166" y="5860"/>
                      <a:pt x="6880" y="5772"/>
                    </a:cubicBezTo>
                    <a:cubicBezTo>
                      <a:pt x="5592" y="5685"/>
                      <a:pt x="4308" y="6206"/>
                      <a:pt x="3194" y="6120"/>
                    </a:cubicBezTo>
                    <a:cubicBezTo>
                      <a:pt x="2077" y="6032"/>
                      <a:pt x="2850" y="7293"/>
                      <a:pt x="1991" y="8075"/>
                    </a:cubicBezTo>
                    <a:cubicBezTo>
                      <a:pt x="1135" y="8856"/>
                      <a:pt x="1564" y="9767"/>
                      <a:pt x="2334" y="10722"/>
                    </a:cubicBezTo>
                    <a:cubicBezTo>
                      <a:pt x="3105" y="11678"/>
                      <a:pt x="3707" y="12460"/>
                      <a:pt x="1647" y="13719"/>
                    </a:cubicBezTo>
                    <a:cubicBezTo>
                      <a:pt x="-407" y="14979"/>
                      <a:pt x="-238" y="16368"/>
                      <a:pt x="535" y="17236"/>
                    </a:cubicBezTo>
                    <a:cubicBezTo>
                      <a:pt x="1305" y="18105"/>
                      <a:pt x="1305" y="19408"/>
                      <a:pt x="2422" y="20016"/>
                    </a:cubicBezTo>
                    <a:cubicBezTo>
                      <a:pt x="3536" y="20625"/>
                      <a:pt x="6623" y="21145"/>
                      <a:pt x="7565" y="20668"/>
                    </a:cubicBezTo>
                    <a:cubicBezTo>
                      <a:pt x="8507" y="20190"/>
                      <a:pt x="9498" y="20733"/>
                      <a:pt x="10563" y="20103"/>
                    </a:cubicBezTo>
                    <a:cubicBezTo>
                      <a:pt x="11590" y="19495"/>
                      <a:pt x="13308" y="16151"/>
                      <a:pt x="14765" y="13936"/>
                    </a:cubicBezTo>
                    <a:cubicBezTo>
                      <a:pt x="16221" y="11722"/>
                      <a:pt x="18107" y="8811"/>
                      <a:pt x="17936" y="8204"/>
                    </a:cubicBezTo>
                    <a:cubicBezTo>
                      <a:pt x="17766" y="7596"/>
                      <a:pt x="18967" y="7205"/>
                      <a:pt x="18452" y="6553"/>
                    </a:cubicBezTo>
                    <a:cubicBezTo>
                      <a:pt x="17936" y="5902"/>
                      <a:pt x="18623" y="5120"/>
                      <a:pt x="19222" y="5641"/>
                    </a:cubicBezTo>
                    <a:cubicBezTo>
                      <a:pt x="19823" y="6163"/>
                      <a:pt x="20679" y="6163"/>
                      <a:pt x="20937" y="5469"/>
                    </a:cubicBezTo>
                    <a:cubicBezTo>
                      <a:pt x="21193" y="4773"/>
                      <a:pt x="19909" y="3687"/>
                      <a:pt x="19823" y="2689"/>
                    </a:cubicBezTo>
                    <a:cubicBezTo>
                      <a:pt x="19737" y="1690"/>
                      <a:pt x="18025" y="735"/>
                      <a:pt x="17766" y="25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3" name="Shape 1830"/>
              <p:cNvSpPr/>
              <p:nvPr/>
            </p:nvSpPr>
            <p:spPr>
              <a:xfrm>
                <a:off x="7723981" y="3501806"/>
                <a:ext cx="434642" cy="257413"/>
              </a:xfrm>
              <a:custGeom>
                <a:avLst/>
                <a:gdLst/>
                <a:ahLst/>
                <a:cxnLst>
                  <a:cxn ang="0">
                    <a:pos x="wd2" y="hd2"/>
                  </a:cxn>
                  <a:cxn ang="5400000">
                    <a:pos x="wd2" y="hd2"/>
                  </a:cxn>
                  <a:cxn ang="10800000">
                    <a:pos x="wd2" y="hd2"/>
                  </a:cxn>
                  <a:cxn ang="16200000">
                    <a:pos x="wd2" y="hd2"/>
                  </a:cxn>
                </a:cxnLst>
                <a:rect l="0" t="0" r="r" b="b"/>
                <a:pathLst>
                  <a:path w="21477" h="20982" extrusionOk="0">
                    <a:moveTo>
                      <a:pt x="19638" y="20577"/>
                    </a:moveTo>
                    <a:cubicBezTo>
                      <a:pt x="20235" y="21600"/>
                      <a:pt x="21412" y="20409"/>
                      <a:pt x="21475" y="19999"/>
                    </a:cubicBezTo>
                    <a:cubicBezTo>
                      <a:pt x="21538" y="19590"/>
                      <a:pt x="18963" y="19426"/>
                      <a:pt x="19638" y="20577"/>
                    </a:cubicBezTo>
                    <a:close/>
                    <a:moveTo>
                      <a:pt x="15236" y="833"/>
                    </a:moveTo>
                    <a:cubicBezTo>
                      <a:pt x="14306" y="1174"/>
                      <a:pt x="11983" y="919"/>
                      <a:pt x="11673" y="1174"/>
                    </a:cubicBezTo>
                    <a:cubicBezTo>
                      <a:pt x="11363" y="1432"/>
                      <a:pt x="9196" y="3987"/>
                      <a:pt x="8886" y="5178"/>
                    </a:cubicBezTo>
                    <a:cubicBezTo>
                      <a:pt x="8576" y="6370"/>
                      <a:pt x="8111" y="6540"/>
                      <a:pt x="7647" y="5944"/>
                    </a:cubicBezTo>
                    <a:cubicBezTo>
                      <a:pt x="7182" y="5347"/>
                      <a:pt x="5271" y="5517"/>
                      <a:pt x="5118" y="5261"/>
                    </a:cubicBezTo>
                    <a:cubicBezTo>
                      <a:pt x="4962" y="5006"/>
                      <a:pt x="3569" y="4753"/>
                      <a:pt x="2897" y="4922"/>
                    </a:cubicBezTo>
                    <a:cubicBezTo>
                      <a:pt x="2226" y="5092"/>
                      <a:pt x="1864" y="4412"/>
                      <a:pt x="1555" y="4581"/>
                    </a:cubicBezTo>
                    <a:cubicBezTo>
                      <a:pt x="1245" y="4750"/>
                      <a:pt x="935" y="5347"/>
                      <a:pt x="782" y="5686"/>
                    </a:cubicBezTo>
                    <a:cubicBezTo>
                      <a:pt x="626" y="6027"/>
                      <a:pt x="935" y="6965"/>
                      <a:pt x="833" y="7306"/>
                    </a:cubicBezTo>
                    <a:cubicBezTo>
                      <a:pt x="805" y="7394"/>
                      <a:pt x="475" y="7684"/>
                      <a:pt x="0" y="8058"/>
                    </a:cubicBezTo>
                    <a:cubicBezTo>
                      <a:pt x="162" y="8717"/>
                      <a:pt x="257" y="9401"/>
                      <a:pt x="152" y="9898"/>
                    </a:cubicBezTo>
                    <a:cubicBezTo>
                      <a:pt x="-62" y="10912"/>
                      <a:pt x="126" y="13290"/>
                      <a:pt x="687" y="14654"/>
                    </a:cubicBezTo>
                    <a:cubicBezTo>
                      <a:pt x="1248" y="16020"/>
                      <a:pt x="1033" y="18532"/>
                      <a:pt x="1300" y="19018"/>
                    </a:cubicBezTo>
                    <a:cubicBezTo>
                      <a:pt x="1568" y="19502"/>
                      <a:pt x="3652" y="19415"/>
                      <a:pt x="4585" y="18400"/>
                    </a:cubicBezTo>
                    <a:cubicBezTo>
                      <a:pt x="5521" y="17389"/>
                      <a:pt x="6162" y="17210"/>
                      <a:pt x="6911" y="17210"/>
                    </a:cubicBezTo>
                    <a:cubicBezTo>
                      <a:pt x="7659" y="17210"/>
                      <a:pt x="8646" y="16154"/>
                      <a:pt x="8886" y="15624"/>
                    </a:cubicBezTo>
                    <a:cubicBezTo>
                      <a:pt x="9126" y="15095"/>
                      <a:pt x="10223" y="15052"/>
                      <a:pt x="10676" y="15141"/>
                    </a:cubicBezTo>
                    <a:cubicBezTo>
                      <a:pt x="11130" y="15229"/>
                      <a:pt x="11585" y="14391"/>
                      <a:pt x="12092" y="13555"/>
                    </a:cubicBezTo>
                    <a:cubicBezTo>
                      <a:pt x="12599" y="12715"/>
                      <a:pt x="14202" y="12365"/>
                      <a:pt x="15912" y="11484"/>
                    </a:cubicBezTo>
                    <a:cubicBezTo>
                      <a:pt x="17621" y="10603"/>
                      <a:pt x="17246" y="9281"/>
                      <a:pt x="17646" y="8485"/>
                    </a:cubicBezTo>
                    <a:cubicBezTo>
                      <a:pt x="17983" y="7824"/>
                      <a:pt x="18453" y="8015"/>
                      <a:pt x="19193" y="7529"/>
                    </a:cubicBezTo>
                    <a:cubicBezTo>
                      <a:pt x="18361" y="4723"/>
                      <a:pt x="17441" y="1580"/>
                      <a:pt x="16979" y="0"/>
                    </a:cubicBezTo>
                    <a:cubicBezTo>
                      <a:pt x="16157" y="417"/>
                      <a:pt x="15493" y="739"/>
                      <a:pt x="15236" y="83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4" name="Shape 1831"/>
              <p:cNvSpPr/>
              <p:nvPr/>
            </p:nvSpPr>
            <p:spPr>
              <a:xfrm>
                <a:off x="8664466" y="6183187"/>
                <a:ext cx="74077" cy="47197"/>
              </a:xfrm>
              <a:custGeom>
                <a:avLst/>
                <a:gdLst/>
                <a:ahLst/>
                <a:cxnLst>
                  <a:cxn ang="0">
                    <a:pos x="wd2" y="hd2"/>
                  </a:cxn>
                  <a:cxn ang="5400000">
                    <a:pos x="wd2" y="hd2"/>
                  </a:cxn>
                  <a:cxn ang="10800000">
                    <a:pos x="wd2" y="hd2"/>
                  </a:cxn>
                  <a:cxn ang="16200000">
                    <a:pos x="wd2" y="hd2"/>
                  </a:cxn>
                </a:cxnLst>
                <a:rect l="0" t="0" r="r" b="b"/>
                <a:pathLst>
                  <a:path w="16561" h="16949" extrusionOk="0">
                    <a:moveTo>
                      <a:pt x="5561" y="715"/>
                    </a:moveTo>
                    <a:cubicBezTo>
                      <a:pt x="4495" y="-3264"/>
                      <a:pt x="-4365" y="10427"/>
                      <a:pt x="2726" y="15501"/>
                    </a:cubicBezTo>
                    <a:cubicBezTo>
                      <a:pt x="5911" y="17761"/>
                      <a:pt x="7326" y="12645"/>
                      <a:pt x="9454" y="15501"/>
                    </a:cubicBezTo>
                    <a:cubicBezTo>
                      <a:pt x="11568" y="18336"/>
                      <a:pt x="15819" y="17199"/>
                      <a:pt x="16527" y="10378"/>
                    </a:cubicBezTo>
                    <a:cubicBezTo>
                      <a:pt x="17235" y="3550"/>
                      <a:pt x="6618" y="4694"/>
                      <a:pt x="5561" y="715"/>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5" name="Shape 1832"/>
              <p:cNvSpPr/>
              <p:nvPr/>
            </p:nvSpPr>
            <p:spPr>
              <a:xfrm>
                <a:off x="11806087" y="4422280"/>
                <a:ext cx="285708" cy="199970"/>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5" y="12897"/>
                      <a:pt x="17966" y="16007"/>
                      <a:pt x="18320" y="16087"/>
                    </a:cubicBezTo>
                    <a:cubicBezTo>
                      <a:pt x="18674" y="16168"/>
                      <a:pt x="16651" y="9708"/>
                      <a:pt x="16195" y="11095"/>
                    </a:cubicBezTo>
                    <a:close/>
                    <a:moveTo>
                      <a:pt x="18260" y="18379"/>
                    </a:moveTo>
                    <a:cubicBezTo>
                      <a:pt x="18378" y="18787"/>
                      <a:pt x="19914" y="20751"/>
                      <a:pt x="20680" y="20015"/>
                    </a:cubicBezTo>
                    <a:cubicBezTo>
                      <a:pt x="21447" y="19278"/>
                      <a:pt x="18059" y="17677"/>
                      <a:pt x="18260" y="18379"/>
                    </a:cubicBezTo>
                    <a:close/>
                    <a:moveTo>
                      <a:pt x="13422" y="14778"/>
                    </a:moveTo>
                    <a:cubicBezTo>
                      <a:pt x="13658" y="16417"/>
                      <a:pt x="15427" y="17397"/>
                      <a:pt x="16137" y="16825"/>
                    </a:cubicBezTo>
                    <a:cubicBezTo>
                      <a:pt x="16843" y="16251"/>
                      <a:pt x="13178" y="13086"/>
                      <a:pt x="13422" y="14778"/>
                    </a:cubicBezTo>
                    <a:close/>
                    <a:moveTo>
                      <a:pt x="13892" y="11260"/>
                    </a:moveTo>
                    <a:cubicBezTo>
                      <a:pt x="14544" y="10688"/>
                      <a:pt x="10240" y="7421"/>
                      <a:pt x="10175" y="8478"/>
                    </a:cubicBezTo>
                    <a:cubicBezTo>
                      <a:pt x="10117" y="9460"/>
                      <a:pt x="13244" y="11834"/>
                      <a:pt x="13892" y="11260"/>
                    </a:cubicBezTo>
                    <a:close/>
                    <a:moveTo>
                      <a:pt x="5041" y="4714"/>
                    </a:moveTo>
                    <a:cubicBezTo>
                      <a:pt x="4982" y="5124"/>
                      <a:pt x="6870" y="7660"/>
                      <a:pt x="7285" y="7251"/>
                    </a:cubicBezTo>
                    <a:cubicBezTo>
                      <a:pt x="7696" y="6843"/>
                      <a:pt x="5149" y="3976"/>
                      <a:pt x="5041" y="4714"/>
                    </a:cubicBezTo>
                    <a:close/>
                    <a:moveTo>
                      <a:pt x="8" y="131"/>
                    </a:moveTo>
                    <a:cubicBezTo>
                      <a:pt x="-153" y="1115"/>
                      <a:pt x="2373" y="6307"/>
                      <a:pt x="3310" y="5479"/>
                    </a:cubicBezTo>
                    <a:cubicBezTo>
                      <a:pt x="5041" y="3955"/>
                      <a:pt x="164" y="-849"/>
                      <a:pt x="8" y="13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6" name="Shape 1833"/>
              <p:cNvSpPr/>
              <p:nvPr/>
            </p:nvSpPr>
            <p:spPr>
              <a:xfrm>
                <a:off x="11806087" y="4422280"/>
                <a:ext cx="285708" cy="199970"/>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5" y="12897"/>
                      <a:pt x="17966" y="16007"/>
                      <a:pt x="18320" y="16087"/>
                    </a:cubicBezTo>
                    <a:cubicBezTo>
                      <a:pt x="18674" y="16168"/>
                      <a:pt x="16651" y="9708"/>
                      <a:pt x="16195" y="11095"/>
                    </a:cubicBezTo>
                    <a:close/>
                    <a:moveTo>
                      <a:pt x="18260" y="18379"/>
                    </a:moveTo>
                    <a:cubicBezTo>
                      <a:pt x="18378" y="18787"/>
                      <a:pt x="19914" y="20751"/>
                      <a:pt x="20680" y="20015"/>
                    </a:cubicBezTo>
                    <a:cubicBezTo>
                      <a:pt x="21447" y="19278"/>
                      <a:pt x="18059" y="17677"/>
                      <a:pt x="18260" y="18379"/>
                    </a:cubicBezTo>
                    <a:close/>
                    <a:moveTo>
                      <a:pt x="13422" y="14778"/>
                    </a:moveTo>
                    <a:cubicBezTo>
                      <a:pt x="13658" y="16417"/>
                      <a:pt x="15427" y="17397"/>
                      <a:pt x="16137" y="16825"/>
                    </a:cubicBezTo>
                    <a:cubicBezTo>
                      <a:pt x="16843" y="16251"/>
                      <a:pt x="13178" y="13086"/>
                      <a:pt x="13422" y="14778"/>
                    </a:cubicBezTo>
                    <a:close/>
                    <a:moveTo>
                      <a:pt x="13892" y="11260"/>
                    </a:moveTo>
                    <a:cubicBezTo>
                      <a:pt x="14544" y="10688"/>
                      <a:pt x="10240" y="7421"/>
                      <a:pt x="10175" y="8478"/>
                    </a:cubicBezTo>
                    <a:cubicBezTo>
                      <a:pt x="10117" y="9460"/>
                      <a:pt x="13244" y="11834"/>
                      <a:pt x="13892" y="11260"/>
                    </a:cubicBezTo>
                    <a:close/>
                    <a:moveTo>
                      <a:pt x="5041" y="4714"/>
                    </a:moveTo>
                    <a:cubicBezTo>
                      <a:pt x="4982" y="5124"/>
                      <a:pt x="6870" y="7660"/>
                      <a:pt x="7285" y="7251"/>
                    </a:cubicBezTo>
                    <a:cubicBezTo>
                      <a:pt x="7696" y="6843"/>
                      <a:pt x="5149" y="3976"/>
                      <a:pt x="5041" y="4714"/>
                    </a:cubicBezTo>
                    <a:close/>
                    <a:moveTo>
                      <a:pt x="8" y="131"/>
                    </a:moveTo>
                    <a:cubicBezTo>
                      <a:pt x="-153" y="1115"/>
                      <a:pt x="2373" y="6307"/>
                      <a:pt x="3310" y="5479"/>
                    </a:cubicBezTo>
                    <a:cubicBezTo>
                      <a:pt x="5041" y="3955"/>
                      <a:pt x="164" y="-849"/>
                      <a:pt x="8" y="13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7" name="Shape 1834"/>
              <p:cNvSpPr/>
              <p:nvPr/>
            </p:nvSpPr>
            <p:spPr>
              <a:xfrm>
                <a:off x="10265293" y="4602372"/>
                <a:ext cx="1493433" cy="1328336"/>
              </a:xfrm>
              <a:custGeom>
                <a:avLst/>
                <a:gdLst/>
                <a:ahLst/>
                <a:cxnLst>
                  <a:cxn ang="0">
                    <a:pos x="wd2" y="hd2"/>
                  </a:cxn>
                  <a:cxn ang="5400000">
                    <a:pos x="wd2" y="hd2"/>
                  </a:cxn>
                  <a:cxn ang="10800000">
                    <a:pos x="wd2" y="hd2"/>
                  </a:cxn>
                  <a:cxn ang="16200000">
                    <a:pos x="wd2" y="hd2"/>
                  </a:cxn>
                </a:cxnLst>
                <a:rect l="0" t="0" r="r" b="b"/>
                <a:pathLst>
                  <a:path w="21446" h="21497" extrusionOk="0">
                    <a:moveTo>
                      <a:pt x="17620" y="19683"/>
                    </a:moveTo>
                    <a:cubicBezTo>
                      <a:pt x="17306" y="19722"/>
                      <a:pt x="16834" y="19360"/>
                      <a:pt x="16724" y="19394"/>
                    </a:cubicBezTo>
                    <a:cubicBezTo>
                      <a:pt x="16596" y="19434"/>
                      <a:pt x="17131" y="20339"/>
                      <a:pt x="16968" y="20575"/>
                    </a:cubicBezTo>
                    <a:cubicBezTo>
                      <a:pt x="16805" y="20811"/>
                      <a:pt x="17445" y="21455"/>
                      <a:pt x="17667" y="21494"/>
                    </a:cubicBezTo>
                    <a:cubicBezTo>
                      <a:pt x="17888" y="21533"/>
                      <a:pt x="17806" y="21245"/>
                      <a:pt x="17958" y="21257"/>
                    </a:cubicBezTo>
                    <a:cubicBezTo>
                      <a:pt x="18109" y="21271"/>
                      <a:pt x="18051" y="21087"/>
                      <a:pt x="18074" y="20956"/>
                    </a:cubicBezTo>
                    <a:cubicBezTo>
                      <a:pt x="18098" y="20825"/>
                      <a:pt x="18249" y="21100"/>
                      <a:pt x="18377" y="21022"/>
                    </a:cubicBezTo>
                    <a:cubicBezTo>
                      <a:pt x="18505" y="20943"/>
                      <a:pt x="18342" y="20378"/>
                      <a:pt x="18529" y="20378"/>
                    </a:cubicBezTo>
                    <a:cubicBezTo>
                      <a:pt x="18715" y="20378"/>
                      <a:pt x="18564" y="19696"/>
                      <a:pt x="18505" y="19473"/>
                    </a:cubicBezTo>
                    <a:cubicBezTo>
                      <a:pt x="18447" y="19249"/>
                      <a:pt x="17935" y="19643"/>
                      <a:pt x="17620" y="19683"/>
                    </a:cubicBezTo>
                    <a:close/>
                    <a:moveTo>
                      <a:pt x="12357" y="16034"/>
                    </a:moveTo>
                    <a:cubicBezTo>
                      <a:pt x="12485" y="16166"/>
                      <a:pt x="12916" y="16126"/>
                      <a:pt x="12986" y="15943"/>
                    </a:cubicBezTo>
                    <a:cubicBezTo>
                      <a:pt x="13056" y="15759"/>
                      <a:pt x="12242" y="15917"/>
                      <a:pt x="12357" y="16034"/>
                    </a:cubicBezTo>
                    <a:close/>
                    <a:moveTo>
                      <a:pt x="9737" y="497"/>
                    </a:moveTo>
                    <a:cubicBezTo>
                      <a:pt x="9714" y="340"/>
                      <a:pt x="8885" y="522"/>
                      <a:pt x="9062" y="681"/>
                    </a:cubicBezTo>
                    <a:cubicBezTo>
                      <a:pt x="9178" y="786"/>
                      <a:pt x="9761" y="655"/>
                      <a:pt x="9737" y="497"/>
                    </a:cubicBezTo>
                    <a:close/>
                    <a:moveTo>
                      <a:pt x="21404" y="10772"/>
                    </a:moveTo>
                    <a:cubicBezTo>
                      <a:pt x="21498" y="10694"/>
                      <a:pt x="21358" y="10274"/>
                      <a:pt x="21276" y="10339"/>
                    </a:cubicBezTo>
                    <a:cubicBezTo>
                      <a:pt x="21195" y="10405"/>
                      <a:pt x="21195" y="9683"/>
                      <a:pt x="21253" y="9355"/>
                    </a:cubicBezTo>
                    <a:cubicBezTo>
                      <a:pt x="21312" y="9027"/>
                      <a:pt x="21276" y="9066"/>
                      <a:pt x="21125" y="9237"/>
                    </a:cubicBezTo>
                    <a:cubicBezTo>
                      <a:pt x="20974" y="9408"/>
                      <a:pt x="20811" y="8909"/>
                      <a:pt x="20776" y="8778"/>
                    </a:cubicBezTo>
                    <a:cubicBezTo>
                      <a:pt x="20741" y="8647"/>
                      <a:pt x="20566" y="8279"/>
                      <a:pt x="20368" y="8331"/>
                    </a:cubicBezTo>
                    <a:cubicBezTo>
                      <a:pt x="20170" y="8384"/>
                      <a:pt x="20298" y="8017"/>
                      <a:pt x="20112" y="8056"/>
                    </a:cubicBezTo>
                    <a:cubicBezTo>
                      <a:pt x="19926" y="8095"/>
                      <a:pt x="19891" y="7754"/>
                      <a:pt x="19926" y="7439"/>
                    </a:cubicBezTo>
                    <a:cubicBezTo>
                      <a:pt x="19961" y="7124"/>
                      <a:pt x="19798" y="7374"/>
                      <a:pt x="19716" y="7243"/>
                    </a:cubicBezTo>
                    <a:cubicBezTo>
                      <a:pt x="19635" y="7111"/>
                      <a:pt x="19542" y="7216"/>
                      <a:pt x="19413" y="7269"/>
                    </a:cubicBezTo>
                    <a:cubicBezTo>
                      <a:pt x="19285" y="7321"/>
                      <a:pt x="19250" y="6993"/>
                      <a:pt x="19285" y="6862"/>
                    </a:cubicBezTo>
                    <a:cubicBezTo>
                      <a:pt x="19320" y="6731"/>
                      <a:pt x="19262" y="6573"/>
                      <a:pt x="19088" y="6429"/>
                    </a:cubicBezTo>
                    <a:cubicBezTo>
                      <a:pt x="18913" y="6284"/>
                      <a:pt x="18901" y="6166"/>
                      <a:pt x="18913" y="5995"/>
                    </a:cubicBezTo>
                    <a:cubicBezTo>
                      <a:pt x="18925" y="5825"/>
                      <a:pt x="17923" y="5248"/>
                      <a:pt x="17702" y="5195"/>
                    </a:cubicBezTo>
                    <a:cubicBezTo>
                      <a:pt x="17481" y="5143"/>
                      <a:pt x="17667" y="4880"/>
                      <a:pt x="17574" y="4789"/>
                    </a:cubicBezTo>
                    <a:cubicBezTo>
                      <a:pt x="17481" y="4697"/>
                      <a:pt x="17445" y="4355"/>
                      <a:pt x="17445" y="4067"/>
                    </a:cubicBezTo>
                    <a:cubicBezTo>
                      <a:pt x="17445" y="3778"/>
                      <a:pt x="17120" y="3686"/>
                      <a:pt x="17131" y="3450"/>
                    </a:cubicBezTo>
                    <a:cubicBezTo>
                      <a:pt x="17143" y="3213"/>
                      <a:pt x="17038" y="2990"/>
                      <a:pt x="17062" y="2728"/>
                    </a:cubicBezTo>
                    <a:cubicBezTo>
                      <a:pt x="17085" y="2465"/>
                      <a:pt x="16724" y="2400"/>
                      <a:pt x="16712" y="2256"/>
                    </a:cubicBezTo>
                    <a:cubicBezTo>
                      <a:pt x="16701" y="2111"/>
                      <a:pt x="16502" y="2242"/>
                      <a:pt x="16305" y="2269"/>
                    </a:cubicBezTo>
                    <a:cubicBezTo>
                      <a:pt x="16107" y="2295"/>
                      <a:pt x="16118" y="1980"/>
                      <a:pt x="16142" y="1678"/>
                    </a:cubicBezTo>
                    <a:cubicBezTo>
                      <a:pt x="16165" y="1376"/>
                      <a:pt x="16060" y="878"/>
                      <a:pt x="15897" y="734"/>
                    </a:cubicBezTo>
                    <a:cubicBezTo>
                      <a:pt x="15734" y="589"/>
                      <a:pt x="15722" y="90"/>
                      <a:pt x="15641" y="12"/>
                    </a:cubicBezTo>
                    <a:cubicBezTo>
                      <a:pt x="15559" y="-67"/>
                      <a:pt x="15291" y="274"/>
                      <a:pt x="15303" y="445"/>
                    </a:cubicBezTo>
                    <a:cubicBezTo>
                      <a:pt x="15315" y="616"/>
                      <a:pt x="15280" y="812"/>
                      <a:pt x="15175" y="917"/>
                    </a:cubicBezTo>
                    <a:cubicBezTo>
                      <a:pt x="15070" y="1022"/>
                      <a:pt x="15245" y="1429"/>
                      <a:pt x="15105" y="1573"/>
                    </a:cubicBezTo>
                    <a:cubicBezTo>
                      <a:pt x="14965" y="1718"/>
                      <a:pt x="15094" y="2295"/>
                      <a:pt x="15059" y="2623"/>
                    </a:cubicBezTo>
                    <a:cubicBezTo>
                      <a:pt x="15024" y="2951"/>
                      <a:pt x="15035" y="3305"/>
                      <a:pt x="14896" y="3528"/>
                    </a:cubicBezTo>
                    <a:cubicBezTo>
                      <a:pt x="14756" y="3751"/>
                      <a:pt x="14733" y="4106"/>
                      <a:pt x="14453" y="4224"/>
                    </a:cubicBezTo>
                    <a:cubicBezTo>
                      <a:pt x="14174" y="4342"/>
                      <a:pt x="13801" y="4093"/>
                      <a:pt x="13813" y="3922"/>
                    </a:cubicBezTo>
                    <a:cubicBezTo>
                      <a:pt x="13824" y="3751"/>
                      <a:pt x="13510" y="3647"/>
                      <a:pt x="13347" y="3673"/>
                    </a:cubicBezTo>
                    <a:cubicBezTo>
                      <a:pt x="13184" y="3699"/>
                      <a:pt x="13091" y="3437"/>
                      <a:pt x="12835" y="3213"/>
                    </a:cubicBezTo>
                    <a:cubicBezTo>
                      <a:pt x="12578" y="2990"/>
                      <a:pt x="12380" y="3266"/>
                      <a:pt x="12299" y="3004"/>
                    </a:cubicBezTo>
                    <a:cubicBezTo>
                      <a:pt x="12217" y="2741"/>
                      <a:pt x="12136" y="2702"/>
                      <a:pt x="11949" y="2557"/>
                    </a:cubicBezTo>
                    <a:cubicBezTo>
                      <a:pt x="11764" y="2413"/>
                      <a:pt x="11821" y="2413"/>
                      <a:pt x="11996" y="2269"/>
                    </a:cubicBezTo>
                    <a:cubicBezTo>
                      <a:pt x="12171" y="2125"/>
                      <a:pt x="12136" y="1941"/>
                      <a:pt x="12043" y="1770"/>
                    </a:cubicBezTo>
                    <a:cubicBezTo>
                      <a:pt x="11949" y="1599"/>
                      <a:pt x="12147" y="1639"/>
                      <a:pt x="12380" y="1494"/>
                    </a:cubicBezTo>
                    <a:cubicBezTo>
                      <a:pt x="12613" y="1350"/>
                      <a:pt x="12380" y="1180"/>
                      <a:pt x="12555" y="1101"/>
                    </a:cubicBezTo>
                    <a:cubicBezTo>
                      <a:pt x="12730" y="1022"/>
                      <a:pt x="12625" y="852"/>
                      <a:pt x="12439" y="812"/>
                    </a:cubicBezTo>
                    <a:cubicBezTo>
                      <a:pt x="12252" y="773"/>
                      <a:pt x="12311" y="1022"/>
                      <a:pt x="12241" y="1048"/>
                    </a:cubicBezTo>
                    <a:cubicBezTo>
                      <a:pt x="12171" y="1075"/>
                      <a:pt x="12101" y="720"/>
                      <a:pt x="12043" y="734"/>
                    </a:cubicBezTo>
                    <a:cubicBezTo>
                      <a:pt x="11984" y="747"/>
                      <a:pt x="11764" y="1088"/>
                      <a:pt x="11647" y="917"/>
                    </a:cubicBezTo>
                    <a:cubicBezTo>
                      <a:pt x="11530" y="747"/>
                      <a:pt x="10878" y="602"/>
                      <a:pt x="10622" y="563"/>
                    </a:cubicBezTo>
                    <a:cubicBezTo>
                      <a:pt x="10366" y="524"/>
                      <a:pt x="10285" y="156"/>
                      <a:pt x="10133" y="222"/>
                    </a:cubicBezTo>
                    <a:cubicBezTo>
                      <a:pt x="9982" y="288"/>
                      <a:pt x="10156" y="405"/>
                      <a:pt x="10331" y="616"/>
                    </a:cubicBezTo>
                    <a:cubicBezTo>
                      <a:pt x="10506" y="825"/>
                      <a:pt x="9749" y="970"/>
                      <a:pt x="9528" y="891"/>
                    </a:cubicBezTo>
                    <a:cubicBezTo>
                      <a:pt x="9306" y="812"/>
                      <a:pt x="9563" y="1075"/>
                      <a:pt x="9376" y="1062"/>
                    </a:cubicBezTo>
                    <a:cubicBezTo>
                      <a:pt x="9190" y="1048"/>
                      <a:pt x="9155" y="1416"/>
                      <a:pt x="9004" y="1599"/>
                    </a:cubicBezTo>
                    <a:cubicBezTo>
                      <a:pt x="8852" y="1783"/>
                      <a:pt x="8957" y="1915"/>
                      <a:pt x="8794" y="2032"/>
                    </a:cubicBezTo>
                    <a:cubicBezTo>
                      <a:pt x="8631" y="2150"/>
                      <a:pt x="8619" y="2282"/>
                      <a:pt x="8817" y="2531"/>
                    </a:cubicBezTo>
                    <a:cubicBezTo>
                      <a:pt x="9015" y="2780"/>
                      <a:pt x="8724" y="2794"/>
                      <a:pt x="8549" y="2597"/>
                    </a:cubicBezTo>
                    <a:cubicBezTo>
                      <a:pt x="8375" y="2400"/>
                      <a:pt x="8200" y="2400"/>
                      <a:pt x="8212" y="2623"/>
                    </a:cubicBezTo>
                    <a:cubicBezTo>
                      <a:pt x="8223" y="2846"/>
                      <a:pt x="8002" y="2741"/>
                      <a:pt x="8037" y="2492"/>
                    </a:cubicBezTo>
                    <a:cubicBezTo>
                      <a:pt x="8072" y="2242"/>
                      <a:pt x="7793" y="2361"/>
                      <a:pt x="7746" y="2216"/>
                    </a:cubicBezTo>
                    <a:cubicBezTo>
                      <a:pt x="7699" y="2072"/>
                      <a:pt x="7455" y="1836"/>
                      <a:pt x="7303" y="1849"/>
                    </a:cubicBezTo>
                    <a:cubicBezTo>
                      <a:pt x="7152" y="1862"/>
                      <a:pt x="7152" y="2046"/>
                      <a:pt x="7001" y="2046"/>
                    </a:cubicBezTo>
                    <a:cubicBezTo>
                      <a:pt x="6850" y="2046"/>
                      <a:pt x="6814" y="2138"/>
                      <a:pt x="6838" y="2321"/>
                    </a:cubicBezTo>
                    <a:cubicBezTo>
                      <a:pt x="6861" y="2505"/>
                      <a:pt x="6605" y="2308"/>
                      <a:pt x="6430" y="2334"/>
                    </a:cubicBezTo>
                    <a:cubicBezTo>
                      <a:pt x="6256" y="2361"/>
                      <a:pt x="6430" y="2584"/>
                      <a:pt x="6337" y="2597"/>
                    </a:cubicBezTo>
                    <a:cubicBezTo>
                      <a:pt x="6244" y="2610"/>
                      <a:pt x="6244" y="2794"/>
                      <a:pt x="6093" y="2794"/>
                    </a:cubicBezTo>
                    <a:cubicBezTo>
                      <a:pt x="5941" y="2794"/>
                      <a:pt x="5964" y="3174"/>
                      <a:pt x="5988" y="3371"/>
                    </a:cubicBezTo>
                    <a:cubicBezTo>
                      <a:pt x="6011" y="3568"/>
                      <a:pt x="5755" y="3279"/>
                      <a:pt x="5604" y="3332"/>
                    </a:cubicBezTo>
                    <a:cubicBezTo>
                      <a:pt x="5452" y="3384"/>
                      <a:pt x="5638" y="3555"/>
                      <a:pt x="5685" y="3778"/>
                    </a:cubicBezTo>
                    <a:cubicBezTo>
                      <a:pt x="5732" y="4001"/>
                      <a:pt x="5604" y="3988"/>
                      <a:pt x="5522" y="4080"/>
                    </a:cubicBezTo>
                    <a:cubicBezTo>
                      <a:pt x="5441" y="4172"/>
                      <a:pt x="5312" y="3830"/>
                      <a:pt x="5312" y="3634"/>
                    </a:cubicBezTo>
                    <a:cubicBezTo>
                      <a:pt x="5312" y="3437"/>
                      <a:pt x="5115" y="3620"/>
                      <a:pt x="4905" y="3870"/>
                    </a:cubicBezTo>
                    <a:cubicBezTo>
                      <a:pt x="4695" y="4119"/>
                      <a:pt x="4975" y="4500"/>
                      <a:pt x="4882" y="4565"/>
                    </a:cubicBezTo>
                    <a:cubicBezTo>
                      <a:pt x="4788" y="4631"/>
                      <a:pt x="4369" y="5077"/>
                      <a:pt x="4125" y="5405"/>
                    </a:cubicBezTo>
                    <a:cubicBezTo>
                      <a:pt x="3880" y="5733"/>
                      <a:pt x="3356" y="5536"/>
                      <a:pt x="3193" y="5694"/>
                    </a:cubicBezTo>
                    <a:cubicBezTo>
                      <a:pt x="3030" y="5851"/>
                      <a:pt x="2855" y="5733"/>
                      <a:pt x="2692" y="5878"/>
                    </a:cubicBezTo>
                    <a:cubicBezTo>
                      <a:pt x="2529" y="6022"/>
                      <a:pt x="2227" y="6298"/>
                      <a:pt x="2192" y="6127"/>
                    </a:cubicBezTo>
                    <a:cubicBezTo>
                      <a:pt x="2157" y="5956"/>
                      <a:pt x="1738" y="6088"/>
                      <a:pt x="1563" y="6298"/>
                    </a:cubicBezTo>
                    <a:cubicBezTo>
                      <a:pt x="1388" y="6508"/>
                      <a:pt x="1109" y="6691"/>
                      <a:pt x="911" y="6705"/>
                    </a:cubicBezTo>
                    <a:cubicBezTo>
                      <a:pt x="713" y="6718"/>
                      <a:pt x="713" y="7059"/>
                      <a:pt x="632" y="7137"/>
                    </a:cubicBezTo>
                    <a:cubicBezTo>
                      <a:pt x="550" y="7216"/>
                      <a:pt x="573" y="6862"/>
                      <a:pt x="573" y="6770"/>
                    </a:cubicBezTo>
                    <a:cubicBezTo>
                      <a:pt x="573" y="6678"/>
                      <a:pt x="387" y="6928"/>
                      <a:pt x="305" y="7203"/>
                    </a:cubicBezTo>
                    <a:cubicBezTo>
                      <a:pt x="224" y="7479"/>
                      <a:pt x="503" y="7583"/>
                      <a:pt x="329" y="7872"/>
                    </a:cubicBezTo>
                    <a:cubicBezTo>
                      <a:pt x="154" y="8161"/>
                      <a:pt x="-9" y="8449"/>
                      <a:pt x="236" y="8817"/>
                    </a:cubicBezTo>
                    <a:cubicBezTo>
                      <a:pt x="480" y="9185"/>
                      <a:pt x="620" y="9421"/>
                      <a:pt x="538" y="9604"/>
                    </a:cubicBezTo>
                    <a:cubicBezTo>
                      <a:pt x="457" y="9788"/>
                      <a:pt x="282" y="9237"/>
                      <a:pt x="224" y="9303"/>
                    </a:cubicBezTo>
                    <a:cubicBezTo>
                      <a:pt x="166" y="9368"/>
                      <a:pt x="445" y="9604"/>
                      <a:pt x="375" y="9722"/>
                    </a:cubicBezTo>
                    <a:cubicBezTo>
                      <a:pt x="305" y="9841"/>
                      <a:pt x="55" y="9276"/>
                      <a:pt x="3" y="9408"/>
                    </a:cubicBezTo>
                    <a:cubicBezTo>
                      <a:pt x="-44" y="9526"/>
                      <a:pt x="527" y="10418"/>
                      <a:pt x="538" y="10746"/>
                    </a:cubicBezTo>
                    <a:cubicBezTo>
                      <a:pt x="550" y="11074"/>
                      <a:pt x="1004" y="11389"/>
                      <a:pt x="981" y="11862"/>
                    </a:cubicBezTo>
                    <a:cubicBezTo>
                      <a:pt x="958" y="12334"/>
                      <a:pt x="1377" y="13095"/>
                      <a:pt x="1447" y="13213"/>
                    </a:cubicBezTo>
                    <a:cubicBezTo>
                      <a:pt x="1516" y="13331"/>
                      <a:pt x="1284" y="13646"/>
                      <a:pt x="1330" y="14001"/>
                    </a:cubicBezTo>
                    <a:cubicBezTo>
                      <a:pt x="1377" y="14355"/>
                      <a:pt x="1225" y="14486"/>
                      <a:pt x="1027" y="14486"/>
                    </a:cubicBezTo>
                    <a:cubicBezTo>
                      <a:pt x="829" y="14486"/>
                      <a:pt x="946" y="14854"/>
                      <a:pt x="1167" y="14880"/>
                    </a:cubicBezTo>
                    <a:cubicBezTo>
                      <a:pt x="1388" y="14906"/>
                      <a:pt x="1307" y="15077"/>
                      <a:pt x="1551" y="15261"/>
                    </a:cubicBezTo>
                    <a:cubicBezTo>
                      <a:pt x="1796" y="15444"/>
                      <a:pt x="2378" y="15378"/>
                      <a:pt x="2576" y="15378"/>
                    </a:cubicBezTo>
                    <a:cubicBezTo>
                      <a:pt x="2774" y="15378"/>
                      <a:pt x="2832" y="15037"/>
                      <a:pt x="3100" y="15024"/>
                    </a:cubicBezTo>
                    <a:cubicBezTo>
                      <a:pt x="3368" y="15011"/>
                      <a:pt x="3344" y="14919"/>
                      <a:pt x="3472" y="14736"/>
                    </a:cubicBezTo>
                    <a:cubicBezTo>
                      <a:pt x="3601" y="14552"/>
                      <a:pt x="4206" y="14604"/>
                      <a:pt x="4823" y="14644"/>
                    </a:cubicBezTo>
                    <a:cubicBezTo>
                      <a:pt x="5441" y="14683"/>
                      <a:pt x="5708" y="14473"/>
                      <a:pt x="5802" y="14184"/>
                    </a:cubicBezTo>
                    <a:cubicBezTo>
                      <a:pt x="5881" y="13938"/>
                      <a:pt x="6325" y="13922"/>
                      <a:pt x="6500" y="13738"/>
                    </a:cubicBezTo>
                    <a:cubicBezTo>
                      <a:pt x="6675" y="13554"/>
                      <a:pt x="6826" y="13542"/>
                      <a:pt x="7280" y="13567"/>
                    </a:cubicBezTo>
                    <a:cubicBezTo>
                      <a:pt x="7734" y="13594"/>
                      <a:pt x="8153" y="13318"/>
                      <a:pt x="8445" y="13187"/>
                    </a:cubicBezTo>
                    <a:cubicBezTo>
                      <a:pt x="8736" y="13056"/>
                      <a:pt x="9272" y="13108"/>
                      <a:pt x="9551" y="13030"/>
                    </a:cubicBezTo>
                    <a:cubicBezTo>
                      <a:pt x="9830" y="12951"/>
                      <a:pt x="9877" y="13423"/>
                      <a:pt x="10191" y="13384"/>
                    </a:cubicBezTo>
                    <a:cubicBezTo>
                      <a:pt x="10506" y="13344"/>
                      <a:pt x="10645" y="13489"/>
                      <a:pt x="10808" y="13476"/>
                    </a:cubicBezTo>
                    <a:cubicBezTo>
                      <a:pt x="10971" y="13463"/>
                      <a:pt x="10948" y="13607"/>
                      <a:pt x="11111" y="13646"/>
                    </a:cubicBezTo>
                    <a:cubicBezTo>
                      <a:pt x="11274" y="13686"/>
                      <a:pt x="11251" y="13843"/>
                      <a:pt x="11146" y="14014"/>
                    </a:cubicBezTo>
                    <a:cubicBezTo>
                      <a:pt x="11041" y="14184"/>
                      <a:pt x="11391" y="14171"/>
                      <a:pt x="11612" y="14513"/>
                    </a:cubicBezTo>
                    <a:cubicBezTo>
                      <a:pt x="11833" y="14854"/>
                      <a:pt x="11624" y="14906"/>
                      <a:pt x="11740" y="15168"/>
                    </a:cubicBezTo>
                    <a:cubicBezTo>
                      <a:pt x="11856" y="15431"/>
                      <a:pt x="11938" y="15365"/>
                      <a:pt x="12171" y="14998"/>
                    </a:cubicBezTo>
                    <a:cubicBezTo>
                      <a:pt x="12404" y="14631"/>
                      <a:pt x="12660" y="14867"/>
                      <a:pt x="12695" y="14552"/>
                    </a:cubicBezTo>
                    <a:cubicBezTo>
                      <a:pt x="12730" y="14237"/>
                      <a:pt x="12974" y="13870"/>
                      <a:pt x="13137" y="14027"/>
                    </a:cubicBezTo>
                    <a:cubicBezTo>
                      <a:pt x="13300" y="14184"/>
                      <a:pt x="13021" y="14263"/>
                      <a:pt x="12916" y="14867"/>
                    </a:cubicBezTo>
                    <a:cubicBezTo>
                      <a:pt x="12811" y="15470"/>
                      <a:pt x="12625" y="15155"/>
                      <a:pt x="12590" y="15326"/>
                    </a:cubicBezTo>
                    <a:cubicBezTo>
                      <a:pt x="12555" y="15496"/>
                      <a:pt x="13079" y="15588"/>
                      <a:pt x="13079" y="15273"/>
                    </a:cubicBezTo>
                    <a:cubicBezTo>
                      <a:pt x="13079" y="14959"/>
                      <a:pt x="13172" y="14814"/>
                      <a:pt x="13370" y="15103"/>
                    </a:cubicBezTo>
                    <a:cubicBezTo>
                      <a:pt x="13568" y="15391"/>
                      <a:pt x="13254" y="15628"/>
                      <a:pt x="13300" y="15759"/>
                    </a:cubicBezTo>
                    <a:cubicBezTo>
                      <a:pt x="13347" y="15890"/>
                      <a:pt x="13568" y="15719"/>
                      <a:pt x="13685" y="15733"/>
                    </a:cubicBezTo>
                    <a:cubicBezTo>
                      <a:pt x="13892" y="15756"/>
                      <a:pt x="14174" y="16271"/>
                      <a:pt x="14127" y="16546"/>
                    </a:cubicBezTo>
                    <a:cubicBezTo>
                      <a:pt x="14081" y="16822"/>
                      <a:pt x="14011" y="17084"/>
                      <a:pt x="14407" y="17308"/>
                    </a:cubicBezTo>
                    <a:cubicBezTo>
                      <a:pt x="14802" y="17531"/>
                      <a:pt x="14651" y="17570"/>
                      <a:pt x="14942" y="17570"/>
                    </a:cubicBezTo>
                    <a:cubicBezTo>
                      <a:pt x="15233" y="17570"/>
                      <a:pt x="15839" y="17832"/>
                      <a:pt x="16002" y="17990"/>
                    </a:cubicBezTo>
                    <a:cubicBezTo>
                      <a:pt x="16165" y="18147"/>
                      <a:pt x="16584" y="17872"/>
                      <a:pt x="16665" y="17557"/>
                    </a:cubicBezTo>
                    <a:cubicBezTo>
                      <a:pt x="16747" y="17242"/>
                      <a:pt x="17050" y="17544"/>
                      <a:pt x="16887" y="17649"/>
                    </a:cubicBezTo>
                    <a:cubicBezTo>
                      <a:pt x="16724" y="17754"/>
                      <a:pt x="16968" y="18003"/>
                      <a:pt x="16980" y="17832"/>
                    </a:cubicBezTo>
                    <a:cubicBezTo>
                      <a:pt x="16991" y="17662"/>
                      <a:pt x="17062" y="17517"/>
                      <a:pt x="17120" y="17715"/>
                    </a:cubicBezTo>
                    <a:cubicBezTo>
                      <a:pt x="17178" y="17911"/>
                      <a:pt x="17388" y="17911"/>
                      <a:pt x="17469" y="18069"/>
                    </a:cubicBezTo>
                    <a:cubicBezTo>
                      <a:pt x="17551" y="18226"/>
                      <a:pt x="17644" y="18344"/>
                      <a:pt x="17644" y="18213"/>
                    </a:cubicBezTo>
                    <a:cubicBezTo>
                      <a:pt x="17644" y="18082"/>
                      <a:pt x="17690" y="17963"/>
                      <a:pt x="17877" y="17885"/>
                    </a:cubicBezTo>
                    <a:cubicBezTo>
                      <a:pt x="18063" y="17806"/>
                      <a:pt x="18179" y="17662"/>
                      <a:pt x="18377" y="17478"/>
                    </a:cubicBezTo>
                    <a:cubicBezTo>
                      <a:pt x="18575" y="17294"/>
                      <a:pt x="19390" y="17255"/>
                      <a:pt x="19472" y="17255"/>
                    </a:cubicBezTo>
                    <a:cubicBezTo>
                      <a:pt x="19553" y="17255"/>
                      <a:pt x="19600" y="16468"/>
                      <a:pt x="19646" y="16061"/>
                    </a:cubicBezTo>
                    <a:cubicBezTo>
                      <a:pt x="19693" y="15654"/>
                      <a:pt x="19996" y="15588"/>
                      <a:pt x="20042" y="15155"/>
                    </a:cubicBezTo>
                    <a:cubicBezTo>
                      <a:pt x="20089" y="14722"/>
                      <a:pt x="20496" y="13922"/>
                      <a:pt x="20601" y="13883"/>
                    </a:cubicBezTo>
                    <a:cubicBezTo>
                      <a:pt x="20706" y="13843"/>
                      <a:pt x="20904" y="13725"/>
                      <a:pt x="20916" y="13476"/>
                    </a:cubicBezTo>
                    <a:cubicBezTo>
                      <a:pt x="20927" y="13227"/>
                      <a:pt x="21195" y="12951"/>
                      <a:pt x="21195" y="12649"/>
                    </a:cubicBezTo>
                    <a:cubicBezTo>
                      <a:pt x="21195" y="12347"/>
                      <a:pt x="21347" y="11993"/>
                      <a:pt x="21323" y="11901"/>
                    </a:cubicBezTo>
                    <a:cubicBezTo>
                      <a:pt x="21300" y="11809"/>
                      <a:pt x="21207" y="11520"/>
                      <a:pt x="21382" y="11310"/>
                    </a:cubicBezTo>
                    <a:cubicBezTo>
                      <a:pt x="21556" y="11100"/>
                      <a:pt x="21312" y="10851"/>
                      <a:pt x="21404" y="1077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8" name="Shape 1835"/>
              <p:cNvSpPr/>
              <p:nvPr/>
            </p:nvSpPr>
            <p:spPr>
              <a:xfrm>
                <a:off x="12246312" y="5542858"/>
                <a:ext cx="442491" cy="543551"/>
              </a:xfrm>
              <a:custGeom>
                <a:avLst/>
                <a:gdLst/>
                <a:ahLst/>
                <a:cxnLst>
                  <a:cxn ang="0">
                    <a:pos x="wd2" y="hd2"/>
                  </a:cxn>
                  <a:cxn ang="5400000">
                    <a:pos x="wd2" y="hd2"/>
                  </a:cxn>
                  <a:cxn ang="10800000">
                    <a:pos x="wd2" y="hd2"/>
                  </a:cxn>
                  <a:cxn ang="16200000">
                    <a:pos x="wd2" y="hd2"/>
                  </a:cxn>
                </a:cxnLst>
                <a:rect l="0" t="0" r="r" b="b"/>
                <a:pathLst>
                  <a:path w="20930" h="21548" extrusionOk="0">
                    <a:moveTo>
                      <a:pt x="19205" y="5271"/>
                    </a:moveTo>
                    <a:cubicBezTo>
                      <a:pt x="18860" y="5753"/>
                      <a:pt x="18169" y="5142"/>
                      <a:pt x="17517" y="5142"/>
                    </a:cubicBezTo>
                    <a:cubicBezTo>
                      <a:pt x="16865" y="5142"/>
                      <a:pt x="16481" y="4757"/>
                      <a:pt x="16481" y="4274"/>
                    </a:cubicBezTo>
                    <a:cubicBezTo>
                      <a:pt x="16481" y="3793"/>
                      <a:pt x="16329" y="3085"/>
                      <a:pt x="15714" y="3117"/>
                    </a:cubicBezTo>
                    <a:cubicBezTo>
                      <a:pt x="15100" y="3150"/>
                      <a:pt x="15906" y="3664"/>
                      <a:pt x="15676" y="3921"/>
                    </a:cubicBezTo>
                    <a:cubicBezTo>
                      <a:pt x="15446" y="4179"/>
                      <a:pt x="15293" y="3631"/>
                      <a:pt x="14987" y="3631"/>
                    </a:cubicBezTo>
                    <a:cubicBezTo>
                      <a:pt x="14681" y="3631"/>
                      <a:pt x="14334" y="3278"/>
                      <a:pt x="14334" y="2635"/>
                    </a:cubicBezTo>
                    <a:cubicBezTo>
                      <a:pt x="14334" y="1992"/>
                      <a:pt x="13683" y="2057"/>
                      <a:pt x="13683" y="1317"/>
                    </a:cubicBezTo>
                    <a:cubicBezTo>
                      <a:pt x="13683" y="578"/>
                      <a:pt x="12302" y="0"/>
                      <a:pt x="11534" y="0"/>
                    </a:cubicBezTo>
                    <a:cubicBezTo>
                      <a:pt x="10767" y="0"/>
                      <a:pt x="11687" y="1157"/>
                      <a:pt x="12071" y="1543"/>
                    </a:cubicBezTo>
                    <a:cubicBezTo>
                      <a:pt x="12455" y="1928"/>
                      <a:pt x="13298" y="2282"/>
                      <a:pt x="13260" y="2571"/>
                    </a:cubicBezTo>
                    <a:cubicBezTo>
                      <a:pt x="13221" y="2860"/>
                      <a:pt x="13835" y="3600"/>
                      <a:pt x="14296" y="3728"/>
                    </a:cubicBezTo>
                    <a:cubicBezTo>
                      <a:pt x="14756" y="3857"/>
                      <a:pt x="14026" y="4982"/>
                      <a:pt x="14026" y="5882"/>
                    </a:cubicBezTo>
                    <a:cubicBezTo>
                      <a:pt x="14026" y="6782"/>
                      <a:pt x="13183" y="6622"/>
                      <a:pt x="12608" y="7200"/>
                    </a:cubicBezTo>
                    <a:cubicBezTo>
                      <a:pt x="12034" y="7778"/>
                      <a:pt x="14066" y="8357"/>
                      <a:pt x="14909" y="8935"/>
                    </a:cubicBezTo>
                    <a:cubicBezTo>
                      <a:pt x="15753" y="9514"/>
                      <a:pt x="14186" y="10936"/>
                      <a:pt x="14412" y="11250"/>
                    </a:cubicBezTo>
                    <a:cubicBezTo>
                      <a:pt x="14525" y="11410"/>
                      <a:pt x="15100" y="11635"/>
                      <a:pt x="15983" y="11443"/>
                    </a:cubicBezTo>
                    <a:cubicBezTo>
                      <a:pt x="16865" y="11250"/>
                      <a:pt x="17287" y="9643"/>
                      <a:pt x="17901" y="9192"/>
                    </a:cubicBezTo>
                    <a:cubicBezTo>
                      <a:pt x="18515" y="8743"/>
                      <a:pt x="18131" y="8035"/>
                      <a:pt x="18438" y="7681"/>
                    </a:cubicBezTo>
                    <a:cubicBezTo>
                      <a:pt x="18746" y="7328"/>
                      <a:pt x="19165" y="7361"/>
                      <a:pt x="19589" y="7361"/>
                    </a:cubicBezTo>
                    <a:cubicBezTo>
                      <a:pt x="20009" y="7361"/>
                      <a:pt x="19779" y="6493"/>
                      <a:pt x="20316" y="6493"/>
                    </a:cubicBezTo>
                    <a:cubicBezTo>
                      <a:pt x="20853" y="6493"/>
                      <a:pt x="20585" y="5882"/>
                      <a:pt x="20892" y="5207"/>
                    </a:cubicBezTo>
                    <a:cubicBezTo>
                      <a:pt x="21198" y="4532"/>
                      <a:pt x="19549" y="4789"/>
                      <a:pt x="19205" y="5271"/>
                    </a:cubicBezTo>
                    <a:close/>
                    <a:moveTo>
                      <a:pt x="1869" y="21536"/>
                    </a:moveTo>
                    <a:cubicBezTo>
                      <a:pt x="2137" y="21600"/>
                      <a:pt x="3020" y="21407"/>
                      <a:pt x="2522" y="20893"/>
                    </a:cubicBezTo>
                    <a:cubicBezTo>
                      <a:pt x="2023" y="20379"/>
                      <a:pt x="1235" y="21384"/>
                      <a:pt x="1869" y="21536"/>
                    </a:cubicBezTo>
                    <a:close/>
                    <a:moveTo>
                      <a:pt x="12952" y="10446"/>
                    </a:moveTo>
                    <a:cubicBezTo>
                      <a:pt x="12415" y="10125"/>
                      <a:pt x="12148" y="10575"/>
                      <a:pt x="11572" y="10800"/>
                    </a:cubicBezTo>
                    <a:cubicBezTo>
                      <a:pt x="10997" y="11025"/>
                      <a:pt x="10614" y="9739"/>
                      <a:pt x="9885" y="10222"/>
                    </a:cubicBezTo>
                    <a:cubicBezTo>
                      <a:pt x="9156" y="10703"/>
                      <a:pt x="9808" y="10897"/>
                      <a:pt x="9004" y="11475"/>
                    </a:cubicBezTo>
                    <a:cubicBezTo>
                      <a:pt x="8197" y="12054"/>
                      <a:pt x="8542" y="12246"/>
                      <a:pt x="7583" y="13500"/>
                    </a:cubicBezTo>
                    <a:cubicBezTo>
                      <a:pt x="6625" y="14753"/>
                      <a:pt x="3326" y="15461"/>
                      <a:pt x="2829" y="16136"/>
                    </a:cubicBezTo>
                    <a:cubicBezTo>
                      <a:pt x="2330" y="16811"/>
                      <a:pt x="681" y="17357"/>
                      <a:pt x="641" y="17871"/>
                    </a:cubicBezTo>
                    <a:cubicBezTo>
                      <a:pt x="603" y="18386"/>
                      <a:pt x="-402" y="18753"/>
                      <a:pt x="182" y="19447"/>
                    </a:cubicBezTo>
                    <a:cubicBezTo>
                      <a:pt x="641" y="19993"/>
                      <a:pt x="1255" y="19607"/>
                      <a:pt x="1754" y="20025"/>
                    </a:cubicBezTo>
                    <a:cubicBezTo>
                      <a:pt x="2254" y="20443"/>
                      <a:pt x="2751" y="20090"/>
                      <a:pt x="2982" y="20443"/>
                    </a:cubicBezTo>
                    <a:cubicBezTo>
                      <a:pt x="3212" y="20797"/>
                      <a:pt x="4899" y="20797"/>
                      <a:pt x="6165" y="19832"/>
                    </a:cubicBezTo>
                    <a:cubicBezTo>
                      <a:pt x="7431" y="18868"/>
                      <a:pt x="6817" y="18418"/>
                      <a:pt x="7315" y="18160"/>
                    </a:cubicBezTo>
                    <a:cubicBezTo>
                      <a:pt x="7813" y="17904"/>
                      <a:pt x="7890" y="17133"/>
                      <a:pt x="8197" y="16650"/>
                    </a:cubicBezTo>
                    <a:cubicBezTo>
                      <a:pt x="8505" y="16168"/>
                      <a:pt x="8734" y="15654"/>
                      <a:pt x="10116" y="15654"/>
                    </a:cubicBezTo>
                    <a:cubicBezTo>
                      <a:pt x="11497" y="15654"/>
                      <a:pt x="10767" y="15429"/>
                      <a:pt x="10691" y="14883"/>
                    </a:cubicBezTo>
                    <a:cubicBezTo>
                      <a:pt x="10614" y="14336"/>
                      <a:pt x="11841" y="14240"/>
                      <a:pt x="11841" y="13532"/>
                    </a:cubicBezTo>
                    <a:cubicBezTo>
                      <a:pt x="11841" y="12825"/>
                      <a:pt x="13529" y="12182"/>
                      <a:pt x="13183" y="11635"/>
                    </a:cubicBezTo>
                    <a:cubicBezTo>
                      <a:pt x="12839" y="11089"/>
                      <a:pt x="13489" y="10768"/>
                      <a:pt x="12952" y="1044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59" name="Shape 1836"/>
              <p:cNvSpPr/>
              <p:nvPr/>
            </p:nvSpPr>
            <p:spPr>
              <a:xfrm>
                <a:off x="12646518" y="4822485"/>
                <a:ext cx="90151" cy="75308"/>
              </a:xfrm>
              <a:custGeom>
                <a:avLst/>
                <a:gdLst/>
                <a:ahLst/>
                <a:cxnLst>
                  <a:cxn ang="0">
                    <a:pos x="wd2" y="hd2"/>
                  </a:cxn>
                  <a:cxn ang="5400000">
                    <a:pos x="wd2" y="hd2"/>
                  </a:cxn>
                  <a:cxn ang="10800000">
                    <a:pos x="wd2" y="hd2"/>
                  </a:cxn>
                  <a:cxn ang="16200000">
                    <a:pos x="wd2" y="hd2"/>
                  </a:cxn>
                </a:cxnLst>
                <a:rect l="0" t="0" r="r" b="b"/>
                <a:pathLst>
                  <a:path w="19345" h="18072" extrusionOk="0">
                    <a:moveTo>
                      <a:pt x="11164" y="5745"/>
                    </a:moveTo>
                    <a:cubicBezTo>
                      <a:pt x="13084" y="6523"/>
                      <a:pt x="19345" y="4188"/>
                      <a:pt x="19345" y="882"/>
                    </a:cubicBezTo>
                    <a:cubicBezTo>
                      <a:pt x="19345" y="-2429"/>
                      <a:pt x="8279" y="4568"/>
                      <a:pt x="11164" y="5745"/>
                    </a:cubicBezTo>
                    <a:close/>
                    <a:moveTo>
                      <a:pt x="383" y="16057"/>
                    </a:moveTo>
                    <a:cubicBezTo>
                      <a:pt x="3339" y="19171"/>
                      <a:pt x="9252" y="18979"/>
                      <a:pt x="9424" y="13333"/>
                    </a:cubicBezTo>
                    <a:cubicBezTo>
                      <a:pt x="9604" y="7686"/>
                      <a:pt x="-2255" y="13286"/>
                      <a:pt x="383" y="1605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0" name="Shape 1837"/>
              <p:cNvSpPr/>
              <p:nvPr/>
            </p:nvSpPr>
            <p:spPr>
              <a:xfrm>
                <a:off x="8104178" y="2541310"/>
                <a:ext cx="517398" cy="323214"/>
              </a:xfrm>
              <a:custGeom>
                <a:avLst/>
                <a:gdLst/>
                <a:ahLst/>
                <a:cxnLst>
                  <a:cxn ang="0">
                    <a:pos x="wd2" y="hd2"/>
                  </a:cxn>
                  <a:cxn ang="5400000">
                    <a:pos x="wd2" y="hd2"/>
                  </a:cxn>
                  <a:cxn ang="10800000">
                    <a:pos x="wd2" y="hd2"/>
                  </a:cxn>
                  <a:cxn ang="16200000">
                    <a:pos x="wd2" y="hd2"/>
                  </a:cxn>
                </a:cxnLst>
                <a:rect l="0" t="0" r="r" b="b"/>
                <a:pathLst>
                  <a:path w="21376" h="21048" extrusionOk="0">
                    <a:moveTo>
                      <a:pt x="21262" y="13370"/>
                    </a:moveTo>
                    <a:cubicBezTo>
                      <a:pt x="21262" y="13370"/>
                      <a:pt x="20279" y="12595"/>
                      <a:pt x="19922" y="12663"/>
                    </a:cubicBezTo>
                    <a:cubicBezTo>
                      <a:pt x="19564" y="12735"/>
                      <a:pt x="18984" y="11399"/>
                      <a:pt x="18358" y="11045"/>
                    </a:cubicBezTo>
                    <a:cubicBezTo>
                      <a:pt x="17733" y="10694"/>
                      <a:pt x="16885" y="10061"/>
                      <a:pt x="16617" y="9426"/>
                    </a:cubicBezTo>
                    <a:cubicBezTo>
                      <a:pt x="16349" y="8794"/>
                      <a:pt x="15232" y="8160"/>
                      <a:pt x="15098" y="7666"/>
                    </a:cubicBezTo>
                    <a:cubicBezTo>
                      <a:pt x="14964" y="7174"/>
                      <a:pt x="14741" y="6327"/>
                      <a:pt x="14427" y="5694"/>
                    </a:cubicBezTo>
                    <a:cubicBezTo>
                      <a:pt x="14115" y="5060"/>
                      <a:pt x="14116" y="4216"/>
                      <a:pt x="13803" y="4145"/>
                    </a:cubicBezTo>
                    <a:cubicBezTo>
                      <a:pt x="13490" y="4076"/>
                      <a:pt x="11569" y="4145"/>
                      <a:pt x="11569" y="3724"/>
                    </a:cubicBezTo>
                    <a:cubicBezTo>
                      <a:pt x="11569" y="3303"/>
                      <a:pt x="11435" y="1329"/>
                      <a:pt x="11034" y="1189"/>
                    </a:cubicBezTo>
                    <a:cubicBezTo>
                      <a:pt x="10631" y="1048"/>
                      <a:pt x="10095" y="908"/>
                      <a:pt x="9872" y="555"/>
                    </a:cubicBezTo>
                    <a:cubicBezTo>
                      <a:pt x="9649" y="201"/>
                      <a:pt x="8933" y="-221"/>
                      <a:pt x="8800" y="134"/>
                    </a:cubicBezTo>
                    <a:cubicBezTo>
                      <a:pt x="8666" y="484"/>
                      <a:pt x="8309" y="624"/>
                      <a:pt x="8175" y="624"/>
                    </a:cubicBezTo>
                    <a:cubicBezTo>
                      <a:pt x="8041" y="624"/>
                      <a:pt x="8086" y="1611"/>
                      <a:pt x="7639" y="1540"/>
                    </a:cubicBezTo>
                    <a:cubicBezTo>
                      <a:pt x="7192" y="1470"/>
                      <a:pt x="6567" y="2316"/>
                      <a:pt x="6567" y="2808"/>
                    </a:cubicBezTo>
                    <a:cubicBezTo>
                      <a:pt x="6567" y="3303"/>
                      <a:pt x="6612" y="4004"/>
                      <a:pt x="6031" y="3935"/>
                    </a:cubicBezTo>
                    <a:cubicBezTo>
                      <a:pt x="5740" y="3898"/>
                      <a:pt x="5326" y="3812"/>
                      <a:pt x="4968" y="3537"/>
                    </a:cubicBezTo>
                    <a:cubicBezTo>
                      <a:pt x="4885" y="3640"/>
                      <a:pt x="4401" y="4168"/>
                      <a:pt x="3912" y="3140"/>
                    </a:cubicBezTo>
                    <a:cubicBezTo>
                      <a:pt x="3375" y="2011"/>
                      <a:pt x="2539" y="882"/>
                      <a:pt x="2064" y="882"/>
                    </a:cubicBezTo>
                    <a:cubicBezTo>
                      <a:pt x="1634" y="882"/>
                      <a:pt x="153" y="887"/>
                      <a:pt x="503" y="2182"/>
                    </a:cubicBezTo>
                    <a:cubicBezTo>
                      <a:pt x="607" y="1893"/>
                      <a:pt x="808" y="1699"/>
                      <a:pt x="1207" y="1753"/>
                    </a:cubicBezTo>
                    <a:cubicBezTo>
                      <a:pt x="2278" y="1893"/>
                      <a:pt x="1787" y="3864"/>
                      <a:pt x="2368" y="3935"/>
                    </a:cubicBezTo>
                    <a:cubicBezTo>
                      <a:pt x="2949" y="4004"/>
                      <a:pt x="3619" y="5414"/>
                      <a:pt x="3082" y="5343"/>
                    </a:cubicBezTo>
                    <a:cubicBezTo>
                      <a:pt x="2547" y="5273"/>
                      <a:pt x="2099" y="6117"/>
                      <a:pt x="1564" y="5836"/>
                    </a:cubicBezTo>
                    <a:cubicBezTo>
                      <a:pt x="1028" y="5554"/>
                      <a:pt x="358" y="4850"/>
                      <a:pt x="179" y="5836"/>
                    </a:cubicBezTo>
                    <a:cubicBezTo>
                      <a:pt x="1" y="6820"/>
                      <a:pt x="-224" y="7877"/>
                      <a:pt x="492" y="7806"/>
                    </a:cubicBezTo>
                    <a:cubicBezTo>
                      <a:pt x="1207" y="7737"/>
                      <a:pt x="1072" y="8511"/>
                      <a:pt x="581" y="9285"/>
                    </a:cubicBezTo>
                    <a:cubicBezTo>
                      <a:pt x="90" y="10061"/>
                      <a:pt x="1341" y="9144"/>
                      <a:pt x="1429" y="9849"/>
                    </a:cubicBezTo>
                    <a:cubicBezTo>
                      <a:pt x="1519" y="10552"/>
                      <a:pt x="1920" y="10624"/>
                      <a:pt x="1744" y="11750"/>
                    </a:cubicBezTo>
                    <a:cubicBezTo>
                      <a:pt x="1630" y="12462"/>
                      <a:pt x="1713" y="13885"/>
                      <a:pt x="1745" y="14937"/>
                    </a:cubicBezTo>
                    <a:cubicBezTo>
                      <a:pt x="2219" y="14931"/>
                      <a:pt x="2857" y="14867"/>
                      <a:pt x="2993" y="14565"/>
                    </a:cubicBezTo>
                    <a:cubicBezTo>
                      <a:pt x="3217" y="14073"/>
                      <a:pt x="3931" y="13086"/>
                      <a:pt x="4333" y="13086"/>
                    </a:cubicBezTo>
                    <a:cubicBezTo>
                      <a:pt x="4735" y="13086"/>
                      <a:pt x="5182" y="13370"/>
                      <a:pt x="5405" y="12875"/>
                    </a:cubicBezTo>
                    <a:cubicBezTo>
                      <a:pt x="5628" y="12383"/>
                      <a:pt x="6924" y="12523"/>
                      <a:pt x="7147" y="12946"/>
                    </a:cubicBezTo>
                    <a:cubicBezTo>
                      <a:pt x="7371" y="13370"/>
                      <a:pt x="8084" y="13720"/>
                      <a:pt x="8263" y="13720"/>
                    </a:cubicBezTo>
                    <a:cubicBezTo>
                      <a:pt x="8442" y="13720"/>
                      <a:pt x="8532" y="14353"/>
                      <a:pt x="8979" y="14285"/>
                    </a:cubicBezTo>
                    <a:cubicBezTo>
                      <a:pt x="9425" y="14215"/>
                      <a:pt x="10274" y="14496"/>
                      <a:pt x="10274" y="14920"/>
                    </a:cubicBezTo>
                    <a:cubicBezTo>
                      <a:pt x="10274" y="15341"/>
                      <a:pt x="10586" y="15763"/>
                      <a:pt x="10944" y="15763"/>
                    </a:cubicBezTo>
                    <a:cubicBezTo>
                      <a:pt x="11301" y="15763"/>
                      <a:pt x="11614" y="17172"/>
                      <a:pt x="11971" y="17099"/>
                    </a:cubicBezTo>
                    <a:cubicBezTo>
                      <a:pt x="12329" y="17031"/>
                      <a:pt x="13042" y="17031"/>
                      <a:pt x="13042" y="17382"/>
                    </a:cubicBezTo>
                    <a:cubicBezTo>
                      <a:pt x="13042" y="17677"/>
                      <a:pt x="13108" y="19344"/>
                      <a:pt x="13312" y="20296"/>
                    </a:cubicBezTo>
                    <a:cubicBezTo>
                      <a:pt x="13436" y="20193"/>
                      <a:pt x="13562" y="20176"/>
                      <a:pt x="13633" y="20249"/>
                    </a:cubicBezTo>
                    <a:cubicBezTo>
                      <a:pt x="13812" y="20437"/>
                      <a:pt x="14588" y="20062"/>
                      <a:pt x="14707" y="20720"/>
                    </a:cubicBezTo>
                    <a:cubicBezTo>
                      <a:pt x="14826" y="21379"/>
                      <a:pt x="16078" y="21001"/>
                      <a:pt x="16019" y="19966"/>
                    </a:cubicBezTo>
                    <a:cubicBezTo>
                      <a:pt x="15959" y="18933"/>
                      <a:pt x="17987" y="18933"/>
                      <a:pt x="18166" y="17994"/>
                    </a:cubicBezTo>
                    <a:cubicBezTo>
                      <a:pt x="18345" y="17054"/>
                      <a:pt x="18584" y="15360"/>
                      <a:pt x="19062" y="15642"/>
                    </a:cubicBezTo>
                    <a:cubicBezTo>
                      <a:pt x="19537" y="15925"/>
                      <a:pt x="19836" y="14421"/>
                      <a:pt x="20253" y="14515"/>
                    </a:cubicBezTo>
                    <a:cubicBezTo>
                      <a:pt x="20636" y="14601"/>
                      <a:pt x="20919" y="15071"/>
                      <a:pt x="21376" y="14937"/>
                    </a:cubicBezTo>
                    <a:cubicBezTo>
                      <a:pt x="21376" y="14937"/>
                      <a:pt x="21262" y="13370"/>
                      <a:pt x="21262" y="1337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1" name="Shape 1838"/>
              <p:cNvSpPr/>
              <p:nvPr/>
            </p:nvSpPr>
            <p:spPr>
              <a:xfrm>
                <a:off x="7784012" y="2641362"/>
                <a:ext cx="712032" cy="608510"/>
              </a:xfrm>
              <a:custGeom>
                <a:avLst/>
                <a:gdLst/>
                <a:ahLst/>
                <a:cxnLst>
                  <a:cxn ang="0">
                    <a:pos x="wd2" y="hd2"/>
                  </a:cxn>
                  <a:cxn ang="5400000">
                    <a:pos x="wd2" y="hd2"/>
                  </a:cxn>
                  <a:cxn ang="10800000">
                    <a:pos x="wd2" y="hd2"/>
                  </a:cxn>
                  <a:cxn ang="16200000">
                    <a:pos x="wd2" y="hd2"/>
                  </a:cxn>
                </a:cxnLst>
                <a:rect l="0" t="0" r="r" b="b"/>
                <a:pathLst>
                  <a:path w="21265" h="21507" extrusionOk="0">
                    <a:moveTo>
                      <a:pt x="20860" y="18532"/>
                    </a:moveTo>
                    <a:cubicBezTo>
                      <a:pt x="20601" y="18430"/>
                      <a:pt x="20860" y="17358"/>
                      <a:pt x="20343" y="17102"/>
                    </a:cubicBezTo>
                    <a:cubicBezTo>
                      <a:pt x="19826" y="16847"/>
                      <a:pt x="19366" y="16433"/>
                      <a:pt x="19222" y="15981"/>
                    </a:cubicBezTo>
                    <a:cubicBezTo>
                      <a:pt x="19093" y="15572"/>
                      <a:pt x="18446" y="15163"/>
                      <a:pt x="18489" y="14858"/>
                    </a:cubicBezTo>
                    <a:cubicBezTo>
                      <a:pt x="18532" y="14552"/>
                      <a:pt x="19782" y="13582"/>
                      <a:pt x="19610" y="13020"/>
                    </a:cubicBezTo>
                    <a:cubicBezTo>
                      <a:pt x="19437" y="12460"/>
                      <a:pt x="18618" y="12562"/>
                      <a:pt x="18532" y="12358"/>
                    </a:cubicBezTo>
                    <a:cubicBezTo>
                      <a:pt x="18446" y="12154"/>
                      <a:pt x="18576" y="11439"/>
                      <a:pt x="18360" y="10878"/>
                    </a:cubicBezTo>
                    <a:cubicBezTo>
                      <a:pt x="18144" y="10316"/>
                      <a:pt x="18532" y="9806"/>
                      <a:pt x="18360" y="9500"/>
                    </a:cubicBezTo>
                    <a:cubicBezTo>
                      <a:pt x="18188" y="9195"/>
                      <a:pt x="18446" y="8582"/>
                      <a:pt x="18489" y="8377"/>
                    </a:cubicBezTo>
                    <a:cubicBezTo>
                      <a:pt x="18532" y="8173"/>
                      <a:pt x="18963" y="7868"/>
                      <a:pt x="18920" y="7358"/>
                    </a:cubicBezTo>
                    <a:cubicBezTo>
                      <a:pt x="18894" y="7049"/>
                      <a:pt x="19025" y="6854"/>
                      <a:pt x="19162" y="6770"/>
                    </a:cubicBezTo>
                    <a:cubicBezTo>
                      <a:pt x="19014" y="6253"/>
                      <a:pt x="18967" y="5349"/>
                      <a:pt x="18967" y="5189"/>
                    </a:cubicBezTo>
                    <a:cubicBezTo>
                      <a:pt x="18967" y="4998"/>
                      <a:pt x="18452" y="4998"/>
                      <a:pt x="18193" y="5035"/>
                    </a:cubicBezTo>
                    <a:cubicBezTo>
                      <a:pt x="17934" y="5074"/>
                      <a:pt x="17708" y="4310"/>
                      <a:pt x="17450" y="4310"/>
                    </a:cubicBezTo>
                    <a:cubicBezTo>
                      <a:pt x="17192" y="4310"/>
                      <a:pt x="16966" y="4081"/>
                      <a:pt x="16966" y="3852"/>
                    </a:cubicBezTo>
                    <a:cubicBezTo>
                      <a:pt x="16966" y="3622"/>
                      <a:pt x="16352" y="3469"/>
                      <a:pt x="16030" y="3508"/>
                    </a:cubicBezTo>
                    <a:cubicBezTo>
                      <a:pt x="15707" y="3545"/>
                      <a:pt x="15642" y="3201"/>
                      <a:pt x="15513" y="3201"/>
                    </a:cubicBezTo>
                    <a:cubicBezTo>
                      <a:pt x="15383" y="3201"/>
                      <a:pt x="14868" y="3010"/>
                      <a:pt x="14705" y="2781"/>
                    </a:cubicBezTo>
                    <a:cubicBezTo>
                      <a:pt x="14544" y="2552"/>
                      <a:pt x="13608" y="2476"/>
                      <a:pt x="13447" y="2742"/>
                    </a:cubicBezTo>
                    <a:cubicBezTo>
                      <a:pt x="13285" y="3010"/>
                      <a:pt x="12962" y="2857"/>
                      <a:pt x="12671" y="2857"/>
                    </a:cubicBezTo>
                    <a:cubicBezTo>
                      <a:pt x="12381" y="2857"/>
                      <a:pt x="11865" y="3393"/>
                      <a:pt x="11703" y="3659"/>
                    </a:cubicBezTo>
                    <a:cubicBezTo>
                      <a:pt x="11604" y="3824"/>
                      <a:pt x="11143" y="3858"/>
                      <a:pt x="10801" y="3862"/>
                    </a:cubicBezTo>
                    <a:cubicBezTo>
                      <a:pt x="10814" y="4190"/>
                      <a:pt x="10814" y="4455"/>
                      <a:pt x="10766" y="4539"/>
                    </a:cubicBezTo>
                    <a:cubicBezTo>
                      <a:pt x="10598" y="4840"/>
                      <a:pt x="9346" y="5112"/>
                      <a:pt x="8409" y="5150"/>
                    </a:cubicBezTo>
                    <a:cubicBezTo>
                      <a:pt x="7473" y="5189"/>
                      <a:pt x="7409" y="3737"/>
                      <a:pt x="6408" y="3737"/>
                    </a:cubicBezTo>
                    <a:cubicBezTo>
                      <a:pt x="5680" y="3737"/>
                      <a:pt x="5125" y="2949"/>
                      <a:pt x="5087" y="2210"/>
                    </a:cubicBezTo>
                    <a:cubicBezTo>
                      <a:pt x="4656" y="2016"/>
                      <a:pt x="4245" y="1682"/>
                      <a:pt x="4305" y="1540"/>
                    </a:cubicBezTo>
                    <a:cubicBezTo>
                      <a:pt x="4391" y="1337"/>
                      <a:pt x="4606" y="60"/>
                      <a:pt x="4089" y="367"/>
                    </a:cubicBezTo>
                    <a:cubicBezTo>
                      <a:pt x="3572" y="673"/>
                      <a:pt x="2839" y="1642"/>
                      <a:pt x="1891" y="1489"/>
                    </a:cubicBezTo>
                    <a:cubicBezTo>
                      <a:pt x="942" y="1336"/>
                      <a:pt x="1631" y="1234"/>
                      <a:pt x="1157" y="979"/>
                    </a:cubicBezTo>
                    <a:cubicBezTo>
                      <a:pt x="683" y="724"/>
                      <a:pt x="985" y="111"/>
                      <a:pt x="511" y="9"/>
                    </a:cubicBezTo>
                    <a:cubicBezTo>
                      <a:pt x="37" y="-93"/>
                      <a:pt x="381" y="673"/>
                      <a:pt x="123" y="673"/>
                    </a:cubicBezTo>
                    <a:cubicBezTo>
                      <a:pt x="-136" y="673"/>
                      <a:pt x="80" y="1540"/>
                      <a:pt x="166" y="1744"/>
                    </a:cubicBezTo>
                    <a:cubicBezTo>
                      <a:pt x="253" y="1948"/>
                      <a:pt x="-8" y="3071"/>
                      <a:pt x="166" y="3121"/>
                    </a:cubicBezTo>
                    <a:cubicBezTo>
                      <a:pt x="339" y="3172"/>
                      <a:pt x="725" y="3990"/>
                      <a:pt x="683" y="4143"/>
                    </a:cubicBezTo>
                    <a:cubicBezTo>
                      <a:pt x="640" y="4296"/>
                      <a:pt x="1071" y="4806"/>
                      <a:pt x="1071" y="5162"/>
                    </a:cubicBezTo>
                    <a:cubicBezTo>
                      <a:pt x="1071" y="5520"/>
                      <a:pt x="1458" y="5929"/>
                      <a:pt x="1675" y="5929"/>
                    </a:cubicBezTo>
                    <a:cubicBezTo>
                      <a:pt x="1891" y="5929"/>
                      <a:pt x="2192" y="6082"/>
                      <a:pt x="2106" y="6387"/>
                    </a:cubicBezTo>
                    <a:cubicBezTo>
                      <a:pt x="2020" y="6694"/>
                      <a:pt x="2235" y="7153"/>
                      <a:pt x="1977" y="7153"/>
                    </a:cubicBezTo>
                    <a:cubicBezTo>
                      <a:pt x="1717" y="7153"/>
                      <a:pt x="1761" y="8021"/>
                      <a:pt x="1546" y="8173"/>
                    </a:cubicBezTo>
                    <a:cubicBezTo>
                      <a:pt x="1330" y="8327"/>
                      <a:pt x="1503" y="9245"/>
                      <a:pt x="1675" y="9347"/>
                    </a:cubicBezTo>
                    <a:cubicBezTo>
                      <a:pt x="1848" y="9449"/>
                      <a:pt x="2235" y="9704"/>
                      <a:pt x="2192" y="10062"/>
                    </a:cubicBezTo>
                    <a:cubicBezTo>
                      <a:pt x="2148" y="10419"/>
                      <a:pt x="3098" y="10979"/>
                      <a:pt x="3399" y="11031"/>
                    </a:cubicBezTo>
                    <a:cubicBezTo>
                      <a:pt x="3701" y="11082"/>
                      <a:pt x="3744" y="11592"/>
                      <a:pt x="3917" y="11796"/>
                    </a:cubicBezTo>
                    <a:cubicBezTo>
                      <a:pt x="4089" y="12000"/>
                      <a:pt x="3787" y="12408"/>
                      <a:pt x="3830" y="12663"/>
                    </a:cubicBezTo>
                    <a:cubicBezTo>
                      <a:pt x="3873" y="12919"/>
                      <a:pt x="4261" y="13123"/>
                      <a:pt x="4218" y="13531"/>
                    </a:cubicBezTo>
                    <a:cubicBezTo>
                      <a:pt x="4193" y="13777"/>
                      <a:pt x="4543" y="14190"/>
                      <a:pt x="4835" y="14548"/>
                    </a:cubicBezTo>
                    <a:cubicBezTo>
                      <a:pt x="4931" y="14513"/>
                      <a:pt x="5024" y="14492"/>
                      <a:pt x="5100" y="14492"/>
                    </a:cubicBezTo>
                    <a:cubicBezTo>
                      <a:pt x="5391" y="14492"/>
                      <a:pt x="5375" y="14111"/>
                      <a:pt x="5600" y="14340"/>
                    </a:cubicBezTo>
                    <a:cubicBezTo>
                      <a:pt x="5827" y="14570"/>
                      <a:pt x="6133" y="14320"/>
                      <a:pt x="6360" y="14302"/>
                    </a:cubicBezTo>
                    <a:cubicBezTo>
                      <a:pt x="6585" y="14283"/>
                      <a:pt x="7199" y="15659"/>
                      <a:pt x="7473" y="16327"/>
                    </a:cubicBezTo>
                    <a:cubicBezTo>
                      <a:pt x="7748" y="16996"/>
                      <a:pt x="7731" y="17225"/>
                      <a:pt x="8103" y="17512"/>
                    </a:cubicBezTo>
                    <a:cubicBezTo>
                      <a:pt x="8474" y="17799"/>
                      <a:pt x="8894" y="17645"/>
                      <a:pt x="9426" y="18295"/>
                    </a:cubicBezTo>
                    <a:cubicBezTo>
                      <a:pt x="9960" y="18945"/>
                      <a:pt x="11331" y="19385"/>
                      <a:pt x="11913" y="19422"/>
                    </a:cubicBezTo>
                    <a:cubicBezTo>
                      <a:pt x="12493" y="19461"/>
                      <a:pt x="12930" y="18677"/>
                      <a:pt x="13673" y="18849"/>
                    </a:cubicBezTo>
                    <a:cubicBezTo>
                      <a:pt x="14415" y="19021"/>
                      <a:pt x="14237" y="20148"/>
                      <a:pt x="14512" y="20550"/>
                    </a:cubicBezTo>
                    <a:cubicBezTo>
                      <a:pt x="14786" y="20951"/>
                      <a:pt x="17805" y="21219"/>
                      <a:pt x="18322" y="21391"/>
                    </a:cubicBezTo>
                    <a:cubicBezTo>
                      <a:pt x="18510" y="21454"/>
                      <a:pt x="18962" y="21493"/>
                      <a:pt x="19465" y="21507"/>
                    </a:cubicBezTo>
                    <a:cubicBezTo>
                      <a:pt x="19453" y="21380"/>
                      <a:pt x="19443" y="21265"/>
                      <a:pt x="19437" y="21185"/>
                    </a:cubicBezTo>
                    <a:cubicBezTo>
                      <a:pt x="19394" y="20572"/>
                      <a:pt x="19782" y="20062"/>
                      <a:pt x="20128" y="19859"/>
                    </a:cubicBezTo>
                    <a:cubicBezTo>
                      <a:pt x="20472" y="19654"/>
                      <a:pt x="20774" y="19552"/>
                      <a:pt x="21119" y="19501"/>
                    </a:cubicBezTo>
                    <a:cubicBezTo>
                      <a:pt x="21464" y="19449"/>
                      <a:pt x="21119" y="18634"/>
                      <a:pt x="20860" y="1853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2" name="Shape 1839"/>
              <p:cNvSpPr/>
              <p:nvPr/>
            </p:nvSpPr>
            <p:spPr>
              <a:xfrm>
                <a:off x="7884065" y="1920990"/>
                <a:ext cx="1486911" cy="692255"/>
              </a:xfrm>
              <a:custGeom>
                <a:avLst/>
                <a:gdLst/>
                <a:ahLst/>
                <a:cxnLst>
                  <a:cxn ang="0">
                    <a:pos x="wd2" y="hd2"/>
                  </a:cxn>
                  <a:cxn ang="5400000">
                    <a:pos x="wd2" y="hd2"/>
                  </a:cxn>
                  <a:cxn ang="10800000">
                    <a:pos x="wd2" y="hd2"/>
                  </a:cxn>
                  <a:cxn ang="16200000">
                    <a:pos x="wd2" y="hd2"/>
                  </a:cxn>
                </a:cxnLst>
                <a:rect l="0" t="0" r="r" b="b"/>
                <a:pathLst>
                  <a:path w="21564" h="21329" extrusionOk="0">
                    <a:moveTo>
                      <a:pt x="16936" y="13503"/>
                    </a:moveTo>
                    <a:cubicBezTo>
                      <a:pt x="16498" y="13503"/>
                      <a:pt x="15525" y="13037"/>
                      <a:pt x="15133" y="13937"/>
                    </a:cubicBezTo>
                    <a:cubicBezTo>
                      <a:pt x="14741" y="14836"/>
                      <a:pt x="15024" y="15303"/>
                      <a:pt x="14851" y="15369"/>
                    </a:cubicBezTo>
                    <a:cubicBezTo>
                      <a:pt x="14666" y="15441"/>
                      <a:pt x="14569" y="14003"/>
                      <a:pt x="14788" y="13537"/>
                    </a:cubicBezTo>
                    <a:cubicBezTo>
                      <a:pt x="15008" y="13071"/>
                      <a:pt x="15714" y="12871"/>
                      <a:pt x="16152" y="13104"/>
                    </a:cubicBezTo>
                    <a:cubicBezTo>
                      <a:pt x="16592" y="13337"/>
                      <a:pt x="17375" y="12905"/>
                      <a:pt x="17485" y="12972"/>
                    </a:cubicBezTo>
                    <a:cubicBezTo>
                      <a:pt x="17595" y="13037"/>
                      <a:pt x="17376" y="13503"/>
                      <a:pt x="16936" y="13503"/>
                    </a:cubicBezTo>
                    <a:close/>
                    <a:moveTo>
                      <a:pt x="8033" y="13623"/>
                    </a:moveTo>
                    <a:cubicBezTo>
                      <a:pt x="7971" y="13806"/>
                      <a:pt x="7351" y="13465"/>
                      <a:pt x="7299" y="13196"/>
                    </a:cubicBezTo>
                    <a:cubicBezTo>
                      <a:pt x="7243" y="12908"/>
                      <a:pt x="8169" y="13231"/>
                      <a:pt x="8033" y="13623"/>
                    </a:cubicBezTo>
                    <a:close/>
                    <a:moveTo>
                      <a:pt x="21452" y="8741"/>
                    </a:moveTo>
                    <a:cubicBezTo>
                      <a:pt x="21437" y="8508"/>
                      <a:pt x="21342" y="8607"/>
                      <a:pt x="21264" y="8707"/>
                    </a:cubicBezTo>
                    <a:cubicBezTo>
                      <a:pt x="21186" y="8806"/>
                      <a:pt x="20935" y="8874"/>
                      <a:pt x="20840" y="8874"/>
                    </a:cubicBezTo>
                    <a:cubicBezTo>
                      <a:pt x="20746" y="8874"/>
                      <a:pt x="20574" y="8607"/>
                      <a:pt x="20574" y="8407"/>
                    </a:cubicBezTo>
                    <a:cubicBezTo>
                      <a:pt x="20574" y="8207"/>
                      <a:pt x="20554" y="7983"/>
                      <a:pt x="20460" y="7983"/>
                    </a:cubicBezTo>
                    <a:cubicBezTo>
                      <a:pt x="20366" y="7983"/>
                      <a:pt x="20225" y="7882"/>
                      <a:pt x="20131" y="7408"/>
                    </a:cubicBezTo>
                    <a:cubicBezTo>
                      <a:pt x="20037" y="6933"/>
                      <a:pt x="19896" y="6933"/>
                      <a:pt x="19790" y="6809"/>
                    </a:cubicBezTo>
                    <a:cubicBezTo>
                      <a:pt x="19684" y="6683"/>
                      <a:pt x="19390" y="7033"/>
                      <a:pt x="19261" y="7133"/>
                    </a:cubicBezTo>
                    <a:cubicBezTo>
                      <a:pt x="19131" y="7233"/>
                      <a:pt x="18908" y="7033"/>
                      <a:pt x="18743" y="6958"/>
                    </a:cubicBezTo>
                    <a:cubicBezTo>
                      <a:pt x="18579" y="6883"/>
                      <a:pt x="18485" y="6259"/>
                      <a:pt x="18332" y="6334"/>
                    </a:cubicBezTo>
                    <a:cubicBezTo>
                      <a:pt x="18179" y="6408"/>
                      <a:pt x="18144" y="7058"/>
                      <a:pt x="18026" y="7058"/>
                    </a:cubicBezTo>
                    <a:cubicBezTo>
                      <a:pt x="17908" y="7058"/>
                      <a:pt x="17697" y="5759"/>
                      <a:pt x="17473" y="5034"/>
                    </a:cubicBezTo>
                    <a:cubicBezTo>
                      <a:pt x="17250" y="4310"/>
                      <a:pt x="16850" y="2861"/>
                      <a:pt x="16498" y="2586"/>
                    </a:cubicBezTo>
                    <a:cubicBezTo>
                      <a:pt x="16145" y="2311"/>
                      <a:pt x="16250" y="1936"/>
                      <a:pt x="16344" y="1737"/>
                    </a:cubicBezTo>
                    <a:cubicBezTo>
                      <a:pt x="16439" y="1537"/>
                      <a:pt x="16133" y="1486"/>
                      <a:pt x="15992" y="1662"/>
                    </a:cubicBezTo>
                    <a:cubicBezTo>
                      <a:pt x="15851" y="1836"/>
                      <a:pt x="15674" y="2161"/>
                      <a:pt x="15510" y="2236"/>
                    </a:cubicBezTo>
                    <a:cubicBezTo>
                      <a:pt x="15345" y="2311"/>
                      <a:pt x="15110" y="2861"/>
                      <a:pt x="14933" y="2736"/>
                    </a:cubicBezTo>
                    <a:cubicBezTo>
                      <a:pt x="14757" y="2611"/>
                      <a:pt x="14675" y="3211"/>
                      <a:pt x="14534" y="2935"/>
                    </a:cubicBezTo>
                    <a:cubicBezTo>
                      <a:pt x="14392" y="2661"/>
                      <a:pt x="14722" y="2461"/>
                      <a:pt x="14722" y="2212"/>
                    </a:cubicBezTo>
                    <a:cubicBezTo>
                      <a:pt x="14722" y="1961"/>
                      <a:pt x="14498" y="2287"/>
                      <a:pt x="14440" y="2137"/>
                    </a:cubicBezTo>
                    <a:cubicBezTo>
                      <a:pt x="14381" y="1987"/>
                      <a:pt x="14192" y="1836"/>
                      <a:pt x="14192" y="2062"/>
                    </a:cubicBezTo>
                    <a:cubicBezTo>
                      <a:pt x="14192" y="2287"/>
                      <a:pt x="14040" y="2161"/>
                      <a:pt x="14040" y="1987"/>
                    </a:cubicBezTo>
                    <a:cubicBezTo>
                      <a:pt x="14040" y="1812"/>
                      <a:pt x="13934" y="1486"/>
                      <a:pt x="13840" y="1712"/>
                    </a:cubicBezTo>
                    <a:cubicBezTo>
                      <a:pt x="13746" y="1936"/>
                      <a:pt x="13428" y="2062"/>
                      <a:pt x="13358" y="1887"/>
                    </a:cubicBezTo>
                    <a:cubicBezTo>
                      <a:pt x="13287" y="1712"/>
                      <a:pt x="13405" y="1637"/>
                      <a:pt x="13417" y="1412"/>
                    </a:cubicBezTo>
                    <a:cubicBezTo>
                      <a:pt x="13428" y="1187"/>
                      <a:pt x="13299" y="887"/>
                      <a:pt x="13322" y="613"/>
                    </a:cubicBezTo>
                    <a:cubicBezTo>
                      <a:pt x="13346" y="338"/>
                      <a:pt x="13099" y="63"/>
                      <a:pt x="12981" y="163"/>
                    </a:cubicBezTo>
                    <a:cubicBezTo>
                      <a:pt x="12864" y="263"/>
                      <a:pt x="12699" y="163"/>
                      <a:pt x="12570" y="38"/>
                    </a:cubicBezTo>
                    <a:cubicBezTo>
                      <a:pt x="12440" y="-87"/>
                      <a:pt x="11935" y="113"/>
                      <a:pt x="11911" y="363"/>
                    </a:cubicBezTo>
                    <a:cubicBezTo>
                      <a:pt x="11888" y="613"/>
                      <a:pt x="11253" y="812"/>
                      <a:pt x="11135" y="912"/>
                    </a:cubicBezTo>
                    <a:cubicBezTo>
                      <a:pt x="11018" y="1012"/>
                      <a:pt x="10547" y="1162"/>
                      <a:pt x="10383" y="1212"/>
                    </a:cubicBezTo>
                    <a:cubicBezTo>
                      <a:pt x="10218" y="1262"/>
                      <a:pt x="10053" y="1562"/>
                      <a:pt x="9842" y="1562"/>
                    </a:cubicBezTo>
                    <a:cubicBezTo>
                      <a:pt x="9630" y="1562"/>
                      <a:pt x="9230" y="1612"/>
                      <a:pt x="9042" y="1911"/>
                    </a:cubicBezTo>
                    <a:cubicBezTo>
                      <a:pt x="8854" y="2212"/>
                      <a:pt x="8548" y="1961"/>
                      <a:pt x="8407" y="2062"/>
                    </a:cubicBezTo>
                    <a:cubicBezTo>
                      <a:pt x="8266" y="2161"/>
                      <a:pt x="8031" y="2011"/>
                      <a:pt x="7960" y="2112"/>
                    </a:cubicBezTo>
                    <a:cubicBezTo>
                      <a:pt x="7889" y="2212"/>
                      <a:pt x="7913" y="2811"/>
                      <a:pt x="7984" y="3061"/>
                    </a:cubicBezTo>
                    <a:cubicBezTo>
                      <a:pt x="8054" y="3311"/>
                      <a:pt x="8431" y="3410"/>
                      <a:pt x="8454" y="3560"/>
                    </a:cubicBezTo>
                    <a:cubicBezTo>
                      <a:pt x="8477" y="3710"/>
                      <a:pt x="8078" y="3710"/>
                      <a:pt x="7889" y="3760"/>
                    </a:cubicBezTo>
                    <a:cubicBezTo>
                      <a:pt x="7702" y="3811"/>
                      <a:pt x="7749" y="4310"/>
                      <a:pt x="7795" y="4560"/>
                    </a:cubicBezTo>
                    <a:cubicBezTo>
                      <a:pt x="7843" y="4810"/>
                      <a:pt x="7607" y="5060"/>
                      <a:pt x="7466" y="5159"/>
                    </a:cubicBezTo>
                    <a:cubicBezTo>
                      <a:pt x="7325" y="5259"/>
                      <a:pt x="7466" y="5759"/>
                      <a:pt x="7607" y="5759"/>
                    </a:cubicBezTo>
                    <a:cubicBezTo>
                      <a:pt x="7749" y="5759"/>
                      <a:pt x="7866" y="6008"/>
                      <a:pt x="7984" y="6008"/>
                    </a:cubicBezTo>
                    <a:cubicBezTo>
                      <a:pt x="8101" y="6008"/>
                      <a:pt x="8125" y="6508"/>
                      <a:pt x="8125" y="6809"/>
                    </a:cubicBezTo>
                    <a:cubicBezTo>
                      <a:pt x="8125" y="7108"/>
                      <a:pt x="7984" y="7208"/>
                      <a:pt x="7795" y="7208"/>
                    </a:cubicBezTo>
                    <a:cubicBezTo>
                      <a:pt x="7607" y="7208"/>
                      <a:pt x="7513" y="6908"/>
                      <a:pt x="7396" y="6858"/>
                    </a:cubicBezTo>
                    <a:cubicBezTo>
                      <a:pt x="7278" y="6809"/>
                      <a:pt x="7302" y="7308"/>
                      <a:pt x="7207" y="7408"/>
                    </a:cubicBezTo>
                    <a:cubicBezTo>
                      <a:pt x="7114" y="7508"/>
                      <a:pt x="7090" y="7058"/>
                      <a:pt x="6949" y="7058"/>
                    </a:cubicBezTo>
                    <a:cubicBezTo>
                      <a:pt x="6808" y="7058"/>
                      <a:pt x="6643" y="7008"/>
                      <a:pt x="6596" y="6708"/>
                    </a:cubicBezTo>
                    <a:cubicBezTo>
                      <a:pt x="6549" y="6408"/>
                      <a:pt x="6220" y="6358"/>
                      <a:pt x="6079" y="6659"/>
                    </a:cubicBezTo>
                    <a:cubicBezTo>
                      <a:pt x="5938" y="6958"/>
                      <a:pt x="5891" y="6809"/>
                      <a:pt x="5773" y="6608"/>
                    </a:cubicBezTo>
                    <a:cubicBezTo>
                      <a:pt x="5655" y="6408"/>
                      <a:pt x="5303" y="6708"/>
                      <a:pt x="5256" y="6958"/>
                    </a:cubicBezTo>
                    <a:cubicBezTo>
                      <a:pt x="5209" y="7208"/>
                      <a:pt x="4950" y="7308"/>
                      <a:pt x="4762" y="7058"/>
                    </a:cubicBezTo>
                    <a:cubicBezTo>
                      <a:pt x="4573" y="6809"/>
                      <a:pt x="4456" y="6708"/>
                      <a:pt x="4456" y="7058"/>
                    </a:cubicBezTo>
                    <a:cubicBezTo>
                      <a:pt x="4456" y="7408"/>
                      <a:pt x="4315" y="7108"/>
                      <a:pt x="4315" y="6908"/>
                    </a:cubicBezTo>
                    <a:cubicBezTo>
                      <a:pt x="4315" y="6708"/>
                      <a:pt x="4009" y="6309"/>
                      <a:pt x="3868" y="6109"/>
                    </a:cubicBezTo>
                    <a:cubicBezTo>
                      <a:pt x="3727" y="5909"/>
                      <a:pt x="3280" y="5909"/>
                      <a:pt x="3256" y="5709"/>
                    </a:cubicBezTo>
                    <a:cubicBezTo>
                      <a:pt x="3233" y="5509"/>
                      <a:pt x="2951" y="5359"/>
                      <a:pt x="2880" y="5709"/>
                    </a:cubicBezTo>
                    <a:cubicBezTo>
                      <a:pt x="2810" y="6059"/>
                      <a:pt x="2692" y="5809"/>
                      <a:pt x="2598" y="5709"/>
                    </a:cubicBezTo>
                    <a:cubicBezTo>
                      <a:pt x="2504" y="5609"/>
                      <a:pt x="2292" y="5859"/>
                      <a:pt x="2198" y="5959"/>
                    </a:cubicBezTo>
                    <a:cubicBezTo>
                      <a:pt x="2104" y="6059"/>
                      <a:pt x="1798" y="6508"/>
                      <a:pt x="1634" y="6508"/>
                    </a:cubicBezTo>
                    <a:cubicBezTo>
                      <a:pt x="1469" y="6508"/>
                      <a:pt x="1563" y="6958"/>
                      <a:pt x="1351" y="7058"/>
                    </a:cubicBezTo>
                    <a:cubicBezTo>
                      <a:pt x="1140" y="7158"/>
                      <a:pt x="1187" y="7457"/>
                      <a:pt x="1210" y="7658"/>
                    </a:cubicBezTo>
                    <a:cubicBezTo>
                      <a:pt x="1234" y="7857"/>
                      <a:pt x="1351" y="8207"/>
                      <a:pt x="1163" y="8357"/>
                    </a:cubicBezTo>
                    <a:cubicBezTo>
                      <a:pt x="975" y="8507"/>
                      <a:pt x="904" y="7857"/>
                      <a:pt x="740" y="7607"/>
                    </a:cubicBezTo>
                    <a:cubicBezTo>
                      <a:pt x="575" y="7358"/>
                      <a:pt x="434" y="7658"/>
                      <a:pt x="434" y="8007"/>
                    </a:cubicBezTo>
                    <a:cubicBezTo>
                      <a:pt x="434" y="8357"/>
                      <a:pt x="246" y="8357"/>
                      <a:pt x="152" y="8707"/>
                    </a:cubicBezTo>
                    <a:cubicBezTo>
                      <a:pt x="58" y="9056"/>
                      <a:pt x="317" y="9107"/>
                      <a:pt x="317" y="9257"/>
                    </a:cubicBezTo>
                    <a:cubicBezTo>
                      <a:pt x="317" y="9407"/>
                      <a:pt x="175" y="9556"/>
                      <a:pt x="129" y="9606"/>
                    </a:cubicBezTo>
                    <a:cubicBezTo>
                      <a:pt x="81" y="9657"/>
                      <a:pt x="-36" y="10156"/>
                      <a:pt x="11" y="10306"/>
                    </a:cubicBezTo>
                    <a:cubicBezTo>
                      <a:pt x="58" y="10455"/>
                      <a:pt x="340" y="10406"/>
                      <a:pt x="317" y="10755"/>
                    </a:cubicBezTo>
                    <a:cubicBezTo>
                      <a:pt x="293" y="11105"/>
                      <a:pt x="270" y="11455"/>
                      <a:pt x="411" y="11355"/>
                    </a:cubicBezTo>
                    <a:cubicBezTo>
                      <a:pt x="552" y="11256"/>
                      <a:pt x="693" y="11305"/>
                      <a:pt x="787" y="11305"/>
                    </a:cubicBezTo>
                    <a:cubicBezTo>
                      <a:pt x="881" y="11305"/>
                      <a:pt x="952" y="11705"/>
                      <a:pt x="1116" y="12105"/>
                    </a:cubicBezTo>
                    <a:cubicBezTo>
                      <a:pt x="1281" y="12504"/>
                      <a:pt x="1351" y="12704"/>
                      <a:pt x="1187" y="12804"/>
                    </a:cubicBezTo>
                    <a:cubicBezTo>
                      <a:pt x="1022" y="12904"/>
                      <a:pt x="1093" y="13104"/>
                      <a:pt x="1305" y="13304"/>
                    </a:cubicBezTo>
                    <a:cubicBezTo>
                      <a:pt x="1360" y="13357"/>
                      <a:pt x="1419" y="13437"/>
                      <a:pt x="1476" y="13521"/>
                    </a:cubicBezTo>
                    <a:cubicBezTo>
                      <a:pt x="1510" y="13473"/>
                      <a:pt x="1543" y="13424"/>
                      <a:pt x="1571" y="13371"/>
                    </a:cubicBezTo>
                    <a:cubicBezTo>
                      <a:pt x="1838" y="12871"/>
                      <a:pt x="2324" y="12404"/>
                      <a:pt x="2684" y="12604"/>
                    </a:cubicBezTo>
                    <a:cubicBezTo>
                      <a:pt x="3045" y="12804"/>
                      <a:pt x="3343" y="12471"/>
                      <a:pt x="3500" y="12938"/>
                    </a:cubicBezTo>
                    <a:cubicBezTo>
                      <a:pt x="3656" y="13403"/>
                      <a:pt x="3499" y="14270"/>
                      <a:pt x="3562" y="14603"/>
                    </a:cubicBezTo>
                    <a:cubicBezTo>
                      <a:pt x="3625" y="14936"/>
                      <a:pt x="3280" y="14970"/>
                      <a:pt x="3045" y="14903"/>
                    </a:cubicBezTo>
                    <a:cubicBezTo>
                      <a:pt x="2810" y="14836"/>
                      <a:pt x="2323" y="15103"/>
                      <a:pt x="2386" y="15402"/>
                    </a:cubicBezTo>
                    <a:cubicBezTo>
                      <a:pt x="2449" y="15702"/>
                      <a:pt x="2622" y="16402"/>
                      <a:pt x="2308" y="16035"/>
                    </a:cubicBezTo>
                    <a:cubicBezTo>
                      <a:pt x="1995" y="15669"/>
                      <a:pt x="1869" y="16401"/>
                      <a:pt x="2042" y="16401"/>
                    </a:cubicBezTo>
                    <a:cubicBezTo>
                      <a:pt x="2214" y="16401"/>
                      <a:pt x="2449" y="16835"/>
                      <a:pt x="2449" y="17135"/>
                    </a:cubicBezTo>
                    <a:cubicBezTo>
                      <a:pt x="2449" y="17434"/>
                      <a:pt x="2465" y="18100"/>
                      <a:pt x="2622" y="18000"/>
                    </a:cubicBezTo>
                    <a:cubicBezTo>
                      <a:pt x="2778" y="17901"/>
                      <a:pt x="2778" y="18500"/>
                      <a:pt x="2998" y="18467"/>
                    </a:cubicBezTo>
                    <a:cubicBezTo>
                      <a:pt x="3218" y="18434"/>
                      <a:pt x="3421" y="18600"/>
                      <a:pt x="3249" y="19033"/>
                    </a:cubicBezTo>
                    <a:cubicBezTo>
                      <a:pt x="3076" y="19467"/>
                      <a:pt x="3358" y="20665"/>
                      <a:pt x="3421" y="20399"/>
                    </a:cubicBezTo>
                    <a:cubicBezTo>
                      <a:pt x="3461" y="20232"/>
                      <a:pt x="3426" y="19868"/>
                      <a:pt x="3488" y="19636"/>
                    </a:cubicBezTo>
                    <a:cubicBezTo>
                      <a:pt x="3365" y="19024"/>
                      <a:pt x="3885" y="19022"/>
                      <a:pt x="4036" y="19022"/>
                    </a:cubicBezTo>
                    <a:cubicBezTo>
                      <a:pt x="4203" y="19022"/>
                      <a:pt x="4496" y="19555"/>
                      <a:pt x="4684" y="20090"/>
                    </a:cubicBezTo>
                    <a:cubicBezTo>
                      <a:pt x="4873" y="20623"/>
                      <a:pt x="5061" y="20268"/>
                      <a:pt x="5061" y="20268"/>
                    </a:cubicBezTo>
                    <a:lnTo>
                      <a:pt x="5124" y="15286"/>
                    </a:lnTo>
                    <a:lnTo>
                      <a:pt x="6465" y="14527"/>
                    </a:lnTo>
                    <a:cubicBezTo>
                      <a:pt x="6478" y="14455"/>
                      <a:pt x="6493" y="14390"/>
                      <a:pt x="6510" y="14337"/>
                    </a:cubicBezTo>
                    <a:cubicBezTo>
                      <a:pt x="6683" y="13803"/>
                      <a:pt x="6915" y="14244"/>
                      <a:pt x="6996" y="14370"/>
                    </a:cubicBezTo>
                    <a:cubicBezTo>
                      <a:pt x="7064" y="14475"/>
                      <a:pt x="7027" y="13804"/>
                      <a:pt x="7215" y="13837"/>
                    </a:cubicBezTo>
                    <a:cubicBezTo>
                      <a:pt x="7403" y="13871"/>
                      <a:pt x="7200" y="14502"/>
                      <a:pt x="7341" y="14502"/>
                    </a:cubicBezTo>
                    <a:cubicBezTo>
                      <a:pt x="7451" y="14502"/>
                      <a:pt x="7702" y="15330"/>
                      <a:pt x="7623" y="15981"/>
                    </a:cubicBezTo>
                    <a:cubicBezTo>
                      <a:pt x="7832" y="16346"/>
                      <a:pt x="8210" y="17204"/>
                      <a:pt x="8243" y="17421"/>
                    </a:cubicBezTo>
                    <a:cubicBezTo>
                      <a:pt x="8285" y="17687"/>
                      <a:pt x="8829" y="17243"/>
                      <a:pt x="8934" y="17331"/>
                    </a:cubicBezTo>
                    <a:cubicBezTo>
                      <a:pt x="9039" y="17421"/>
                      <a:pt x="9856" y="17421"/>
                      <a:pt x="10003" y="17421"/>
                    </a:cubicBezTo>
                    <a:cubicBezTo>
                      <a:pt x="10149" y="17421"/>
                      <a:pt x="10253" y="17998"/>
                      <a:pt x="10421" y="18088"/>
                    </a:cubicBezTo>
                    <a:cubicBezTo>
                      <a:pt x="10588" y="18177"/>
                      <a:pt x="10526" y="18755"/>
                      <a:pt x="10546" y="19155"/>
                    </a:cubicBezTo>
                    <a:cubicBezTo>
                      <a:pt x="10567" y="19555"/>
                      <a:pt x="10819" y="19956"/>
                      <a:pt x="10840" y="20313"/>
                    </a:cubicBezTo>
                    <a:cubicBezTo>
                      <a:pt x="10861" y="20667"/>
                      <a:pt x="11133" y="20490"/>
                      <a:pt x="11300" y="20579"/>
                    </a:cubicBezTo>
                    <a:cubicBezTo>
                      <a:pt x="11468" y="20668"/>
                      <a:pt x="11718" y="20801"/>
                      <a:pt x="11740" y="21157"/>
                    </a:cubicBezTo>
                    <a:cubicBezTo>
                      <a:pt x="11761" y="21513"/>
                      <a:pt x="11970" y="21246"/>
                      <a:pt x="11991" y="20978"/>
                    </a:cubicBezTo>
                    <a:cubicBezTo>
                      <a:pt x="12012" y="20712"/>
                      <a:pt x="12221" y="20357"/>
                      <a:pt x="12535" y="20090"/>
                    </a:cubicBezTo>
                    <a:cubicBezTo>
                      <a:pt x="12677" y="19969"/>
                      <a:pt x="12770" y="19970"/>
                      <a:pt x="12841" y="20027"/>
                    </a:cubicBezTo>
                    <a:cubicBezTo>
                      <a:pt x="12899" y="19708"/>
                      <a:pt x="12960" y="19438"/>
                      <a:pt x="13001" y="19399"/>
                    </a:cubicBezTo>
                    <a:cubicBezTo>
                      <a:pt x="13111" y="19300"/>
                      <a:pt x="13315" y="18967"/>
                      <a:pt x="13331" y="18634"/>
                    </a:cubicBezTo>
                    <a:cubicBezTo>
                      <a:pt x="13346" y="18301"/>
                      <a:pt x="13769" y="18301"/>
                      <a:pt x="14052" y="18600"/>
                    </a:cubicBezTo>
                    <a:cubicBezTo>
                      <a:pt x="14334" y="18900"/>
                      <a:pt x="14506" y="18901"/>
                      <a:pt x="14522" y="18434"/>
                    </a:cubicBezTo>
                    <a:cubicBezTo>
                      <a:pt x="14538" y="17967"/>
                      <a:pt x="14945" y="17834"/>
                      <a:pt x="15071" y="17967"/>
                    </a:cubicBezTo>
                    <a:cubicBezTo>
                      <a:pt x="15196" y="18100"/>
                      <a:pt x="15588" y="18568"/>
                      <a:pt x="15776" y="18400"/>
                    </a:cubicBezTo>
                    <a:cubicBezTo>
                      <a:pt x="15965" y="18234"/>
                      <a:pt x="16905" y="18434"/>
                      <a:pt x="17141" y="18568"/>
                    </a:cubicBezTo>
                    <a:cubicBezTo>
                      <a:pt x="17376" y="18700"/>
                      <a:pt x="17438" y="18367"/>
                      <a:pt x="17642" y="18867"/>
                    </a:cubicBezTo>
                    <a:cubicBezTo>
                      <a:pt x="17813" y="19286"/>
                      <a:pt x="17897" y="18909"/>
                      <a:pt x="18086" y="19232"/>
                    </a:cubicBezTo>
                    <a:cubicBezTo>
                      <a:pt x="18086" y="19105"/>
                      <a:pt x="18073" y="18945"/>
                      <a:pt x="18073" y="18775"/>
                    </a:cubicBezTo>
                    <a:cubicBezTo>
                      <a:pt x="18073" y="18450"/>
                      <a:pt x="18309" y="18175"/>
                      <a:pt x="18355" y="17925"/>
                    </a:cubicBezTo>
                    <a:cubicBezTo>
                      <a:pt x="18403" y="17676"/>
                      <a:pt x="18144" y="16926"/>
                      <a:pt x="18144" y="16676"/>
                    </a:cubicBezTo>
                    <a:cubicBezTo>
                      <a:pt x="18144" y="16426"/>
                      <a:pt x="18144" y="15827"/>
                      <a:pt x="18026" y="15702"/>
                    </a:cubicBezTo>
                    <a:cubicBezTo>
                      <a:pt x="17908" y="15577"/>
                      <a:pt x="18250" y="15252"/>
                      <a:pt x="18331" y="15261"/>
                    </a:cubicBezTo>
                    <a:cubicBezTo>
                      <a:pt x="18505" y="15279"/>
                      <a:pt x="18754" y="14893"/>
                      <a:pt x="18830" y="15053"/>
                    </a:cubicBezTo>
                    <a:cubicBezTo>
                      <a:pt x="18906" y="15215"/>
                      <a:pt x="19058" y="15261"/>
                      <a:pt x="19210" y="15261"/>
                    </a:cubicBezTo>
                    <a:cubicBezTo>
                      <a:pt x="19361" y="15261"/>
                      <a:pt x="19296" y="14893"/>
                      <a:pt x="19210" y="14731"/>
                    </a:cubicBezTo>
                    <a:cubicBezTo>
                      <a:pt x="19123" y="14569"/>
                      <a:pt x="19481" y="13071"/>
                      <a:pt x="19535" y="12564"/>
                    </a:cubicBezTo>
                    <a:cubicBezTo>
                      <a:pt x="19589" y="12056"/>
                      <a:pt x="19720" y="12518"/>
                      <a:pt x="19893" y="12564"/>
                    </a:cubicBezTo>
                    <a:cubicBezTo>
                      <a:pt x="20067" y="12609"/>
                      <a:pt x="20273" y="12540"/>
                      <a:pt x="20382" y="12656"/>
                    </a:cubicBezTo>
                    <a:cubicBezTo>
                      <a:pt x="20490" y="12770"/>
                      <a:pt x="20805" y="12518"/>
                      <a:pt x="20881" y="12264"/>
                    </a:cubicBezTo>
                    <a:cubicBezTo>
                      <a:pt x="20957" y="12010"/>
                      <a:pt x="20794" y="11941"/>
                      <a:pt x="20805" y="11364"/>
                    </a:cubicBezTo>
                    <a:cubicBezTo>
                      <a:pt x="20816" y="10788"/>
                      <a:pt x="20979" y="10511"/>
                      <a:pt x="21152" y="10511"/>
                    </a:cubicBezTo>
                    <a:cubicBezTo>
                      <a:pt x="21326" y="10511"/>
                      <a:pt x="21380" y="10166"/>
                      <a:pt x="21380" y="9889"/>
                    </a:cubicBezTo>
                    <a:cubicBezTo>
                      <a:pt x="21380" y="9639"/>
                      <a:pt x="21521" y="9481"/>
                      <a:pt x="21564" y="9164"/>
                    </a:cubicBezTo>
                    <a:cubicBezTo>
                      <a:pt x="21508" y="9037"/>
                      <a:pt x="21461" y="8869"/>
                      <a:pt x="21452" y="874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3" name="Shape 1840"/>
              <p:cNvSpPr/>
              <p:nvPr/>
            </p:nvSpPr>
            <p:spPr>
              <a:xfrm>
                <a:off x="9925116" y="1920990"/>
                <a:ext cx="217546" cy="214490"/>
              </a:xfrm>
              <a:custGeom>
                <a:avLst/>
                <a:gdLst/>
                <a:ahLst/>
                <a:cxnLst>
                  <a:cxn ang="0">
                    <a:pos x="wd2" y="hd2"/>
                  </a:cxn>
                  <a:cxn ang="5400000">
                    <a:pos x="wd2" y="hd2"/>
                  </a:cxn>
                  <a:cxn ang="10800000">
                    <a:pos x="wd2" y="hd2"/>
                  </a:cxn>
                  <a:cxn ang="16200000">
                    <a:pos x="wd2" y="hd2"/>
                  </a:cxn>
                </a:cxnLst>
                <a:rect l="0" t="0" r="r" b="b"/>
                <a:pathLst>
                  <a:path w="20335" h="20701" extrusionOk="0">
                    <a:moveTo>
                      <a:pt x="16255" y="12538"/>
                    </a:moveTo>
                    <a:cubicBezTo>
                      <a:pt x="13376" y="15197"/>
                      <a:pt x="7613" y="15823"/>
                      <a:pt x="7613" y="18015"/>
                    </a:cubicBezTo>
                    <a:cubicBezTo>
                      <a:pt x="7613" y="20206"/>
                      <a:pt x="641" y="21302"/>
                      <a:pt x="35" y="20363"/>
                    </a:cubicBezTo>
                    <a:cubicBezTo>
                      <a:pt x="-495" y="19539"/>
                      <a:pt x="5189" y="19267"/>
                      <a:pt x="6554" y="16136"/>
                    </a:cubicBezTo>
                    <a:cubicBezTo>
                      <a:pt x="7918" y="13006"/>
                      <a:pt x="13093" y="11395"/>
                      <a:pt x="15649" y="7214"/>
                    </a:cubicBezTo>
                    <a:cubicBezTo>
                      <a:pt x="17468" y="4242"/>
                      <a:pt x="18984" y="-298"/>
                      <a:pt x="20044" y="15"/>
                    </a:cubicBezTo>
                    <a:cubicBezTo>
                      <a:pt x="21105" y="328"/>
                      <a:pt x="19136" y="9875"/>
                      <a:pt x="16255" y="1253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4" name="Shape 1841"/>
              <p:cNvSpPr/>
              <p:nvPr/>
            </p:nvSpPr>
            <p:spPr>
              <a:xfrm>
                <a:off x="6883548" y="200103"/>
                <a:ext cx="5957141" cy="2179976"/>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5" name="Shape 1842"/>
              <p:cNvSpPr/>
              <p:nvPr/>
            </p:nvSpPr>
            <p:spPr>
              <a:xfrm>
                <a:off x="9925116" y="1920990"/>
                <a:ext cx="217546" cy="214490"/>
              </a:xfrm>
              <a:custGeom>
                <a:avLst/>
                <a:gdLst/>
                <a:ahLst/>
                <a:cxnLst>
                  <a:cxn ang="0">
                    <a:pos x="wd2" y="hd2"/>
                  </a:cxn>
                  <a:cxn ang="5400000">
                    <a:pos x="wd2" y="hd2"/>
                  </a:cxn>
                  <a:cxn ang="10800000">
                    <a:pos x="wd2" y="hd2"/>
                  </a:cxn>
                  <a:cxn ang="16200000">
                    <a:pos x="wd2" y="hd2"/>
                  </a:cxn>
                </a:cxnLst>
                <a:rect l="0" t="0" r="r" b="b"/>
                <a:pathLst>
                  <a:path w="20335" h="20701" extrusionOk="0">
                    <a:moveTo>
                      <a:pt x="16255" y="12538"/>
                    </a:moveTo>
                    <a:cubicBezTo>
                      <a:pt x="13376" y="15197"/>
                      <a:pt x="7613" y="15823"/>
                      <a:pt x="7613" y="18015"/>
                    </a:cubicBezTo>
                    <a:cubicBezTo>
                      <a:pt x="7613" y="20206"/>
                      <a:pt x="641" y="21302"/>
                      <a:pt x="35" y="20363"/>
                    </a:cubicBezTo>
                    <a:cubicBezTo>
                      <a:pt x="-495" y="19539"/>
                      <a:pt x="5189" y="19267"/>
                      <a:pt x="6554" y="16136"/>
                    </a:cubicBezTo>
                    <a:cubicBezTo>
                      <a:pt x="7918" y="13006"/>
                      <a:pt x="13093" y="11395"/>
                      <a:pt x="15649" y="7214"/>
                    </a:cubicBezTo>
                    <a:cubicBezTo>
                      <a:pt x="17468" y="4242"/>
                      <a:pt x="18984" y="-298"/>
                      <a:pt x="20044" y="15"/>
                    </a:cubicBezTo>
                    <a:cubicBezTo>
                      <a:pt x="21105" y="328"/>
                      <a:pt x="19136" y="9875"/>
                      <a:pt x="16255" y="1253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6" name="Shape 1843"/>
              <p:cNvSpPr/>
              <p:nvPr/>
            </p:nvSpPr>
            <p:spPr>
              <a:xfrm>
                <a:off x="6883548" y="200103"/>
                <a:ext cx="5957141" cy="2179976"/>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7" name="Shape 1844"/>
              <p:cNvSpPr/>
              <p:nvPr/>
            </p:nvSpPr>
            <p:spPr>
              <a:xfrm>
                <a:off x="6623414" y="4002063"/>
                <a:ext cx="670306" cy="691994"/>
              </a:xfrm>
              <a:custGeom>
                <a:avLst/>
                <a:gdLst/>
                <a:ahLst/>
                <a:cxnLst>
                  <a:cxn ang="0">
                    <a:pos x="wd2" y="hd2"/>
                  </a:cxn>
                  <a:cxn ang="5400000">
                    <a:pos x="wd2" y="hd2"/>
                  </a:cxn>
                  <a:cxn ang="10800000">
                    <a:pos x="wd2" y="hd2"/>
                  </a:cxn>
                  <a:cxn ang="16200000">
                    <a:pos x="wd2" y="hd2"/>
                  </a:cxn>
                </a:cxnLst>
                <a:rect l="0" t="0" r="r" b="b"/>
                <a:pathLst>
                  <a:path w="21600" h="21229" extrusionOk="0">
                    <a:moveTo>
                      <a:pt x="19771" y="14002"/>
                    </a:moveTo>
                    <a:cubicBezTo>
                      <a:pt x="19196" y="13703"/>
                      <a:pt x="18960" y="9947"/>
                      <a:pt x="19247" y="9848"/>
                    </a:cubicBezTo>
                    <a:cubicBezTo>
                      <a:pt x="19286" y="9835"/>
                      <a:pt x="19322" y="9875"/>
                      <a:pt x="19358" y="9952"/>
                    </a:cubicBezTo>
                    <a:lnTo>
                      <a:pt x="19300" y="9101"/>
                    </a:lnTo>
                    <a:cubicBezTo>
                      <a:pt x="19300" y="9101"/>
                      <a:pt x="19267" y="9096"/>
                      <a:pt x="19223" y="9078"/>
                    </a:cubicBezTo>
                    <a:cubicBezTo>
                      <a:pt x="19130" y="9043"/>
                      <a:pt x="18987" y="8956"/>
                      <a:pt x="18987" y="8753"/>
                    </a:cubicBezTo>
                    <a:cubicBezTo>
                      <a:pt x="18987" y="8455"/>
                      <a:pt x="19247" y="8430"/>
                      <a:pt x="19247" y="8430"/>
                    </a:cubicBezTo>
                    <a:cubicBezTo>
                      <a:pt x="19247" y="8430"/>
                      <a:pt x="19196" y="7808"/>
                      <a:pt x="19484" y="7708"/>
                    </a:cubicBezTo>
                    <a:cubicBezTo>
                      <a:pt x="19541" y="7689"/>
                      <a:pt x="19587" y="7650"/>
                      <a:pt x="19627" y="7603"/>
                    </a:cubicBezTo>
                    <a:cubicBezTo>
                      <a:pt x="19788" y="7414"/>
                      <a:pt x="19823" y="7048"/>
                      <a:pt x="19823" y="6787"/>
                    </a:cubicBezTo>
                    <a:cubicBezTo>
                      <a:pt x="19823" y="6465"/>
                      <a:pt x="19901" y="6091"/>
                      <a:pt x="20032" y="5818"/>
                    </a:cubicBezTo>
                    <a:cubicBezTo>
                      <a:pt x="20163" y="5545"/>
                      <a:pt x="20110" y="5171"/>
                      <a:pt x="20320" y="5022"/>
                    </a:cubicBezTo>
                    <a:cubicBezTo>
                      <a:pt x="20529" y="4873"/>
                      <a:pt x="20503" y="4475"/>
                      <a:pt x="20764" y="4400"/>
                    </a:cubicBezTo>
                    <a:cubicBezTo>
                      <a:pt x="21024" y="4325"/>
                      <a:pt x="21234" y="4226"/>
                      <a:pt x="21260" y="4076"/>
                    </a:cubicBezTo>
                    <a:cubicBezTo>
                      <a:pt x="21286" y="3927"/>
                      <a:pt x="21600" y="3728"/>
                      <a:pt x="21600" y="3504"/>
                    </a:cubicBezTo>
                    <a:cubicBezTo>
                      <a:pt x="21600" y="3281"/>
                      <a:pt x="21208" y="3231"/>
                      <a:pt x="21208" y="2957"/>
                    </a:cubicBezTo>
                    <a:cubicBezTo>
                      <a:pt x="21208" y="2683"/>
                      <a:pt x="21313" y="1987"/>
                      <a:pt x="21313" y="1987"/>
                    </a:cubicBezTo>
                    <a:cubicBezTo>
                      <a:pt x="21313" y="1987"/>
                      <a:pt x="21323" y="1984"/>
                      <a:pt x="21330" y="1981"/>
                    </a:cubicBezTo>
                    <a:cubicBezTo>
                      <a:pt x="20767" y="1491"/>
                      <a:pt x="20116" y="982"/>
                      <a:pt x="19968" y="888"/>
                    </a:cubicBezTo>
                    <a:cubicBezTo>
                      <a:pt x="19751" y="750"/>
                      <a:pt x="19386" y="1028"/>
                      <a:pt x="19386" y="1028"/>
                    </a:cubicBezTo>
                    <a:cubicBezTo>
                      <a:pt x="19386" y="1028"/>
                      <a:pt x="19022" y="680"/>
                      <a:pt x="18730" y="958"/>
                    </a:cubicBezTo>
                    <a:cubicBezTo>
                      <a:pt x="18439" y="1235"/>
                      <a:pt x="18002" y="958"/>
                      <a:pt x="18002" y="958"/>
                    </a:cubicBezTo>
                    <a:cubicBezTo>
                      <a:pt x="18002" y="958"/>
                      <a:pt x="17638" y="750"/>
                      <a:pt x="17492" y="402"/>
                    </a:cubicBezTo>
                    <a:cubicBezTo>
                      <a:pt x="17433" y="261"/>
                      <a:pt x="17324" y="178"/>
                      <a:pt x="17187" y="110"/>
                    </a:cubicBezTo>
                    <a:lnTo>
                      <a:pt x="17205" y="154"/>
                    </a:lnTo>
                    <a:lnTo>
                      <a:pt x="16333" y="293"/>
                    </a:lnTo>
                    <a:cubicBezTo>
                      <a:pt x="16333" y="293"/>
                      <a:pt x="15244" y="-260"/>
                      <a:pt x="15026" y="154"/>
                    </a:cubicBezTo>
                    <a:cubicBezTo>
                      <a:pt x="14808" y="570"/>
                      <a:pt x="14590" y="293"/>
                      <a:pt x="14081" y="293"/>
                    </a:cubicBezTo>
                    <a:cubicBezTo>
                      <a:pt x="13573" y="293"/>
                      <a:pt x="13136" y="501"/>
                      <a:pt x="12846" y="639"/>
                    </a:cubicBezTo>
                    <a:cubicBezTo>
                      <a:pt x="12555" y="778"/>
                      <a:pt x="12119" y="501"/>
                      <a:pt x="11901" y="639"/>
                    </a:cubicBezTo>
                    <a:cubicBezTo>
                      <a:pt x="11683" y="778"/>
                      <a:pt x="11537" y="1400"/>
                      <a:pt x="11537" y="1400"/>
                    </a:cubicBezTo>
                    <a:lnTo>
                      <a:pt x="9286" y="985"/>
                    </a:lnTo>
                    <a:cubicBezTo>
                      <a:pt x="9286" y="985"/>
                      <a:pt x="8850" y="362"/>
                      <a:pt x="8341" y="362"/>
                    </a:cubicBezTo>
                    <a:cubicBezTo>
                      <a:pt x="7832" y="362"/>
                      <a:pt x="7106" y="1262"/>
                      <a:pt x="7106" y="1262"/>
                    </a:cubicBezTo>
                    <a:lnTo>
                      <a:pt x="7106" y="2014"/>
                    </a:lnTo>
                    <a:cubicBezTo>
                      <a:pt x="7192" y="2465"/>
                      <a:pt x="7082" y="2937"/>
                      <a:pt x="6930" y="3177"/>
                    </a:cubicBezTo>
                    <a:cubicBezTo>
                      <a:pt x="6712" y="3524"/>
                      <a:pt x="6493" y="3662"/>
                      <a:pt x="6493" y="4356"/>
                    </a:cubicBezTo>
                    <a:cubicBezTo>
                      <a:pt x="6493" y="5049"/>
                      <a:pt x="5619" y="6159"/>
                      <a:pt x="5619" y="6713"/>
                    </a:cubicBezTo>
                    <a:cubicBezTo>
                      <a:pt x="5619" y="7268"/>
                      <a:pt x="4599" y="7615"/>
                      <a:pt x="4599" y="7961"/>
                    </a:cubicBezTo>
                    <a:cubicBezTo>
                      <a:pt x="4599" y="8307"/>
                      <a:pt x="4527" y="9071"/>
                      <a:pt x="4527" y="9834"/>
                    </a:cubicBezTo>
                    <a:cubicBezTo>
                      <a:pt x="4527" y="10597"/>
                      <a:pt x="4090" y="9972"/>
                      <a:pt x="4090" y="10665"/>
                    </a:cubicBezTo>
                    <a:cubicBezTo>
                      <a:pt x="4090" y="11359"/>
                      <a:pt x="3725" y="10943"/>
                      <a:pt x="3361" y="11290"/>
                    </a:cubicBezTo>
                    <a:cubicBezTo>
                      <a:pt x="2998" y="11637"/>
                      <a:pt x="2852" y="11706"/>
                      <a:pt x="2852" y="11360"/>
                    </a:cubicBezTo>
                    <a:cubicBezTo>
                      <a:pt x="2852" y="11013"/>
                      <a:pt x="2342" y="10943"/>
                      <a:pt x="1904" y="11290"/>
                    </a:cubicBezTo>
                    <a:cubicBezTo>
                      <a:pt x="1468" y="11637"/>
                      <a:pt x="1322" y="11290"/>
                      <a:pt x="1104" y="11220"/>
                    </a:cubicBezTo>
                    <a:cubicBezTo>
                      <a:pt x="983" y="11183"/>
                      <a:pt x="484" y="11463"/>
                      <a:pt x="0" y="11778"/>
                    </a:cubicBezTo>
                    <a:cubicBezTo>
                      <a:pt x="218" y="12207"/>
                      <a:pt x="330" y="12636"/>
                      <a:pt x="419" y="13015"/>
                    </a:cubicBezTo>
                    <a:cubicBezTo>
                      <a:pt x="427" y="13051"/>
                      <a:pt x="438" y="13090"/>
                      <a:pt x="449" y="13128"/>
                    </a:cubicBezTo>
                    <a:cubicBezTo>
                      <a:pt x="706" y="12955"/>
                      <a:pt x="966" y="12803"/>
                      <a:pt x="1115" y="12783"/>
                    </a:cubicBezTo>
                    <a:cubicBezTo>
                      <a:pt x="1481" y="12733"/>
                      <a:pt x="4930" y="12783"/>
                      <a:pt x="4930" y="12783"/>
                    </a:cubicBezTo>
                    <a:cubicBezTo>
                      <a:pt x="4930" y="12783"/>
                      <a:pt x="5243" y="13280"/>
                      <a:pt x="5139" y="13729"/>
                    </a:cubicBezTo>
                    <a:cubicBezTo>
                      <a:pt x="5034" y="14176"/>
                      <a:pt x="5347" y="13977"/>
                      <a:pt x="5609" y="14574"/>
                    </a:cubicBezTo>
                    <a:cubicBezTo>
                      <a:pt x="5870" y="15171"/>
                      <a:pt x="6079" y="15420"/>
                      <a:pt x="6602" y="15271"/>
                    </a:cubicBezTo>
                    <a:cubicBezTo>
                      <a:pt x="7124" y="15121"/>
                      <a:pt x="7752" y="15022"/>
                      <a:pt x="7961" y="15072"/>
                    </a:cubicBezTo>
                    <a:cubicBezTo>
                      <a:pt x="8168" y="15121"/>
                      <a:pt x="8117" y="14226"/>
                      <a:pt x="8430" y="14076"/>
                    </a:cubicBezTo>
                    <a:cubicBezTo>
                      <a:pt x="8744" y="13927"/>
                      <a:pt x="9372" y="14076"/>
                      <a:pt x="9372" y="14076"/>
                    </a:cubicBezTo>
                    <a:cubicBezTo>
                      <a:pt x="9372" y="14076"/>
                      <a:pt x="9424" y="14325"/>
                      <a:pt x="9945" y="14325"/>
                    </a:cubicBezTo>
                    <a:cubicBezTo>
                      <a:pt x="10469" y="14325"/>
                      <a:pt x="10731" y="14126"/>
                      <a:pt x="10731" y="14475"/>
                    </a:cubicBezTo>
                    <a:cubicBezTo>
                      <a:pt x="10731" y="14823"/>
                      <a:pt x="10783" y="15221"/>
                      <a:pt x="10939" y="15370"/>
                    </a:cubicBezTo>
                    <a:cubicBezTo>
                      <a:pt x="11095" y="15519"/>
                      <a:pt x="10522" y="16763"/>
                      <a:pt x="10783" y="16962"/>
                    </a:cubicBezTo>
                    <a:cubicBezTo>
                      <a:pt x="11044" y="17161"/>
                      <a:pt x="11410" y="17609"/>
                      <a:pt x="11357" y="17858"/>
                    </a:cubicBezTo>
                    <a:cubicBezTo>
                      <a:pt x="11305" y="18107"/>
                      <a:pt x="11148" y="18703"/>
                      <a:pt x="11357" y="18753"/>
                    </a:cubicBezTo>
                    <a:cubicBezTo>
                      <a:pt x="11566" y="18803"/>
                      <a:pt x="11619" y="18455"/>
                      <a:pt x="11984" y="18455"/>
                    </a:cubicBezTo>
                    <a:cubicBezTo>
                      <a:pt x="12350" y="18455"/>
                      <a:pt x="12663" y="18504"/>
                      <a:pt x="13029" y="18355"/>
                    </a:cubicBezTo>
                    <a:cubicBezTo>
                      <a:pt x="13149" y="18306"/>
                      <a:pt x="13256" y="18325"/>
                      <a:pt x="13348" y="18366"/>
                    </a:cubicBezTo>
                    <a:cubicBezTo>
                      <a:pt x="13536" y="18454"/>
                      <a:pt x="13657" y="18653"/>
                      <a:pt x="13657" y="18653"/>
                    </a:cubicBezTo>
                    <a:cubicBezTo>
                      <a:pt x="13657" y="18653"/>
                      <a:pt x="13761" y="19002"/>
                      <a:pt x="13970" y="18903"/>
                    </a:cubicBezTo>
                    <a:cubicBezTo>
                      <a:pt x="14179" y="18803"/>
                      <a:pt x="14754" y="18653"/>
                      <a:pt x="14702" y="18852"/>
                    </a:cubicBezTo>
                    <a:cubicBezTo>
                      <a:pt x="14650" y="19052"/>
                      <a:pt x="14858" y="19500"/>
                      <a:pt x="15067" y="19400"/>
                    </a:cubicBezTo>
                    <a:cubicBezTo>
                      <a:pt x="15277" y="19300"/>
                      <a:pt x="15799" y="19699"/>
                      <a:pt x="16061" y="19699"/>
                    </a:cubicBezTo>
                    <a:cubicBezTo>
                      <a:pt x="16322" y="19699"/>
                      <a:pt x="16583" y="19699"/>
                      <a:pt x="16583" y="19549"/>
                    </a:cubicBezTo>
                    <a:cubicBezTo>
                      <a:pt x="16583" y="19400"/>
                      <a:pt x="16896" y="19152"/>
                      <a:pt x="17002" y="19350"/>
                    </a:cubicBezTo>
                    <a:cubicBezTo>
                      <a:pt x="17106" y="19549"/>
                      <a:pt x="17367" y="19997"/>
                      <a:pt x="17628" y="19997"/>
                    </a:cubicBezTo>
                    <a:cubicBezTo>
                      <a:pt x="17890" y="19997"/>
                      <a:pt x="18516" y="19997"/>
                      <a:pt x="18516" y="20196"/>
                    </a:cubicBezTo>
                    <a:cubicBezTo>
                      <a:pt x="18516" y="20395"/>
                      <a:pt x="18725" y="20943"/>
                      <a:pt x="18987" y="21141"/>
                    </a:cubicBezTo>
                    <a:cubicBezTo>
                      <a:pt x="19247" y="21340"/>
                      <a:pt x="19823" y="21141"/>
                      <a:pt x="19823" y="21141"/>
                    </a:cubicBezTo>
                    <a:cubicBezTo>
                      <a:pt x="19823" y="21141"/>
                      <a:pt x="20032" y="20992"/>
                      <a:pt x="20032" y="20644"/>
                    </a:cubicBezTo>
                    <a:cubicBezTo>
                      <a:pt x="20032" y="20295"/>
                      <a:pt x="20032" y="19848"/>
                      <a:pt x="19875" y="19848"/>
                    </a:cubicBezTo>
                    <a:cubicBezTo>
                      <a:pt x="19718" y="19848"/>
                      <a:pt x="19456" y="20196"/>
                      <a:pt x="19091" y="20096"/>
                    </a:cubicBezTo>
                    <a:cubicBezTo>
                      <a:pt x="18725" y="19997"/>
                      <a:pt x="18464" y="19300"/>
                      <a:pt x="18308" y="19201"/>
                    </a:cubicBezTo>
                    <a:cubicBezTo>
                      <a:pt x="18150" y="19102"/>
                      <a:pt x="18569" y="18455"/>
                      <a:pt x="18569" y="18156"/>
                    </a:cubicBezTo>
                    <a:cubicBezTo>
                      <a:pt x="18569" y="17858"/>
                      <a:pt x="18830" y="17012"/>
                      <a:pt x="18621" y="16912"/>
                    </a:cubicBezTo>
                    <a:cubicBezTo>
                      <a:pt x="18412" y="16813"/>
                      <a:pt x="18516" y="16514"/>
                      <a:pt x="18778" y="16316"/>
                    </a:cubicBezTo>
                    <a:cubicBezTo>
                      <a:pt x="19038" y="16116"/>
                      <a:pt x="18673" y="15569"/>
                      <a:pt x="19091" y="15569"/>
                    </a:cubicBezTo>
                    <a:cubicBezTo>
                      <a:pt x="19484" y="15569"/>
                      <a:pt x="20283" y="15609"/>
                      <a:pt x="20510" y="15369"/>
                    </a:cubicBezTo>
                    <a:cubicBezTo>
                      <a:pt x="20524" y="15352"/>
                      <a:pt x="20545" y="15339"/>
                      <a:pt x="20553" y="15320"/>
                    </a:cubicBezTo>
                    <a:cubicBezTo>
                      <a:pt x="20584" y="15265"/>
                      <a:pt x="20609" y="15207"/>
                      <a:pt x="20631" y="15147"/>
                    </a:cubicBezTo>
                    <a:cubicBezTo>
                      <a:pt x="20362" y="14728"/>
                      <a:pt x="20094" y="14170"/>
                      <a:pt x="19771" y="1400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8" name="Shape 1845"/>
              <p:cNvSpPr/>
              <p:nvPr/>
            </p:nvSpPr>
            <p:spPr>
              <a:xfrm>
                <a:off x="7223724" y="4282207"/>
                <a:ext cx="58859" cy="77091"/>
              </a:xfrm>
              <a:custGeom>
                <a:avLst/>
                <a:gdLst/>
                <a:ahLst/>
                <a:cxnLst>
                  <a:cxn ang="0">
                    <a:pos x="wd2" y="hd2"/>
                  </a:cxn>
                  <a:cxn ang="5400000">
                    <a:pos x="wd2" y="hd2"/>
                  </a:cxn>
                  <a:cxn ang="10800000">
                    <a:pos x="wd2" y="hd2"/>
                  </a:cxn>
                  <a:cxn ang="16200000">
                    <a:pos x="wd2" y="hd2"/>
                  </a:cxn>
                </a:cxnLst>
                <a:rect l="0" t="0" r="r" b="b"/>
                <a:pathLst>
                  <a:path w="21600" h="21600" extrusionOk="0">
                    <a:moveTo>
                      <a:pt x="1542" y="10951"/>
                    </a:moveTo>
                    <a:cubicBezTo>
                      <a:pt x="2596" y="12763"/>
                      <a:pt x="3650" y="16908"/>
                      <a:pt x="4876" y="21600"/>
                    </a:cubicBezTo>
                    <a:cubicBezTo>
                      <a:pt x="7530" y="20297"/>
                      <a:pt x="9696" y="19300"/>
                      <a:pt x="10614" y="19010"/>
                    </a:cubicBezTo>
                    <a:cubicBezTo>
                      <a:pt x="14056" y="17970"/>
                      <a:pt x="21600" y="6959"/>
                      <a:pt x="21600" y="6959"/>
                    </a:cubicBezTo>
                    <a:lnTo>
                      <a:pt x="18172" y="5382"/>
                    </a:lnTo>
                    <a:cubicBezTo>
                      <a:pt x="18172" y="5382"/>
                      <a:pt x="18545" y="3088"/>
                      <a:pt x="17627" y="0"/>
                    </a:cubicBezTo>
                    <a:cubicBezTo>
                      <a:pt x="14551" y="279"/>
                      <a:pt x="11302" y="137"/>
                      <a:pt x="11302" y="137"/>
                    </a:cubicBezTo>
                    <a:cubicBezTo>
                      <a:pt x="11302" y="137"/>
                      <a:pt x="11990" y="4336"/>
                      <a:pt x="4432" y="3285"/>
                    </a:cubicBezTo>
                    <a:cubicBezTo>
                      <a:pt x="3227" y="3121"/>
                      <a:pt x="1685" y="3017"/>
                      <a:pt x="0" y="2968"/>
                    </a:cubicBezTo>
                    <a:cubicBezTo>
                      <a:pt x="502" y="3126"/>
                      <a:pt x="889" y="3181"/>
                      <a:pt x="889" y="3181"/>
                    </a:cubicBezTo>
                    <a:cubicBezTo>
                      <a:pt x="889" y="3181"/>
                      <a:pt x="1542" y="10951"/>
                      <a:pt x="1542" y="1095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69" name="Shape 1846"/>
              <p:cNvSpPr/>
              <p:nvPr/>
            </p:nvSpPr>
            <p:spPr>
              <a:xfrm>
                <a:off x="7263744" y="4602372"/>
                <a:ext cx="386761" cy="626535"/>
              </a:xfrm>
              <a:custGeom>
                <a:avLst/>
                <a:gdLst/>
                <a:ahLst/>
                <a:cxnLst>
                  <a:cxn ang="0">
                    <a:pos x="wd2" y="hd2"/>
                  </a:cxn>
                  <a:cxn ang="5400000">
                    <a:pos x="wd2" y="hd2"/>
                  </a:cxn>
                  <a:cxn ang="10800000">
                    <a:pos x="wd2" y="hd2"/>
                  </a:cxn>
                  <a:cxn ang="16200000">
                    <a:pos x="wd2" y="hd2"/>
                  </a:cxn>
                </a:cxnLst>
                <a:rect l="0" t="0" r="r" b="b"/>
                <a:pathLst>
                  <a:path w="21406" h="21600" extrusionOk="0">
                    <a:moveTo>
                      <a:pt x="21392" y="5526"/>
                    </a:moveTo>
                    <a:cubicBezTo>
                      <a:pt x="21183" y="5191"/>
                      <a:pt x="20763" y="3681"/>
                      <a:pt x="20882" y="3067"/>
                    </a:cubicBezTo>
                    <a:cubicBezTo>
                      <a:pt x="21002" y="2451"/>
                      <a:pt x="20702" y="830"/>
                      <a:pt x="20702" y="49"/>
                    </a:cubicBezTo>
                    <a:cubicBezTo>
                      <a:pt x="20702" y="30"/>
                      <a:pt x="20698" y="16"/>
                      <a:pt x="20697" y="0"/>
                    </a:cubicBezTo>
                    <a:cubicBezTo>
                      <a:pt x="19707" y="280"/>
                      <a:pt x="18643" y="601"/>
                      <a:pt x="18549" y="718"/>
                    </a:cubicBezTo>
                    <a:cubicBezTo>
                      <a:pt x="18369" y="941"/>
                      <a:pt x="17592" y="681"/>
                      <a:pt x="17111" y="941"/>
                    </a:cubicBezTo>
                    <a:cubicBezTo>
                      <a:pt x="16633" y="1203"/>
                      <a:pt x="16335" y="979"/>
                      <a:pt x="15916" y="905"/>
                    </a:cubicBezTo>
                    <a:cubicBezTo>
                      <a:pt x="15500" y="831"/>
                      <a:pt x="15317" y="1165"/>
                      <a:pt x="15260" y="1389"/>
                    </a:cubicBezTo>
                    <a:cubicBezTo>
                      <a:pt x="15198" y="1612"/>
                      <a:pt x="14362" y="1501"/>
                      <a:pt x="14060" y="1464"/>
                    </a:cubicBezTo>
                    <a:cubicBezTo>
                      <a:pt x="13761" y="1426"/>
                      <a:pt x="12805" y="1612"/>
                      <a:pt x="12326" y="1612"/>
                    </a:cubicBezTo>
                    <a:cubicBezTo>
                      <a:pt x="11847" y="1612"/>
                      <a:pt x="12207" y="1352"/>
                      <a:pt x="11669" y="1241"/>
                    </a:cubicBezTo>
                    <a:cubicBezTo>
                      <a:pt x="11130" y="1129"/>
                      <a:pt x="10771" y="1389"/>
                      <a:pt x="10471" y="1389"/>
                    </a:cubicBezTo>
                    <a:cubicBezTo>
                      <a:pt x="10290" y="1389"/>
                      <a:pt x="9731" y="1348"/>
                      <a:pt x="9322" y="1315"/>
                    </a:cubicBezTo>
                    <a:cubicBezTo>
                      <a:pt x="9316" y="1488"/>
                      <a:pt x="9284" y="1640"/>
                      <a:pt x="9214" y="1753"/>
                    </a:cubicBezTo>
                    <a:cubicBezTo>
                      <a:pt x="8827" y="2384"/>
                      <a:pt x="10023" y="3814"/>
                      <a:pt x="10082" y="4419"/>
                    </a:cubicBezTo>
                    <a:cubicBezTo>
                      <a:pt x="10525" y="4657"/>
                      <a:pt x="11037" y="4948"/>
                      <a:pt x="11308" y="5154"/>
                    </a:cubicBezTo>
                    <a:cubicBezTo>
                      <a:pt x="11847" y="5564"/>
                      <a:pt x="11308" y="5526"/>
                      <a:pt x="11368" y="6421"/>
                    </a:cubicBezTo>
                    <a:cubicBezTo>
                      <a:pt x="11429" y="7315"/>
                      <a:pt x="10771" y="6944"/>
                      <a:pt x="10231" y="7241"/>
                    </a:cubicBezTo>
                    <a:cubicBezTo>
                      <a:pt x="9694" y="7539"/>
                      <a:pt x="10171" y="8210"/>
                      <a:pt x="10052" y="8397"/>
                    </a:cubicBezTo>
                    <a:cubicBezTo>
                      <a:pt x="9932" y="8583"/>
                      <a:pt x="8317" y="7092"/>
                      <a:pt x="8196" y="6868"/>
                    </a:cubicBezTo>
                    <a:cubicBezTo>
                      <a:pt x="8078" y="6644"/>
                      <a:pt x="8796" y="5750"/>
                      <a:pt x="8617" y="5229"/>
                    </a:cubicBezTo>
                    <a:cubicBezTo>
                      <a:pt x="8437" y="4707"/>
                      <a:pt x="7360" y="5042"/>
                      <a:pt x="7001" y="5079"/>
                    </a:cubicBezTo>
                    <a:cubicBezTo>
                      <a:pt x="6642" y="5116"/>
                      <a:pt x="5803" y="4483"/>
                      <a:pt x="5623" y="4483"/>
                    </a:cubicBezTo>
                    <a:cubicBezTo>
                      <a:pt x="5444" y="4483"/>
                      <a:pt x="0" y="5750"/>
                      <a:pt x="0" y="5750"/>
                    </a:cubicBezTo>
                    <a:lnTo>
                      <a:pt x="416" y="6682"/>
                    </a:lnTo>
                    <a:lnTo>
                      <a:pt x="300" y="6684"/>
                    </a:lnTo>
                    <a:lnTo>
                      <a:pt x="598" y="7092"/>
                    </a:lnTo>
                    <a:cubicBezTo>
                      <a:pt x="598" y="7092"/>
                      <a:pt x="2394" y="7147"/>
                      <a:pt x="3200" y="7483"/>
                    </a:cubicBezTo>
                    <a:cubicBezTo>
                      <a:pt x="4007" y="7819"/>
                      <a:pt x="5264" y="7874"/>
                      <a:pt x="5534" y="7986"/>
                    </a:cubicBezTo>
                    <a:cubicBezTo>
                      <a:pt x="5803" y="8098"/>
                      <a:pt x="5534" y="9329"/>
                      <a:pt x="5623" y="9943"/>
                    </a:cubicBezTo>
                    <a:cubicBezTo>
                      <a:pt x="5714" y="10558"/>
                      <a:pt x="4547" y="10726"/>
                      <a:pt x="5084" y="11061"/>
                    </a:cubicBezTo>
                    <a:cubicBezTo>
                      <a:pt x="5623" y="11397"/>
                      <a:pt x="5355" y="11956"/>
                      <a:pt x="5714" y="12011"/>
                    </a:cubicBezTo>
                    <a:cubicBezTo>
                      <a:pt x="6073" y="12068"/>
                      <a:pt x="5084" y="12794"/>
                      <a:pt x="4637" y="12962"/>
                    </a:cubicBezTo>
                    <a:cubicBezTo>
                      <a:pt x="4188" y="13130"/>
                      <a:pt x="4637" y="13745"/>
                      <a:pt x="4097" y="14192"/>
                    </a:cubicBezTo>
                    <a:cubicBezTo>
                      <a:pt x="3753" y="14479"/>
                      <a:pt x="2747" y="15040"/>
                      <a:pt x="2044" y="15465"/>
                    </a:cubicBezTo>
                    <a:cubicBezTo>
                      <a:pt x="2080" y="15477"/>
                      <a:pt x="2110" y="15490"/>
                      <a:pt x="2123" y="15506"/>
                    </a:cubicBezTo>
                    <a:cubicBezTo>
                      <a:pt x="2303" y="15702"/>
                      <a:pt x="2841" y="17659"/>
                      <a:pt x="3379" y="17854"/>
                    </a:cubicBezTo>
                    <a:cubicBezTo>
                      <a:pt x="3919" y="18050"/>
                      <a:pt x="3604" y="19978"/>
                      <a:pt x="3559" y="20147"/>
                    </a:cubicBezTo>
                    <a:cubicBezTo>
                      <a:pt x="3514" y="20314"/>
                      <a:pt x="3784" y="21600"/>
                      <a:pt x="3784" y="21600"/>
                    </a:cubicBezTo>
                    <a:cubicBezTo>
                      <a:pt x="3784" y="21600"/>
                      <a:pt x="4585" y="21523"/>
                      <a:pt x="5292" y="21529"/>
                    </a:cubicBezTo>
                    <a:cubicBezTo>
                      <a:pt x="5340" y="21274"/>
                      <a:pt x="5370" y="21052"/>
                      <a:pt x="5386" y="20901"/>
                    </a:cubicBezTo>
                    <a:cubicBezTo>
                      <a:pt x="5444" y="20306"/>
                      <a:pt x="4787" y="20790"/>
                      <a:pt x="4577" y="20417"/>
                    </a:cubicBezTo>
                    <a:cubicBezTo>
                      <a:pt x="4367" y="20045"/>
                      <a:pt x="6043" y="19355"/>
                      <a:pt x="7748" y="18964"/>
                    </a:cubicBezTo>
                    <a:cubicBezTo>
                      <a:pt x="9454" y="18572"/>
                      <a:pt x="10112" y="18348"/>
                      <a:pt x="10291" y="17976"/>
                    </a:cubicBezTo>
                    <a:cubicBezTo>
                      <a:pt x="10471" y="17604"/>
                      <a:pt x="10263" y="16560"/>
                      <a:pt x="10501" y="16149"/>
                    </a:cubicBezTo>
                    <a:cubicBezTo>
                      <a:pt x="10739" y="15739"/>
                      <a:pt x="10352" y="15497"/>
                      <a:pt x="10142" y="14565"/>
                    </a:cubicBezTo>
                    <a:cubicBezTo>
                      <a:pt x="9932" y="13633"/>
                      <a:pt x="9393" y="13484"/>
                      <a:pt x="9155" y="12962"/>
                    </a:cubicBezTo>
                    <a:cubicBezTo>
                      <a:pt x="8915" y="12441"/>
                      <a:pt x="8976" y="12031"/>
                      <a:pt x="9483" y="12011"/>
                    </a:cubicBezTo>
                    <a:cubicBezTo>
                      <a:pt x="9992" y="11993"/>
                      <a:pt x="9992" y="11844"/>
                      <a:pt x="10411" y="11341"/>
                    </a:cubicBezTo>
                    <a:cubicBezTo>
                      <a:pt x="10830" y="10838"/>
                      <a:pt x="11308" y="11043"/>
                      <a:pt x="12119" y="10670"/>
                    </a:cubicBezTo>
                    <a:cubicBezTo>
                      <a:pt x="12926" y="10298"/>
                      <a:pt x="12954" y="9831"/>
                      <a:pt x="14241" y="9216"/>
                    </a:cubicBezTo>
                    <a:cubicBezTo>
                      <a:pt x="15526" y="8602"/>
                      <a:pt x="16934" y="8621"/>
                      <a:pt x="18190" y="8154"/>
                    </a:cubicBezTo>
                    <a:cubicBezTo>
                      <a:pt x="19447" y="7688"/>
                      <a:pt x="21600" y="5862"/>
                      <a:pt x="21392" y="552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0" name="Shape 1847"/>
              <p:cNvSpPr/>
              <p:nvPr/>
            </p:nvSpPr>
            <p:spPr>
              <a:xfrm>
                <a:off x="7243734" y="4242187"/>
                <a:ext cx="397686" cy="403061"/>
              </a:xfrm>
              <a:custGeom>
                <a:avLst/>
                <a:gdLst/>
                <a:ahLst/>
                <a:cxnLst>
                  <a:cxn ang="0">
                    <a:pos x="wd2" y="hd2"/>
                  </a:cxn>
                  <a:cxn ang="5400000">
                    <a:pos x="wd2" y="hd2"/>
                  </a:cxn>
                  <a:cxn ang="10800000">
                    <a:pos x="wd2" y="hd2"/>
                  </a:cxn>
                  <a:cxn ang="16200000">
                    <a:pos x="wd2" y="hd2"/>
                  </a:cxn>
                </a:cxnLst>
                <a:rect l="0" t="0" r="r" b="b"/>
                <a:pathLst>
                  <a:path w="21600" h="21600" extrusionOk="0">
                    <a:moveTo>
                      <a:pt x="20197" y="17313"/>
                    </a:moveTo>
                    <a:cubicBezTo>
                      <a:pt x="20138" y="16125"/>
                      <a:pt x="19433" y="16125"/>
                      <a:pt x="19463" y="15312"/>
                    </a:cubicBezTo>
                    <a:cubicBezTo>
                      <a:pt x="19491" y="14503"/>
                      <a:pt x="19550" y="13779"/>
                      <a:pt x="19258" y="13691"/>
                    </a:cubicBezTo>
                    <a:cubicBezTo>
                      <a:pt x="18962" y="13603"/>
                      <a:pt x="19139" y="12909"/>
                      <a:pt x="19609" y="12214"/>
                    </a:cubicBezTo>
                    <a:cubicBezTo>
                      <a:pt x="20079" y="11519"/>
                      <a:pt x="18758" y="11430"/>
                      <a:pt x="18552" y="10563"/>
                    </a:cubicBezTo>
                    <a:cubicBezTo>
                      <a:pt x="18465" y="10193"/>
                      <a:pt x="18885" y="8945"/>
                      <a:pt x="19427" y="7584"/>
                    </a:cubicBezTo>
                    <a:cubicBezTo>
                      <a:pt x="17782" y="6467"/>
                      <a:pt x="16095" y="5250"/>
                      <a:pt x="16095" y="5250"/>
                    </a:cubicBezTo>
                    <a:lnTo>
                      <a:pt x="16194" y="4045"/>
                    </a:lnTo>
                    <a:lnTo>
                      <a:pt x="8692" y="114"/>
                    </a:lnTo>
                    <a:cubicBezTo>
                      <a:pt x="8643" y="1018"/>
                      <a:pt x="8268" y="1716"/>
                      <a:pt x="7733" y="1959"/>
                    </a:cubicBezTo>
                    <a:cubicBezTo>
                      <a:pt x="7160" y="2219"/>
                      <a:pt x="8525" y="3045"/>
                      <a:pt x="7865" y="3175"/>
                    </a:cubicBezTo>
                    <a:cubicBezTo>
                      <a:pt x="7206" y="3305"/>
                      <a:pt x="5706" y="2568"/>
                      <a:pt x="4651" y="3002"/>
                    </a:cubicBezTo>
                    <a:cubicBezTo>
                      <a:pt x="3940" y="3294"/>
                      <a:pt x="4086" y="1540"/>
                      <a:pt x="4639" y="0"/>
                    </a:cubicBezTo>
                    <a:lnTo>
                      <a:pt x="2984" y="134"/>
                    </a:lnTo>
                    <a:cubicBezTo>
                      <a:pt x="2984" y="134"/>
                      <a:pt x="2533" y="245"/>
                      <a:pt x="2047" y="379"/>
                    </a:cubicBezTo>
                    <a:lnTo>
                      <a:pt x="2373" y="1238"/>
                    </a:lnTo>
                    <a:cubicBezTo>
                      <a:pt x="2373" y="1238"/>
                      <a:pt x="2781" y="2038"/>
                      <a:pt x="2679" y="2541"/>
                    </a:cubicBezTo>
                    <a:cubicBezTo>
                      <a:pt x="2631" y="2769"/>
                      <a:pt x="2267" y="2869"/>
                      <a:pt x="1886" y="2914"/>
                    </a:cubicBezTo>
                    <a:cubicBezTo>
                      <a:pt x="2021" y="3505"/>
                      <a:pt x="1966" y="3944"/>
                      <a:pt x="1966" y="3944"/>
                    </a:cubicBezTo>
                    <a:lnTo>
                      <a:pt x="2474" y="4245"/>
                    </a:lnTo>
                    <a:cubicBezTo>
                      <a:pt x="2474" y="4245"/>
                      <a:pt x="1357" y="6351"/>
                      <a:pt x="848" y="6551"/>
                    </a:cubicBezTo>
                    <a:cubicBezTo>
                      <a:pt x="712" y="6606"/>
                      <a:pt x="393" y="6798"/>
                      <a:pt x="0" y="7046"/>
                    </a:cubicBezTo>
                    <a:cubicBezTo>
                      <a:pt x="298" y="8526"/>
                      <a:pt x="665" y="10285"/>
                      <a:pt x="1215" y="10780"/>
                    </a:cubicBezTo>
                    <a:cubicBezTo>
                      <a:pt x="2229" y="11692"/>
                      <a:pt x="2053" y="12736"/>
                      <a:pt x="2271" y="13345"/>
                    </a:cubicBezTo>
                    <a:cubicBezTo>
                      <a:pt x="2492" y="13952"/>
                      <a:pt x="3373" y="14647"/>
                      <a:pt x="2756" y="14908"/>
                    </a:cubicBezTo>
                    <a:cubicBezTo>
                      <a:pt x="2359" y="15076"/>
                      <a:pt x="2004" y="14656"/>
                      <a:pt x="1651" y="14085"/>
                    </a:cubicBezTo>
                    <a:cubicBezTo>
                      <a:pt x="1614" y="14188"/>
                      <a:pt x="1573" y="14289"/>
                      <a:pt x="1523" y="14386"/>
                    </a:cubicBezTo>
                    <a:cubicBezTo>
                      <a:pt x="1506" y="14420"/>
                      <a:pt x="1473" y="14442"/>
                      <a:pt x="1448" y="14471"/>
                    </a:cubicBezTo>
                    <a:cubicBezTo>
                      <a:pt x="1987" y="14863"/>
                      <a:pt x="2615" y="15278"/>
                      <a:pt x="2883" y="15278"/>
                    </a:cubicBezTo>
                    <a:cubicBezTo>
                      <a:pt x="3390" y="15278"/>
                      <a:pt x="4203" y="15879"/>
                      <a:pt x="4710" y="15979"/>
                    </a:cubicBezTo>
                    <a:cubicBezTo>
                      <a:pt x="5220" y="16078"/>
                      <a:pt x="7033" y="16793"/>
                      <a:pt x="7252" y="17081"/>
                    </a:cubicBezTo>
                    <a:cubicBezTo>
                      <a:pt x="7291" y="17132"/>
                      <a:pt x="7334" y="17199"/>
                      <a:pt x="7381" y="17275"/>
                    </a:cubicBezTo>
                    <a:cubicBezTo>
                      <a:pt x="7814" y="17254"/>
                      <a:pt x="8382" y="17237"/>
                      <a:pt x="8718" y="17279"/>
                    </a:cubicBezTo>
                    <a:cubicBezTo>
                      <a:pt x="8790" y="17214"/>
                      <a:pt x="8881" y="17168"/>
                      <a:pt x="9011" y="17168"/>
                    </a:cubicBezTo>
                    <a:cubicBezTo>
                      <a:pt x="9681" y="17168"/>
                      <a:pt x="10473" y="19676"/>
                      <a:pt x="10438" y="21137"/>
                    </a:cubicBezTo>
                    <a:cubicBezTo>
                      <a:pt x="10839" y="21188"/>
                      <a:pt x="11387" y="21252"/>
                      <a:pt x="11564" y="21252"/>
                    </a:cubicBezTo>
                    <a:cubicBezTo>
                      <a:pt x="11860" y="21252"/>
                      <a:pt x="12212" y="20848"/>
                      <a:pt x="12740" y="21023"/>
                    </a:cubicBezTo>
                    <a:cubicBezTo>
                      <a:pt x="13267" y="21196"/>
                      <a:pt x="12916" y="21600"/>
                      <a:pt x="13386" y="21600"/>
                    </a:cubicBezTo>
                    <a:cubicBezTo>
                      <a:pt x="13855" y="21600"/>
                      <a:pt x="14793" y="21311"/>
                      <a:pt x="15088" y="21369"/>
                    </a:cubicBezTo>
                    <a:cubicBezTo>
                      <a:pt x="15382" y="21425"/>
                      <a:pt x="16204" y="21600"/>
                      <a:pt x="16264" y="21252"/>
                    </a:cubicBezTo>
                    <a:cubicBezTo>
                      <a:pt x="16321" y="20905"/>
                      <a:pt x="16500" y="20384"/>
                      <a:pt x="16909" y="20499"/>
                    </a:cubicBezTo>
                    <a:cubicBezTo>
                      <a:pt x="17319" y="20616"/>
                      <a:pt x="17612" y="20962"/>
                      <a:pt x="18082" y="20557"/>
                    </a:cubicBezTo>
                    <a:cubicBezTo>
                      <a:pt x="18553" y="20153"/>
                      <a:pt x="19316" y="20557"/>
                      <a:pt x="19491" y="20208"/>
                    </a:cubicBezTo>
                    <a:cubicBezTo>
                      <a:pt x="19584" y="20028"/>
                      <a:pt x="20629" y="19528"/>
                      <a:pt x="21600" y="19093"/>
                    </a:cubicBezTo>
                    <a:cubicBezTo>
                      <a:pt x="21544" y="17978"/>
                      <a:pt x="20253" y="18475"/>
                      <a:pt x="20197" y="1731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1" name="Shape 1848"/>
              <p:cNvSpPr/>
              <p:nvPr/>
            </p:nvSpPr>
            <p:spPr>
              <a:xfrm>
                <a:off x="7343785" y="4562352"/>
                <a:ext cx="114418" cy="278347"/>
              </a:xfrm>
              <a:custGeom>
                <a:avLst/>
                <a:gdLst/>
                <a:ahLst/>
                <a:cxnLst>
                  <a:cxn ang="0">
                    <a:pos x="wd2" y="hd2"/>
                  </a:cxn>
                  <a:cxn ang="5400000">
                    <a:pos x="wd2" y="hd2"/>
                  </a:cxn>
                  <a:cxn ang="10800000">
                    <a:pos x="wd2" y="hd2"/>
                  </a:cxn>
                  <a:cxn ang="16200000">
                    <a:pos x="wd2" y="hd2"/>
                  </a:cxn>
                </a:cxnLst>
                <a:rect l="0" t="0" r="r" b="b"/>
                <a:pathLst>
                  <a:path w="20365" h="21203" extrusionOk="0">
                    <a:moveTo>
                      <a:pt x="19586" y="14003"/>
                    </a:moveTo>
                    <a:cubicBezTo>
                      <a:pt x="18713" y="13547"/>
                      <a:pt x="17072" y="12906"/>
                      <a:pt x="15642" y="12377"/>
                    </a:cubicBezTo>
                    <a:cubicBezTo>
                      <a:pt x="15673" y="12580"/>
                      <a:pt x="15621" y="12745"/>
                      <a:pt x="15447" y="12848"/>
                    </a:cubicBezTo>
                    <a:cubicBezTo>
                      <a:pt x="13757" y="13897"/>
                      <a:pt x="8953" y="10625"/>
                      <a:pt x="8379" y="8588"/>
                    </a:cubicBezTo>
                    <a:cubicBezTo>
                      <a:pt x="7799" y="6548"/>
                      <a:pt x="11120" y="5560"/>
                      <a:pt x="9099" y="3646"/>
                    </a:cubicBezTo>
                    <a:cubicBezTo>
                      <a:pt x="7412" y="2044"/>
                      <a:pt x="6359" y="503"/>
                      <a:pt x="7565" y="36"/>
                    </a:cubicBezTo>
                    <a:cubicBezTo>
                      <a:pt x="6463" y="-22"/>
                      <a:pt x="4599" y="0"/>
                      <a:pt x="3179" y="32"/>
                    </a:cubicBezTo>
                    <a:cubicBezTo>
                      <a:pt x="4230" y="776"/>
                      <a:pt x="5757" y="2252"/>
                      <a:pt x="5757" y="2751"/>
                    </a:cubicBezTo>
                    <a:cubicBezTo>
                      <a:pt x="5757" y="3320"/>
                      <a:pt x="4091" y="2608"/>
                      <a:pt x="3426" y="3320"/>
                    </a:cubicBezTo>
                    <a:cubicBezTo>
                      <a:pt x="2762" y="4033"/>
                      <a:pt x="2428" y="7310"/>
                      <a:pt x="3757" y="7879"/>
                    </a:cubicBezTo>
                    <a:cubicBezTo>
                      <a:pt x="5092" y="8452"/>
                      <a:pt x="1092" y="8023"/>
                      <a:pt x="1092" y="8595"/>
                    </a:cubicBezTo>
                    <a:cubicBezTo>
                      <a:pt x="1092" y="9164"/>
                      <a:pt x="762" y="11160"/>
                      <a:pt x="98" y="11303"/>
                    </a:cubicBezTo>
                    <a:cubicBezTo>
                      <a:pt x="-278" y="11382"/>
                      <a:pt x="494" y="11870"/>
                      <a:pt x="1245" y="12528"/>
                    </a:cubicBezTo>
                    <a:cubicBezTo>
                      <a:pt x="1259" y="12528"/>
                      <a:pt x="1301" y="12520"/>
                      <a:pt x="1301" y="12520"/>
                    </a:cubicBezTo>
                    <a:cubicBezTo>
                      <a:pt x="1882" y="12520"/>
                      <a:pt x="4578" y="13920"/>
                      <a:pt x="5736" y="13836"/>
                    </a:cubicBezTo>
                    <a:cubicBezTo>
                      <a:pt x="6891" y="13756"/>
                      <a:pt x="10352" y="13015"/>
                      <a:pt x="10929" y="14168"/>
                    </a:cubicBezTo>
                    <a:cubicBezTo>
                      <a:pt x="11506" y="15319"/>
                      <a:pt x="9197" y="17296"/>
                      <a:pt x="9579" y="17790"/>
                    </a:cubicBezTo>
                    <a:cubicBezTo>
                      <a:pt x="9965" y="18284"/>
                      <a:pt x="15162" y="21578"/>
                      <a:pt x="15548" y="21167"/>
                    </a:cubicBezTo>
                    <a:cubicBezTo>
                      <a:pt x="15931" y="20755"/>
                      <a:pt x="14393" y="19272"/>
                      <a:pt x="16122" y="18613"/>
                    </a:cubicBezTo>
                    <a:cubicBezTo>
                      <a:pt x="17858" y="17956"/>
                      <a:pt x="19972" y="18778"/>
                      <a:pt x="19778" y="16803"/>
                    </a:cubicBezTo>
                    <a:cubicBezTo>
                      <a:pt x="19586" y="14825"/>
                      <a:pt x="21322" y="14908"/>
                      <a:pt x="19586" y="1400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2" name="Shape 1849"/>
              <p:cNvSpPr/>
              <p:nvPr/>
            </p:nvSpPr>
            <p:spPr>
              <a:xfrm>
                <a:off x="12146261" y="4982568"/>
                <a:ext cx="106957" cy="75804"/>
              </a:xfrm>
              <a:custGeom>
                <a:avLst/>
                <a:gdLst/>
                <a:ahLst/>
                <a:cxnLst>
                  <a:cxn ang="0">
                    <a:pos x="wd2" y="hd2"/>
                  </a:cxn>
                  <a:cxn ang="5400000">
                    <a:pos x="wd2" y="hd2"/>
                  </a:cxn>
                  <a:cxn ang="10800000">
                    <a:pos x="wd2" y="hd2"/>
                  </a:cxn>
                  <a:cxn ang="16200000">
                    <a:pos x="wd2" y="hd2"/>
                  </a:cxn>
                </a:cxnLst>
                <a:rect l="0" t="0" r="r" b="b"/>
                <a:pathLst>
                  <a:path w="19065" h="17117" extrusionOk="0">
                    <a:moveTo>
                      <a:pt x="6" y="352"/>
                    </a:moveTo>
                    <a:cubicBezTo>
                      <a:pt x="-395" y="-2697"/>
                      <a:pt x="21205" y="14993"/>
                      <a:pt x="18892" y="16948"/>
                    </a:cubicBezTo>
                    <a:cubicBezTo>
                      <a:pt x="16576" y="18903"/>
                      <a:pt x="392" y="3282"/>
                      <a:pt x="6" y="35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3" name="Shape 1850"/>
              <p:cNvSpPr/>
              <p:nvPr/>
            </p:nvSpPr>
            <p:spPr>
              <a:xfrm>
                <a:off x="8644456" y="2601341"/>
                <a:ext cx="278959" cy="184977"/>
              </a:xfrm>
              <a:custGeom>
                <a:avLst/>
                <a:gdLst/>
                <a:ahLst/>
                <a:cxnLst>
                  <a:cxn ang="0">
                    <a:pos x="wd2" y="hd2"/>
                  </a:cxn>
                  <a:cxn ang="5400000">
                    <a:pos x="wd2" y="hd2"/>
                  </a:cxn>
                  <a:cxn ang="10800000">
                    <a:pos x="wd2" y="hd2"/>
                  </a:cxn>
                  <a:cxn ang="16200000">
                    <a:pos x="wd2" y="hd2"/>
                  </a:cxn>
                </a:cxnLst>
                <a:rect l="0" t="0" r="r" b="b"/>
                <a:pathLst>
                  <a:path w="21444" h="21140" extrusionOk="0">
                    <a:moveTo>
                      <a:pt x="17462" y="17183"/>
                    </a:moveTo>
                    <a:cubicBezTo>
                      <a:pt x="18085" y="17739"/>
                      <a:pt x="17960" y="18483"/>
                      <a:pt x="18542" y="18355"/>
                    </a:cubicBezTo>
                    <a:cubicBezTo>
                      <a:pt x="19021" y="18257"/>
                      <a:pt x="20023" y="18576"/>
                      <a:pt x="20507" y="19273"/>
                    </a:cubicBezTo>
                    <a:cubicBezTo>
                      <a:pt x="21017" y="19090"/>
                      <a:pt x="21444" y="19016"/>
                      <a:pt x="21444" y="19016"/>
                    </a:cubicBezTo>
                    <a:cubicBezTo>
                      <a:pt x="21444" y="19016"/>
                      <a:pt x="20999" y="14726"/>
                      <a:pt x="20887" y="13409"/>
                    </a:cubicBezTo>
                    <a:cubicBezTo>
                      <a:pt x="20777" y="12087"/>
                      <a:pt x="18111" y="10764"/>
                      <a:pt x="18111" y="10764"/>
                    </a:cubicBezTo>
                    <a:lnTo>
                      <a:pt x="17667" y="7138"/>
                    </a:lnTo>
                    <a:cubicBezTo>
                      <a:pt x="17667" y="7138"/>
                      <a:pt x="14561" y="7799"/>
                      <a:pt x="14007" y="7468"/>
                    </a:cubicBezTo>
                    <a:cubicBezTo>
                      <a:pt x="13452" y="7138"/>
                      <a:pt x="12231" y="7964"/>
                      <a:pt x="11677" y="6807"/>
                    </a:cubicBezTo>
                    <a:cubicBezTo>
                      <a:pt x="11121" y="5653"/>
                      <a:pt x="10122" y="7633"/>
                      <a:pt x="9125" y="6644"/>
                    </a:cubicBezTo>
                    <a:cubicBezTo>
                      <a:pt x="8126" y="5653"/>
                      <a:pt x="5240" y="6975"/>
                      <a:pt x="5129" y="6148"/>
                    </a:cubicBezTo>
                    <a:cubicBezTo>
                      <a:pt x="5018" y="5322"/>
                      <a:pt x="6350" y="3509"/>
                      <a:pt x="7125" y="3674"/>
                    </a:cubicBezTo>
                    <a:cubicBezTo>
                      <a:pt x="7313" y="3712"/>
                      <a:pt x="7624" y="3725"/>
                      <a:pt x="7993" y="3710"/>
                    </a:cubicBezTo>
                    <a:cubicBezTo>
                      <a:pt x="8357" y="2839"/>
                      <a:pt x="9182" y="768"/>
                      <a:pt x="8985" y="279"/>
                    </a:cubicBezTo>
                    <a:cubicBezTo>
                      <a:pt x="8735" y="-337"/>
                      <a:pt x="7737" y="157"/>
                      <a:pt x="7073" y="896"/>
                    </a:cubicBezTo>
                    <a:cubicBezTo>
                      <a:pt x="6406" y="1639"/>
                      <a:pt x="5162" y="525"/>
                      <a:pt x="4911" y="1639"/>
                    </a:cubicBezTo>
                    <a:cubicBezTo>
                      <a:pt x="4662" y="2749"/>
                      <a:pt x="4331" y="3864"/>
                      <a:pt x="3583" y="3864"/>
                    </a:cubicBezTo>
                    <a:cubicBezTo>
                      <a:pt x="2835" y="3864"/>
                      <a:pt x="3415" y="5720"/>
                      <a:pt x="2668" y="6211"/>
                    </a:cubicBezTo>
                    <a:cubicBezTo>
                      <a:pt x="1920" y="6707"/>
                      <a:pt x="174" y="6582"/>
                      <a:pt x="9" y="7694"/>
                    </a:cubicBezTo>
                    <a:cubicBezTo>
                      <a:pt x="-156" y="8804"/>
                      <a:pt x="1920" y="9547"/>
                      <a:pt x="1755" y="10905"/>
                    </a:cubicBezTo>
                    <a:cubicBezTo>
                      <a:pt x="1590" y="12267"/>
                      <a:pt x="2835" y="13748"/>
                      <a:pt x="2087" y="14615"/>
                    </a:cubicBezTo>
                    <a:cubicBezTo>
                      <a:pt x="1447" y="15354"/>
                      <a:pt x="871" y="16558"/>
                      <a:pt x="926" y="18976"/>
                    </a:cubicBezTo>
                    <a:cubicBezTo>
                      <a:pt x="1468" y="19490"/>
                      <a:pt x="1986" y="19948"/>
                      <a:pt x="2243" y="19182"/>
                    </a:cubicBezTo>
                    <a:cubicBezTo>
                      <a:pt x="2688" y="17860"/>
                      <a:pt x="5129" y="19182"/>
                      <a:pt x="5129" y="18027"/>
                    </a:cubicBezTo>
                    <a:cubicBezTo>
                      <a:pt x="5129" y="16870"/>
                      <a:pt x="7794" y="17201"/>
                      <a:pt x="7794" y="16048"/>
                    </a:cubicBezTo>
                    <a:cubicBezTo>
                      <a:pt x="7794" y="14892"/>
                      <a:pt x="9345" y="12252"/>
                      <a:pt x="10343" y="12417"/>
                    </a:cubicBezTo>
                    <a:cubicBezTo>
                      <a:pt x="11342" y="12582"/>
                      <a:pt x="10235" y="15057"/>
                      <a:pt x="11456" y="15881"/>
                    </a:cubicBezTo>
                    <a:cubicBezTo>
                      <a:pt x="12676" y="16707"/>
                      <a:pt x="10899" y="19677"/>
                      <a:pt x="11566" y="20832"/>
                    </a:cubicBezTo>
                    <a:cubicBezTo>
                      <a:pt x="11816" y="21263"/>
                      <a:pt x="12299" y="21189"/>
                      <a:pt x="12894" y="20930"/>
                    </a:cubicBezTo>
                    <a:cubicBezTo>
                      <a:pt x="13346" y="20736"/>
                      <a:pt x="13862" y="20439"/>
                      <a:pt x="14391" y="20180"/>
                    </a:cubicBezTo>
                    <a:cubicBezTo>
                      <a:pt x="15482" y="18746"/>
                      <a:pt x="16966" y="16741"/>
                      <a:pt x="17462" y="1718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4" name="Shape 1851"/>
              <p:cNvSpPr/>
              <p:nvPr/>
            </p:nvSpPr>
            <p:spPr>
              <a:xfrm>
                <a:off x="3301702" y="3261682"/>
                <a:ext cx="27946" cy="57298"/>
              </a:xfrm>
              <a:custGeom>
                <a:avLst/>
                <a:gdLst/>
                <a:ahLst/>
                <a:cxnLst>
                  <a:cxn ang="0">
                    <a:pos x="wd2" y="hd2"/>
                  </a:cxn>
                  <a:cxn ang="5400000">
                    <a:pos x="wd2" y="hd2"/>
                  </a:cxn>
                  <a:cxn ang="10800000">
                    <a:pos x="wd2" y="hd2"/>
                  </a:cxn>
                  <a:cxn ang="16200000">
                    <a:pos x="wd2" y="hd2"/>
                  </a:cxn>
                </a:cxnLst>
                <a:rect l="0" t="0" r="r" b="b"/>
                <a:pathLst>
                  <a:path w="19337" h="18326" extrusionOk="0">
                    <a:moveTo>
                      <a:pt x="18788" y="17951"/>
                    </a:moveTo>
                    <a:cubicBezTo>
                      <a:pt x="17179" y="19489"/>
                      <a:pt x="8850" y="15964"/>
                      <a:pt x="8633" y="13264"/>
                    </a:cubicBezTo>
                    <a:cubicBezTo>
                      <a:pt x="8417" y="10570"/>
                      <a:pt x="0" y="10070"/>
                      <a:pt x="0" y="5383"/>
                    </a:cubicBezTo>
                    <a:cubicBezTo>
                      <a:pt x="0" y="683"/>
                      <a:pt x="4104" y="-2111"/>
                      <a:pt x="9282" y="1983"/>
                    </a:cubicBezTo>
                    <a:cubicBezTo>
                      <a:pt x="14468" y="6077"/>
                      <a:pt x="11013" y="8770"/>
                      <a:pt x="11872" y="10770"/>
                    </a:cubicBezTo>
                    <a:cubicBezTo>
                      <a:pt x="12737" y="12758"/>
                      <a:pt x="21600" y="15264"/>
                      <a:pt x="18788" y="17951"/>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5" name="Shape 1852"/>
              <p:cNvSpPr/>
              <p:nvPr/>
            </p:nvSpPr>
            <p:spPr>
              <a:xfrm>
                <a:off x="3902011" y="3821970"/>
                <a:ext cx="35344" cy="28720"/>
              </a:xfrm>
              <a:custGeom>
                <a:avLst/>
                <a:gdLst/>
                <a:ahLst/>
                <a:cxnLst>
                  <a:cxn ang="0">
                    <a:pos x="wd2" y="hd2"/>
                  </a:cxn>
                  <a:cxn ang="5400000">
                    <a:pos x="wd2" y="hd2"/>
                  </a:cxn>
                  <a:cxn ang="10800000">
                    <a:pos x="wd2" y="hd2"/>
                  </a:cxn>
                  <a:cxn ang="16200000">
                    <a:pos x="wd2" y="hd2"/>
                  </a:cxn>
                </a:cxnLst>
                <a:rect l="0" t="0" r="r" b="b"/>
                <a:pathLst>
                  <a:path w="17214" h="17271" extrusionOk="0">
                    <a:moveTo>
                      <a:pt x="1199" y="16283"/>
                    </a:moveTo>
                    <a:cubicBezTo>
                      <a:pt x="-1170" y="13556"/>
                      <a:pt x="4707" y="8197"/>
                      <a:pt x="743" y="5953"/>
                    </a:cubicBezTo>
                    <a:cubicBezTo>
                      <a:pt x="-3212" y="3696"/>
                      <a:pt x="9722" y="-2873"/>
                      <a:pt x="13824" y="1428"/>
                    </a:cubicBezTo>
                    <a:cubicBezTo>
                      <a:pt x="17936" y="5765"/>
                      <a:pt x="18388" y="12334"/>
                      <a:pt x="14738" y="14214"/>
                    </a:cubicBezTo>
                    <a:cubicBezTo>
                      <a:pt x="11083" y="16095"/>
                      <a:pt x="3327" y="18727"/>
                      <a:pt x="1199" y="16283"/>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6" name="Shape 1853"/>
              <p:cNvSpPr/>
              <p:nvPr/>
            </p:nvSpPr>
            <p:spPr>
              <a:xfrm>
                <a:off x="7743992" y="2601341"/>
                <a:ext cx="122388" cy="104342"/>
              </a:xfrm>
              <a:custGeom>
                <a:avLst/>
                <a:gdLst/>
                <a:ahLst/>
                <a:cxnLst>
                  <a:cxn ang="0">
                    <a:pos x="wd2" y="hd2"/>
                  </a:cxn>
                  <a:cxn ang="5400000">
                    <a:pos x="wd2" y="hd2"/>
                  </a:cxn>
                  <a:cxn ang="10800000">
                    <a:pos x="wd2" y="hd2"/>
                  </a:cxn>
                  <a:cxn ang="16200000">
                    <a:pos x="wd2" y="hd2"/>
                  </a:cxn>
                </a:cxnLst>
                <a:rect l="0" t="0" r="r" b="b"/>
                <a:pathLst>
                  <a:path w="21600" h="21414" extrusionOk="0">
                    <a:moveTo>
                      <a:pt x="20324" y="16637"/>
                    </a:moveTo>
                    <a:cubicBezTo>
                      <a:pt x="20324" y="14868"/>
                      <a:pt x="16320" y="13312"/>
                      <a:pt x="16320" y="11094"/>
                    </a:cubicBezTo>
                    <a:cubicBezTo>
                      <a:pt x="16320" y="8872"/>
                      <a:pt x="13647" y="6875"/>
                      <a:pt x="14026" y="5107"/>
                    </a:cubicBezTo>
                    <a:cubicBezTo>
                      <a:pt x="14292" y="3880"/>
                      <a:pt x="12947" y="2147"/>
                      <a:pt x="12257" y="747"/>
                    </a:cubicBezTo>
                    <a:cubicBezTo>
                      <a:pt x="10495" y="270"/>
                      <a:pt x="8253" y="-171"/>
                      <a:pt x="6536" y="66"/>
                    </a:cubicBezTo>
                    <a:cubicBezTo>
                      <a:pt x="4142" y="394"/>
                      <a:pt x="2356" y="1185"/>
                      <a:pt x="0" y="1602"/>
                    </a:cubicBezTo>
                    <a:cubicBezTo>
                      <a:pt x="1262" y="3827"/>
                      <a:pt x="369" y="4441"/>
                      <a:pt x="1438" y="7545"/>
                    </a:cubicBezTo>
                    <a:cubicBezTo>
                      <a:pt x="2576" y="10874"/>
                      <a:pt x="5446" y="9101"/>
                      <a:pt x="6398" y="9983"/>
                    </a:cubicBezTo>
                    <a:cubicBezTo>
                      <a:pt x="6763" y="10328"/>
                      <a:pt x="7191" y="11475"/>
                      <a:pt x="7577" y="12742"/>
                    </a:cubicBezTo>
                    <a:cubicBezTo>
                      <a:pt x="7756" y="12722"/>
                      <a:pt x="7929" y="12698"/>
                      <a:pt x="8181" y="12751"/>
                    </a:cubicBezTo>
                    <a:cubicBezTo>
                      <a:pt x="9236" y="12971"/>
                      <a:pt x="9639" y="13613"/>
                      <a:pt x="9881" y="14407"/>
                    </a:cubicBezTo>
                    <a:cubicBezTo>
                      <a:pt x="11219" y="14768"/>
                      <a:pt x="12416" y="15810"/>
                      <a:pt x="13037" y="16135"/>
                    </a:cubicBezTo>
                    <a:cubicBezTo>
                      <a:pt x="13864" y="16556"/>
                      <a:pt x="14413" y="15277"/>
                      <a:pt x="16065" y="17415"/>
                    </a:cubicBezTo>
                    <a:cubicBezTo>
                      <a:pt x="17503" y="19275"/>
                      <a:pt x="17613" y="19757"/>
                      <a:pt x="17437" y="21413"/>
                    </a:cubicBezTo>
                    <a:cubicBezTo>
                      <a:pt x="18917" y="21429"/>
                      <a:pt x="20307" y="21032"/>
                      <a:pt x="21600" y="20386"/>
                    </a:cubicBezTo>
                    <a:cubicBezTo>
                      <a:pt x="20952" y="19039"/>
                      <a:pt x="20324" y="17503"/>
                      <a:pt x="20324" y="1663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7" name="Shape 1854"/>
              <p:cNvSpPr/>
              <p:nvPr/>
            </p:nvSpPr>
            <p:spPr>
              <a:xfrm>
                <a:off x="7804022" y="2561321"/>
                <a:ext cx="175366" cy="148495"/>
              </a:xfrm>
              <a:custGeom>
                <a:avLst/>
                <a:gdLst/>
                <a:ahLst/>
                <a:cxnLst>
                  <a:cxn ang="0">
                    <a:pos x="wd2" y="hd2"/>
                  </a:cxn>
                  <a:cxn ang="5400000">
                    <a:pos x="wd2" y="hd2"/>
                  </a:cxn>
                  <a:cxn ang="10800000">
                    <a:pos x="wd2" y="hd2"/>
                  </a:cxn>
                  <a:cxn ang="16200000">
                    <a:pos x="wd2" y="hd2"/>
                  </a:cxn>
                </a:cxnLst>
                <a:rect l="0" t="0" r="r" b="b"/>
                <a:pathLst>
                  <a:path w="20767" h="21600" extrusionOk="0">
                    <a:moveTo>
                      <a:pt x="2115" y="14943"/>
                    </a:moveTo>
                    <a:cubicBezTo>
                      <a:pt x="1699" y="14713"/>
                      <a:pt x="898" y="13974"/>
                      <a:pt x="0" y="13721"/>
                    </a:cubicBezTo>
                    <a:cubicBezTo>
                      <a:pt x="275" y="14653"/>
                      <a:pt x="250" y="15878"/>
                      <a:pt x="1423" y="16535"/>
                    </a:cubicBezTo>
                    <a:cubicBezTo>
                      <a:pt x="3302" y="17584"/>
                      <a:pt x="569" y="18001"/>
                      <a:pt x="4332" y="18632"/>
                    </a:cubicBezTo>
                    <a:cubicBezTo>
                      <a:pt x="4582" y="18678"/>
                      <a:pt x="4827" y="18684"/>
                      <a:pt x="5070" y="18684"/>
                    </a:cubicBezTo>
                    <a:cubicBezTo>
                      <a:pt x="5188" y="17510"/>
                      <a:pt x="5114" y="17171"/>
                      <a:pt x="4147" y="15853"/>
                    </a:cubicBezTo>
                    <a:cubicBezTo>
                      <a:pt x="3041" y="14337"/>
                      <a:pt x="2670" y="15244"/>
                      <a:pt x="2115" y="14943"/>
                    </a:cubicBezTo>
                    <a:close/>
                    <a:moveTo>
                      <a:pt x="20320" y="7126"/>
                    </a:moveTo>
                    <a:cubicBezTo>
                      <a:pt x="19795" y="5952"/>
                      <a:pt x="18166" y="3570"/>
                      <a:pt x="16456" y="992"/>
                    </a:cubicBezTo>
                    <a:cubicBezTo>
                      <a:pt x="15926" y="2933"/>
                      <a:pt x="14031" y="2388"/>
                      <a:pt x="13663" y="3508"/>
                    </a:cubicBezTo>
                    <a:cubicBezTo>
                      <a:pt x="13281" y="4684"/>
                      <a:pt x="12318" y="3269"/>
                      <a:pt x="11742" y="3508"/>
                    </a:cubicBezTo>
                    <a:cubicBezTo>
                      <a:pt x="11166" y="3741"/>
                      <a:pt x="9821" y="912"/>
                      <a:pt x="8477" y="677"/>
                    </a:cubicBezTo>
                    <a:cubicBezTo>
                      <a:pt x="8072" y="605"/>
                      <a:pt x="7590" y="333"/>
                      <a:pt x="7109" y="0"/>
                    </a:cubicBezTo>
                    <a:cubicBezTo>
                      <a:pt x="6554" y="728"/>
                      <a:pt x="6047" y="1541"/>
                      <a:pt x="6239" y="1933"/>
                    </a:cubicBezTo>
                    <a:cubicBezTo>
                      <a:pt x="6623" y="2720"/>
                      <a:pt x="8285" y="3508"/>
                      <a:pt x="7646" y="4292"/>
                    </a:cubicBezTo>
                    <a:cubicBezTo>
                      <a:pt x="7007" y="5082"/>
                      <a:pt x="4957" y="4767"/>
                      <a:pt x="4318" y="3977"/>
                    </a:cubicBezTo>
                    <a:cubicBezTo>
                      <a:pt x="3675" y="3192"/>
                      <a:pt x="1756" y="1933"/>
                      <a:pt x="1375" y="2879"/>
                    </a:cubicBezTo>
                    <a:cubicBezTo>
                      <a:pt x="988" y="3823"/>
                      <a:pt x="3041" y="5867"/>
                      <a:pt x="2782" y="7126"/>
                    </a:cubicBezTo>
                    <a:cubicBezTo>
                      <a:pt x="2527" y="8382"/>
                      <a:pt x="4318" y="9798"/>
                      <a:pt x="4318" y="11373"/>
                    </a:cubicBezTo>
                    <a:cubicBezTo>
                      <a:pt x="4318" y="12942"/>
                      <a:pt x="7007" y="14045"/>
                      <a:pt x="7007" y="15301"/>
                    </a:cubicBezTo>
                    <a:cubicBezTo>
                      <a:pt x="7007" y="15912"/>
                      <a:pt x="7428" y="17001"/>
                      <a:pt x="7863" y="17959"/>
                    </a:cubicBezTo>
                    <a:cubicBezTo>
                      <a:pt x="9965" y="16864"/>
                      <a:pt x="11691" y="14849"/>
                      <a:pt x="13049" y="14013"/>
                    </a:cubicBezTo>
                    <a:cubicBezTo>
                      <a:pt x="15100" y="12754"/>
                      <a:pt x="14246" y="18007"/>
                      <a:pt x="13903" y="18846"/>
                    </a:cubicBezTo>
                    <a:cubicBezTo>
                      <a:pt x="13665" y="19428"/>
                      <a:pt x="15294" y="20801"/>
                      <a:pt x="17004" y="21600"/>
                    </a:cubicBezTo>
                    <a:cubicBezTo>
                      <a:pt x="16946" y="20463"/>
                      <a:pt x="17168" y="19349"/>
                      <a:pt x="17763" y="18451"/>
                    </a:cubicBezTo>
                    <a:cubicBezTo>
                      <a:pt x="19938" y="15145"/>
                      <a:pt x="21600" y="9960"/>
                      <a:pt x="20320" y="712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8" name="Shape 1855"/>
              <p:cNvSpPr/>
              <p:nvPr/>
            </p:nvSpPr>
            <p:spPr>
              <a:xfrm>
                <a:off x="8384323" y="2721403"/>
                <a:ext cx="520477" cy="371305"/>
              </a:xfrm>
              <a:custGeom>
                <a:avLst/>
                <a:gdLst/>
                <a:ahLst/>
                <a:cxnLst>
                  <a:cxn ang="0">
                    <a:pos x="wd2" y="hd2"/>
                  </a:cxn>
                  <a:cxn ang="5400000">
                    <a:pos x="wd2" y="hd2"/>
                  </a:cxn>
                  <a:cxn ang="10800000">
                    <a:pos x="wd2" y="hd2"/>
                  </a:cxn>
                  <a:cxn ang="16200000">
                    <a:pos x="wd2" y="hd2"/>
                  </a:cxn>
                </a:cxnLst>
                <a:rect l="0" t="0" r="r" b="b"/>
                <a:pathLst>
                  <a:path w="21396" h="21310" extrusionOk="0">
                    <a:moveTo>
                      <a:pt x="20618" y="2986"/>
                    </a:moveTo>
                    <a:cubicBezTo>
                      <a:pt x="20308" y="3049"/>
                      <a:pt x="20374" y="2677"/>
                      <a:pt x="20042" y="2397"/>
                    </a:cubicBezTo>
                    <a:cubicBezTo>
                      <a:pt x="19777" y="2175"/>
                      <a:pt x="18984" y="3182"/>
                      <a:pt x="18400" y="3900"/>
                    </a:cubicBezTo>
                    <a:cubicBezTo>
                      <a:pt x="18125" y="4028"/>
                      <a:pt x="17855" y="4171"/>
                      <a:pt x="17618" y="4271"/>
                    </a:cubicBezTo>
                    <a:cubicBezTo>
                      <a:pt x="17291" y="4406"/>
                      <a:pt x="17024" y="4451"/>
                      <a:pt x="16888" y="4230"/>
                    </a:cubicBezTo>
                    <a:cubicBezTo>
                      <a:pt x="16531" y="3650"/>
                      <a:pt x="17482" y="2158"/>
                      <a:pt x="16829" y="1745"/>
                    </a:cubicBezTo>
                    <a:cubicBezTo>
                      <a:pt x="16176" y="1331"/>
                      <a:pt x="16768" y="86"/>
                      <a:pt x="16234" y="4"/>
                    </a:cubicBezTo>
                    <a:cubicBezTo>
                      <a:pt x="15701" y="-79"/>
                      <a:pt x="14870" y="1247"/>
                      <a:pt x="14870" y="1828"/>
                    </a:cubicBezTo>
                    <a:cubicBezTo>
                      <a:pt x="14870" y="2406"/>
                      <a:pt x="13447" y="2240"/>
                      <a:pt x="13447" y="2821"/>
                    </a:cubicBezTo>
                    <a:cubicBezTo>
                      <a:pt x="13447" y="3401"/>
                      <a:pt x="12140" y="2737"/>
                      <a:pt x="11902" y="3401"/>
                    </a:cubicBezTo>
                    <a:cubicBezTo>
                      <a:pt x="11666" y="4063"/>
                      <a:pt x="11013" y="2904"/>
                      <a:pt x="10597" y="2904"/>
                    </a:cubicBezTo>
                    <a:cubicBezTo>
                      <a:pt x="10181" y="2904"/>
                      <a:pt x="9884" y="2077"/>
                      <a:pt x="9351" y="2323"/>
                    </a:cubicBezTo>
                    <a:cubicBezTo>
                      <a:pt x="8818" y="2572"/>
                      <a:pt x="8520" y="2077"/>
                      <a:pt x="8104" y="1992"/>
                    </a:cubicBezTo>
                    <a:cubicBezTo>
                      <a:pt x="7689" y="1911"/>
                      <a:pt x="7392" y="3235"/>
                      <a:pt x="6919" y="2986"/>
                    </a:cubicBezTo>
                    <a:cubicBezTo>
                      <a:pt x="6443" y="2737"/>
                      <a:pt x="6205" y="4230"/>
                      <a:pt x="6027" y="5059"/>
                    </a:cubicBezTo>
                    <a:cubicBezTo>
                      <a:pt x="5849" y="5886"/>
                      <a:pt x="3831" y="5886"/>
                      <a:pt x="3891" y="6797"/>
                    </a:cubicBezTo>
                    <a:cubicBezTo>
                      <a:pt x="3950" y="7709"/>
                      <a:pt x="2704" y="8042"/>
                      <a:pt x="2586" y="7461"/>
                    </a:cubicBezTo>
                    <a:cubicBezTo>
                      <a:pt x="2467" y="6881"/>
                      <a:pt x="1695" y="7212"/>
                      <a:pt x="1517" y="7046"/>
                    </a:cubicBezTo>
                    <a:cubicBezTo>
                      <a:pt x="1339" y="6881"/>
                      <a:pt x="805" y="7212"/>
                      <a:pt x="864" y="8042"/>
                    </a:cubicBezTo>
                    <a:cubicBezTo>
                      <a:pt x="923" y="8869"/>
                      <a:pt x="331" y="9366"/>
                      <a:pt x="272" y="9697"/>
                    </a:cubicBezTo>
                    <a:cubicBezTo>
                      <a:pt x="213" y="10030"/>
                      <a:pt x="-144" y="11024"/>
                      <a:pt x="92" y="11521"/>
                    </a:cubicBezTo>
                    <a:cubicBezTo>
                      <a:pt x="331" y="12016"/>
                      <a:pt x="-204" y="12846"/>
                      <a:pt x="92" y="13758"/>
                    </a:cubicBezTo>
                    <a:cubicBezTo>
                      <a:pt x="390" y="14669"/>
                      <a:pt x="213" y="15828"/>
                      <a:pt x="331" y="16160"/>
                    </a:cubicBezTo>
                    <a:cubicBezTo>
                      <a:pt x="449" y="16492"/>
                      <a:pt x="1576" y="16326"/>
                      <a:pt x="1814" y="17237"/>
                    </a:cubicBezTo>
                    <a:cubicBezTo>
                      <a:pt x="2052" y="18148"/>
                      <a:pt x="331" y="19723"/>
                      <a:pt x="272" y="20219"/>
                    </a:cubicBezTo>
                    <a:cubicBezTo>
                      <a:pt x="246" y="20428"/>
                      <a:pt x="389" y="20664"/>
                      <a:pt x="575" y="20918"/>
                    </a:cubicBezTo>
                    <a:cubicBezTo>
                      <a:pt x="1252" y="20958"/>
                      <a:pt x="2109" y="21075"/>
                      <a:pt x="2886" y="21272"/>
                    </a:cubicBezTo>
                    <a:cubicBezTo>
                      <a:pt x="3863" y="21521"/>
                      <a:pt x="8841" y="20467"/>
                      <a:pt x="8929" y="20219"/>
                    </a:cubicBezTo>
                    <a:cubicBezTo>
                      <a:pt x="9019" y="19970"/>
                      <a:pt x="8753" y="18417"/>
                      <a:pt x="8796" y="18107"/>
                    </a:cubicBezTo>
                    <a:cubicBezTo>
                      <a:pt x="8841" y="17799"/>
                      <a:pt x="9463" y="17053"/>
                      <a:pt x="9997" y="17115"/>
                    </a:cubicBezTo>
                    <a:cubicBezTo>
                      <a:pt x="10529" y="17177"/>
                      <a:pt x="11019" y="17300"/>
                      <a:pt x="11019" y="16741"/>
                    </a:cubicBezTo>
                    <a:cubicBezTo>
                      <a:pt x="11019" y="16184"/>
                      <a:pt x="12485" y="15502"/>
                      <a:pt x="12619" y="15997"/>
                    </a:cubicBezTo>
                    <a:cubicBezTo>
                      <a:pt x="12753" y="16496"/>
                      <a:pt x="13286" y="16309"/>
                      <a:pt x="13329" y="15067"/>
                    </a:cubicBezTo>
                    <a:cubicBezTo>
                      <a:pt x="13374" y="13826"/>
                      <a:pt x="13286" y="12896"/>
                      <a:pt x="13819" y="12834"/>
                    </a:cubicBezTo>
                    <a:cubicBezTo>
                      <a:pt x="14352" y="12772"/>
                      <a:pt x="14886" y="12337"/>
                      <a:pt x="14841" y="11964"/>
                    </a:cubicBezTo>
                    <a:cubicBezTo>
                      <a:pt x="14796" y="11592"/>
                      <a:pt x="14174" y="10848"/>
                      <a:pt x="14352" y="10599"/>
                    </a:cubicBezTo>
                    <a:cubicBezTo>
                      <a:pt x="14530" y="10352"/>
                      <a:pt x="15863" y="11221"/>
                      <a:pt x="16041" y="10660"/>
                    </a:cubicBezTo>
                    <a:cubicBezTo>
                      <a:pt x="16220" y="10103"/>
                      <a:pt x="15952" y="9482"/>
                      <a:pt x="16173" y="8987"/>
                    </a:cubicBezTo>
                    <a:cubicBezTo>
                      <a:pt x="16397" y="8491"/>
                      <a:pt x="16930" y="7994"/>
                      <a:pt x="16886" y="7498"/>
                    </a:cubicBezTo>
                    <a:cubicBezTo>
                      <a:pt x="16841" y="7001"/>
                      <a:pt x="16930" y="6691"/>
                      <a:pt x="16618" y="6257"/>
                    </a:cubicBezTo>
                    <a:cubicBezTo>
                      <a:pt x="16307" y="5822"/>
                      <a:pt x="16440" y="5263"/>
                      <a:pt x="16841" y="5201"/>
                    </a:cubicBezTo>
                    <a:cubicBezTo>
                      <a:pt x="16910" y="5191"/>
                      <a:pt x="16987" y="5139"/>
                      <a:pt x="17065" y="5068"/>
                    </a:cubicBezTo>
                    <a:cubicBezTo>
                      <a:pt x="17373" y="4982"/>
                      <a:pt x="17638" y="4898"/>
                      <a:pt x="17842" y="4688"/>
                    </a:cubicBezTo>
                    <a:cubicBezTo>
                      <a:pt x="18398" y="4113"/>
                      <a:pt x="19462" y="3638"/>
                      <a:pt x="19871" y="3846"/>
                    </a:cubicBezTo>
                    <a:cubicBezTo>
                      <a:pt x="20206" y="4017"/>
                      <a:pt x="20945" y="3873"/>
                      <a:pt x="21396" y="3201"/>
                    </a:cubicBezTo>
                    <a:cubicBezTo>
                      <a:pt x="21129" y="3028"/>
                      <a:pt x="20802" y="2949"/>
                      <a:pt x="20618" y="2986"/>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79" name="Shape 1856"/>
              <p:cNvSpPr/>
              <p:nvPr/>
            </p:nvSpPr>
            <p:spPr>
              <a:xfrm>
                <a:off x="8404333" y="2781434"/>
                <a:ext cx="604767" cy="546044"/>
              </a:xfrm>
              <a:custGeom>
                <a:avLst/>
                <a:gdLst/>
                <a:ahLst/>
                <a:cxnLst>
                  <a:cxn ang="0">
                    <a:pos x="wd2" y="hd2"/>
                  </a:cxn>
                  <a:cxn ang="5400000">
                    <a:pos x="wd2" y="hd2"/>
                  </a:cxn>
                  <a:cxn ang="10800000">
                    <a:pos x="wd2" y="hd2"/>
                  </a:cxn>
                  <a:cxn ang="16200000">
                    <a:pos x="wd2" y="hd2"/>
                  </a:cxn>
                </a:cxnLst>
                <a:rect l="0" t="0" r="r" b="b"/>
                <a:pathLst>
                  <a:path w="21600" h="21600" extrusionOk="0">
                    <a:moveTo>
                      <a:pt x="20580" y="2244"/>
                    </a:moveTo>
                    <a:cubicBezTo>
                      <a:pt x="19973" y="1923"/>
                      <a:pt x="19914" y="1347"/>
                      <a:pt x="19914" y="1154"/>
                    </a:cubicBezTo>
                    <a:cubicBezTo>
                      <a:pt x="19914" y="986"/>
                      <a:pt x="19226" y="521"/>
                      <a:pt x="18724" y="85"/>
                    </a:cubicBezTo>
                    <a:cubicBezTo>
                      <a:pt x="18658" y="96"/>
                      <a:pt x="18503" y="123"/>
                      <a:pt x="18328" y="171"/>
                    </a:cubicBezTo>
                    <a:cubicBezTo>
                      <a:pt x="18265" y="102"/>
                      <a:pt x="18180" y="47"/>
                      <a:pt x="18090" y="0"/>
                    </a:cubicBezTo>
                    <a:cubicBezTo>
                      <a:pt x="17697" y="463"/>
                      <a:pt x="17055" y="561"/>
                      <a:pt x="16765" y="444"/>
                    </a:cubicBezTo>
                    <a:cubicBezTo>
                      <a:pt x="16409" y="301"/>
                      <a:pt x="15485" y="628"/>
                      <a:pt x="15002" y="1025"/>
                    </a:cubicBezTo>
                    <a:cubicBezTo>
                      <a:pt x="14825" y="1170"/>
                      <a:pt x="14595" y="1227"/>
                      <a:pt x="14327" y="1286"/>
                    </a:cubicBezTo>
                    <a:cubicBezTo>
                      <a:pt x="14259" y="1336"/>
                      <a:pt x="14192" y="1371"/>
                      <a:pt x="14132" y="1378"/>
                    </a:cubicBezTo>
                    <a:cubicBezTo>
                      <a:pt x="13784" y="1421"/>
                      <a:pt x="13669" y="1806"/>
                      <a:pt x="13939" y="2106"/>
                    </a:cubicBezTo>
                    <a:cubicBezTo>
                      <a:pt x="14209" y="2405"/>
                      <a:pt x="14132" y="2619"/>
                      <a:pt x="14171" y="2961"/>
                    </a:cubicBezTo>
                    <a:cubicBezTo>
                      <a:pt x="14209" y="3303"/>
                      <a:pt x="13746" y="3645"/>
                      <a:pt x="13553" y="3987"/>
                    </a:cubicBezTo>
                    <a:cubicBezTo>
                      <a:pt x="13360" y="4329"/>
                      <a:pt x="13592" y="4757"/>
                      <a:pt x="13437" y="5142"/>
                    </a:cubicBezTo>
                    <a:cubicBezTo>
                      <a:pt x="13283" y="5527"/>
                      <a:pt x="12124" y="4928"/>
                      <a:pt x="11970" y="5099"/>
                    </a:cubicBezTo>
                    <a:cubicBezTo>
                      <a:pt x="11815" y="5270"/>
                      <a:pt x="12355" y="5784"/>
                      <a:pt x="12395" y="6040"/>
                    </a:cubicBezTo>
                    <a:cubicBezTo>
                      <a:pt x="12434" y="6297"/>
                      <a:pt x="11970" y="6597"/>
                      <a:pt x="11507" y="6639"/>
                    </a:cubicBezTo>
                    <a:cubicBezTo>
                      <a:pt x="11043" y="6682"/>
                      <a:pt x="11120" y="7323"/>
                      <a:pt x="11081" y="8178"/>
                    </a:cubicBezTo>
                    <a:cubicBezTo>
                      <a:pt x="11043" y="9034"/>
                      <a:pt x="10580" y="9163"/>
                      <a:pt x="10465" y="8819"/>
                    </a:cubicBezTo>
                    <a:cubicBezTo>
                      <a:pt x="10348" y="8478"/>
                      <a:pt x="9074" y="8948"/>
                      <a:pt x="9074" y="9333"/>
                    </a:cubicBezTo>
                    <a:cubicBezTo>
                      <a:pt x="9074" y="9717"/>
                      <a:pt x="8649" y="9633"/>
                      <a:pt x="8186" y="9589"/>
                    </a:cubicBezTo>
                    <a:cubicBezTo>
                      <a:pt x="7722" y="9547"/>
                      <a:pt x="7182" y="10061"/>
                      <a:pt x="7143" y="10274"/>
                    </a:cubicBezTo>
                    <a:cubicBezTo>
                      <a:pt x="7105" y="10487"/>
                      <a:pt x="7336" y="11557"/>
                      <a:pt x="7258" y="11729"/>
                    </a:cubicBezTo>
                    <a:cubicBezTo>
                      <a:pt x="7182" y="11900"/>
                      <a:pt x="2857" y="12626"/>
                      <a:pt x="2008" y="12455"/>
                    </a:cubicBezTo>
                    <a:cubicBezTo>
                      <a:pt x="1333" y="12318"/>
                      <a:pt x="588" y="12239"/>
                      <a:pt x="0" y="12210"/>
                    </a:cubicBezTo>
                    <a:cubicBezTo>
                      <a:pt x="224" y="12454"/>
                      <a:pt x="523" y="12720"/>
                      <a:pt x="613" y="12987"/>
                    </a:cubicBezTo>
                    <a:cubicBezTo>
                      <a:pt x="785" y="13493"/>
                      <a:pt x="1335" y="13956"/>
                      <a:pt x="1954" y="14242"/>
                    </a:cubicBezTo>
                    <a:cubicBezTo>
                      <a:pt x="2572" y="14528"/>
                      <a:pt x="2262" y="15728"/>
                      <a:pt x="2572" y="15842"/>
                    </a:cubicBezTo>
                    <a:cubicBezTo>
                      <a:pt x="2881" y="15956"/>
                      <a:pt x="3294" y="16869"/>
                      <a:pt x="2881" y="16927"/>
                    </a:cubicBezTo>
                    <a:cubicBezTo>
                      <a:pt x="2468" y="16984"/>
                      <a:pt x="2107" y="17098"/>
                      <a:pt x="1696" y="17327"/>
                    </a:cubicBezTo>
                    <a:cubicBezTo>
                      <a:pt x="1283" y="17555"/>
                      <a:pt x="818" y="18125"/>
                      <a:pt x="870" y="18811"/>
                    </a:cubicBezTo>
                    <a:cubicBezTo>
                      <a:pt x="877" y="18902"/>
                      <a:pt x="889" y="19026"/>
                      <a:pt x="904" y="19172"/>
                    </a:cubicBezTo>
                    <a:cubicBezTo>
                      <a:pt x="1956" y="19198"/>
                      <a:pt x="3205" y="19141"/>
                      <a:pt x="3339" y="18977"/>
                    </a:cubicBezTo>
                    <a:cubicBezTo>
                      <a:pt x="3552" y="18721"/>
                      <a:pt x="4054" y="18592"/>
                      <a:pt x="4343" y="18806"/>
                    </a:cubicBezTo>
                    <a:cubicBezTo>
                      <a:pt x="4633" y="19019"/>
                      <a:pt x="5926" y="19106"/>
                      <a:pt x="6448" y="18785"/>
                    </a:cubicBezTo>
                    <a:cubicBezTo>
                      <a:pt x="7082" y="18394"/>
                      <a:pt x="7471" y="18785"/>
                      <a:pt x="7490" y="19127"/>
                    </a:cubicBezTo>
                    <a:cubicBezTo>
                      <a:pt x="7509" y="19468"/>
                      <a:pt x="7799" y="19618"/>
                      <a:pt x="8088" y="19917"/>
                    </a:cubicBezTo>
                    <a:cubicBezTo>
                      <a:pt x="8378" y="20217"/>
                      <a:pt x="8167" y="20560"/>
                      <a:pt x="8359" y="20902"/>
                    </a:cubicBezTo>
                    <a:cubicBezTo>
                      <a:pt x="8552" y="21244"/>
                      <a:pt x="8938" y="21179"/>
                      <a:pt x="9498" y="21457"/>
                    </a:cubicBezTo>
                    <a:cubicBezTo>
                      <a:pt x="9577" y="21496"/>
                      <a:pt x="9643" y="21545"/>
                      <a:pt x="9707" y="21600"/>
                    </a:cubicBezTo>
                    <a:cubicBezTo>
                      <a:pt x="9742" y="21555"/>
                      <a:pt x="9771" y="21520"/>
                      <a:pt x="9790" y="21496"/>
                    </a:cubicBezTo>
                    <a:cubicBezTo>
                      <a:pt x="10100" y="21095"/>
                      <a:pt x="10151" y="20410"/>
                      <a:pt x="10976" y="20581"/>
                    </a:cubicBezTo>
                    <a:cubicBezTo>
                      <a:pt x="11801" y="20752"/>
                      <a:pt x="11749" y="20410"/>
                      <a:pt x="12214" y="20524"/>
                    </a:cubicBezTo>
                    <a:cubicBezTo>
                      <a:pt x="12678" y="20638"/>
                      <a:pt x="12986" y="20581"/>
                      <a:pt x="13193" y="20240"/>
                    </a:cubicBezTo>
                    <a:cubicBezTo>
                      <a:pt x="13399" y="19896"/>
                      <a:pt x="12986" y="19211"/>
                      <a:pt x="12730" y="18925"/>
                    </a:cubicBezTo>
                    <a:cubicBezTo>
                      <a:pt x="12472" y="18640"/>
                      <a:pt x="12110" y="18012"/>
                      <a:pt x="12163" y="17441"/>
                    </a:cubicBezTo>
                    <a:cubicBezTo>
                      <a:pt x="12214" y="16869"/>
                      <a:pt x="11337" y="16869"/>
                      <a:pt x="11337" y="16412"/>
                    </a:cubicBezTo>
                    <a:cubicBezTo>
                      <a:pt x="11337" y="15956"/>
                      <a:pt x="12163" y="15214"/>
                      <a:pt x="12317" y="15042"/>
                    </a:cubicBezTo>
                    <a:cubicBezTo>
                      <a:pt x="12472" y="14871"/>
                      <a:pt x="13141" y="15500"/>
                      <a:pt x="13296" y="15157"/>
                    </a:cubicBezTo>
                    <a:cubicBezTo>
                      <a:pt x="13451" y="14813"/>
                      <a:pt x="13915" y="15042"/>
                      <a:pt x="14173" y="15099"/>
                    </a:cubicBezTo>
                    <a:cubicBezTo>
                      <a:pt x="14431" y="15157"/>
                      <a:pt x="14842" y="14528"/>
                      <a:pt x="14894" y="14015"/>
                    </a:cubicBezTo>
                    <a:cubicBezTo>
                      <a:pt x="14946" y="13501"/>
                      <a:pt x="15823" y="13443"/>
                      <a:pt x="15978" y="13272"/>
                    </a:cubicBezTo>
                    <a:cubicBezTo>
                      <a:pt x="16132" y="13101"/>
                      <a:pt x="16390" y="11959"/>
                      <a:pt x="16493" y="11730"/>
                    </a:cubicBezTo>
                    <a:cubicBezTo>
                      <a:pt x="16597" y="11502"/>
                      <a:pt x="17266" y="11674"/>
                      <a:pt x="17266" y="11045"/>
                    </a:cubicBezTo>
                    <a:cubicBezTo>
                      <a:pt x="17266" y="10416"/>
                      <a:pt x="17576" y="10302"/>
                      <a:pt x="17886" y="10245"/>
                    </a:cubicBezTo>
                    <a:cubicBezTo>
                      <a:pt x="18195" y="10188"/>
                      <a:pt x="18091" y="9617"/>
                      <a:pt x="18143" y="9161"/>
                    </a:cubicBezTo>
                    <a:cubicBezTo>
                      <a:pt x="18195" y="8703"/>
                      <a:pt x="18401" y="8189"/>
                      <a:pt x="18813" y="8075"/>
                    </a:cubicBezTo>
                    <a:cubicBezTo>
                      <a:pt x="19226" y="7960"/>
                      <a:pt x="18658" y="7334"/>
                      <a:pt x="18195" y="7447"/>
                    </a:cubicBezTo>
                    <a:cubicBezTo>
                      <a:pt x="17731" y="7561"/>
                      <a:pt x="17421" y="6076"/>
                      <a:pt x="17421" y="6076"/>
                    </a:cubicBezTo>
                    <a:cubicBezTo>
                      <a:pt x="17421" y="6076"/>
                      <a:pt x="17473" y="4877"/>
                      <a:pt x="17215" y="4706"/>
                    </a:cubicBezTo>
                    <a:cubicBezTo>
                      <a:pt x="16956" y="4535"/>
                      <a:pt x="17318" y="3907"/>
                      <a:pt x="17886" y="3907"/>
                    </a:cubicBezTo>
                    <a:cubicBezTo>
                      <a:pt x="18453" y="3907"/>
                      <a:pt x="19485" y="4592"/>
                      <a:pt x="19844" y="4306"/>
                    </a:cubicBezTo>
                    <a:cubicBezTo>
                      <a:pt x="20206" y="4020"/>
                      <a:pt x="20927" y="3849"/>
                      <a:pt x="21133" y="3735"/>
                    </a:cubicBezTo>
                    <a:cubicBezTo>
                      <a:pt x="21289" y="3648"/>
                      <a:pt x="21506" y="3101"/>
                      <a:pt x="21600" y="2844"/>
                    </a:cubicBezTo>
                    <a:cubicBezTo>
                      <a:pt x="21361" y="2664"/>
                      <a:pt x="20966" y="2448"/>
                      <a:pt x="20580" y="2244"/>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0" name="Shape 1857"/>
              <p:cNvSpPr/>
              <p:nvPr/>
            </p:nvSpPr>
            <p:spPr>
              <a:xfrm>
                <a:off x="9624961" y="4002063"/>
                <a:ext cx="1675845" cy="592725"/>
              </a:xfrm>
              <a:custGeom>
                <a:avLst/>
                <a:gdLst/>
                <a:ahLst/>
                <a:cxnLst>
                  <a:cxn ang="0">
                    <a:pos x="wd2" y="hd2"/>
                  </a:cxn>
                  <a:cxn ang="5400000">
                    <a:pos x="wd2" y="hd2"/>
                  </a:cxn>
                  <a:cxn ang="10800000">
                    <a:pos x="wd2" y="hd2"/>
                  </a:cxn>
                  <a:cxn ang="16200000">
                    <a:pos x="wd2" y="hd2"/>
                  </a:cxn>
                </a:cxnLst>
                <a:rect l="0" t="0" r="r" b="b"/>
                <a:pathLst>
                  <a:path w="21504" h="20905" extrusionOk="0">
                    <a:moveTo>
                      <a:pt x="10378" y="18063"/>
                    </a:moveTo>
                    <a:cubicBezTo>
                      <a:pt x="10323" y="18408"/>
                      <a:pt x="10087" y="18482"/>
                      <a:pt x="9948" y="18216"/>
                    </a:cubicBezTo>
                    <a:cubicBezTo>
                      <a:pt x="9809" y="17950"/>
                      <a:pt x="9637" y="18578"/>
                      <a:pt x="9726" y="18902"/>
                    </a:cubicBezTo>
                    <a:cubicBezTo>
                      <a:pt x="9768" y="19056"/>
                      <a:pt x="10059" y="19666"/>
                      <a:pt x="10406" y="19208"/>
                    </a:cubicBezTo>
                    <a:cubicBezTo>
                      <a:pt x="10753" y="18750"/>
                      <a:pt x="10988" y="19169"/>
                      <a:pt x="11072" y="18674"/>
                    </a:cubicBezTo>
                    <a:cubicBezTo>
                      <a:pt x="11155" y="18179"/>
                      <a:pt x="10434" y="17721"/>
                      <a:pt x="10378" y="18063"/>
                    </a:cubicBezTo>
                    <a:close/>
                    <a:moveTo>
                      <a:pt x="11072" y="19932"/>
                    </a:moveTo>
                    <a:cubicBezTo>
                      <a:pt x="11155" y="20274"/>
                      <a:pt x="11391" y="20274"/>
                      <a:pt x="11488" y="20504"/>
                    </a:cubicBezTo>
                    <a:cubicBezTo>
                      <a:pt x="11585" y="20731"/>
                      <a:pt x="11932" y="21229"/>
                      <a:pt x="11932" y="20580"/>
                    </a:cubicBezTo>
                    <a:cubicBezTo>
                      <a:pt x="11932" y="19932"/>
                      <a:pt x="10979" y="19550"/>
                      <a:pt x="11072" y="19932"/>
                    </a:cubicBezTo>
                    <a:close/>
                    <a:moveTo>
                      <a:pt x="10031" y="9255"/>
                    </a:moveTo>
                    <a:cubicBezTo>
                      <a:pt x="10281" y="8836"/>
                      <a:pt x="10336" y="8034"/>
                      <a:pt x="10309" y="7272"/>
                    </a:cubicBezTo>
                    <a:cubicBezTo>
                      <a:pt x="10281" y="6510"/>
                      <a:pt x="10919" y="6472"/>
                      <a:pt x="11016" y="6167"/>
                    </a:cubicBezTo>
                    <a:cubicBezTo>
                      <a:pt x="11113" y="5862"/>
                      <a:pt x="10877" y="5366"/>
                      <a:pt x="10697" y="5137"/>
                    </a:cubicBezTo>
                    <a:cubicBezTo>
                      <a:pt x="10517" y="4908"/>
                      <a:pt x="10669" y="4413"/>
                      <a:pt x="10544" y="4108"/>
                    </a:cubicBezTo>
                    <a:cubicBezTo>
                      <a:pt x="10420" y="3803"/>
                      <a:pt x="10211" y="3001"/>
                      <a:pt x="10392" y="2964"/>
                    </a:cubicBezTo>
                    <a:cubicBezTo>
                      <a:pt x="10572" y="2925"/>
                      <a:pt x="10267" y="2239"/>
                      <a:pt x="10420" y="2011"/>
                    </a:cubicBezTo>
                    <a:cubicBezTo>
                      <a:pt x="10440" y="1980"/>
                      <a:pt x="10464" y="1946"/>
                      <a:pt x="10489" y="1913"/>
                    </a:cubicBezTo>
                    <a:cubicBezTo>
                      <a:pt x="10398" y="1789"/>
                      <a:pt x="10318" y="1705"/>
                      <a:pt x="10267" y="1705"/>
                    </a:cubicBezTo>
                    <a:cubicBezTo>
                      <a:pt x="10045" y="1705"/>
                      <a:pt x="9518" y="1553"/>
                      <a:pt x="9545" y="2544"/>
                    </a:cubicBezTo>
                    <a:cubicBezTo>
                      <a:pt x="9574" y="3536"/>
                      <a:pt x="9240" y="3154"/>
                      <a:pt x="9268" y="3688"/>
                    </a:cubicBezTo>
                    <a:cubicBezTo>
                      <a:pt x="9296" y="4222"/>
                      <a:pt x="9102" y="4222"/>
                      <a:pt x="9129" y="4908"/>
                    </a:cubicBezTo>
                    <a:cubicBezTo>
                      <a:pt x="9158" y="5595"/>
                      <a:pt x="8991" y="5289"/>
                      <a:pt x="8713" y="5671"/>
                    </a:cubicBezTo>
                    <a:cubicBezTo>
                      <a:pt x="8436" y="6053"/>
                      <a:pt x="8547" y="5442"/>
                      <a:pt x="8269" y="5442"/>
                    </a:cubicBezTo>
                    <a:cubicBezTo>
                      <a:pt x="7992" y="5442"/>
                      <a:pt x="7964" y="5824"/>
                      <a:pt x="7797" y="5976"/>
                    </a:cubicBezTo>
                    <a:cubicBezTo>
                      <a:pt x="7631" y="6128"/>
                      <a:pt x="7298" y="5900"/>
                      <a:pt x="7187" y="6128"/>
                    </a:cubicBezTo>
                    <a:cubicBezTo>
                      <a:pt x="7076" y="6357"/>
                      <a:pt x="6910" y="5595"/>
                      <a:pt x="6799" y="5595"/>
                    </a:cubicBezTo>
                    <a:cubicBezTo>
                      <a:pt x="6742" y="5595"/>
                      <a:pt x="6693" y="5178"/>
                      <a:pt x="6658" y="4770"/>
                    </a:cubicBezTo>
                    <a:cubicBezTo>
                      <a:pt x="6638" y="4759"/>
                      <a:pt x="6620" y="4752"/>
                      <a:pt x="6604" y="4755"/>
                    </a:cubicBezTo>
                    <a:cubicBezTo>
                      <a:pt x="6424" y="4794"/>
                      <a:pt x="6126" y="6104"/>
                      <a:pt x="6299" y="6548"/>
                    </a:cubicBezTo>
                    <a:cubicBezTo>
                      <a:pt x="6507" y="7082"/>
                      <a:pt x="6452" y="7921"/>
                      <a:pt x="6549" y="8340"/>
                    </a:cubicBezTo>
                    <a:cubicBezTo>
                      <a:pt x="6646" y="8760"/>
                      <a:pt x="6952" y="8835"/>
                      <a:pt x="6952" y="9636"/>
                    </a:cubicBezTo>
                    <a:cubicBezTo>
                      <a:pt x="6952" y="10437"/>
                      <a:pt x="7215" y="11695"/>
                      <a:pt x="7395" y="11353"/>
                    </a:cubicBezTo>
                    <a:cubicBezTo>
                      <a:pt x="7576" y="11009"/>
                      <a:pt x="7714" y="11505"/>
                      <a:pt x="7770" y="11848"/>
                    </a:cubicBezTo>
                    <a:cubicBezTo>
                      <a:pt x="7825" y="12192"/>
                      <a:pt x="8255" y="11581"/>
                      <a:pt x="8394" y="11658"/>
                    </a:cubicBezTo>
                    <a:cubicBezTo>
                      <a:pt x="8533" y="11734"/>
                      <a:pt x="8963" y="11963"/>
                      <a:pt x="8991" y="12420"/>
                    </a:cubicBezTo>
                    <a:cubicBezTo>
                      <a:pt x="9018" y="12878"/>
                      <a:pt x="9407" y="12382"/>
                      <a:pt x="9670" y="12115"/>
                    </a:cubicBezTo>
                    <a:cubicBezTo>
                      <a:pt x="9934" y="11848"/>
                      <a:pt x="9782" y="9675"/>
                      <a:pt x="10031" y="9255"/>
                    </a:cubicBezTo>
                    <a:close/>
                    <a:moveTo>
                      <a:pt x="13889" y="19072"/>
                    </a:moveTo>
                    <a:cubicBezTo>
                      <a:pt x="13846" y="19151"/>
                      <a:pt x="13797" y="19213"/>
                      <a:pt x="13737" y="19250"/>
                    </a:cubicBezTo>
                    <a:cubicBezTo>
                      <a:pt x="13718" y="19392"/>
                      <a:pt x="13700" y="19550"/>
                      <a:pt x="13668" y="19619"/>
                    </a:cubicBezTo>
                    <a:cubicBezTo>
                      <a:pt x="13629" y="19702"/>
                      <a:pt x="13562" y="19535"/>
                      <a:pt x="13514" y="19387"/>
                    </a:cubicBezTo>
                    <a:cubicBezTo>
                      <a:pt x="13246" y="19692"/>
                      <a:pt x="13105" y="20575"/>
                      <a:pt x="13291" y="20848"/>
                    </a:cubicBezTo>
                    <a:cubicBezTo>
                      <a:pt x="13470" y="21110"/>
                      <a:pt x="13731" y="20413"/>
                      <a:pt x="13880" y="19922"/>
                    </a:cubicBezTo>
                    <a:cubicBezTo>
                      <a:pt x="13904" y="19842"/>
                      <a:pt x="13926" y="19768"/>
                      <a:pt x="13943" y="19704"/>
                    </a:cubicBezTo>
                    <a:cubicBezTo>
                      <a:pt x="13953" y="19667"/>
                      <a:pt x="13970" y="19627"/>
                      <a:pt x="13990" y="19587"/>
                    </a:cubicBezTo>
                    <a:cubicBezTo>
                      <a:pt x="14004" y="19559"/>
                      <a:pt x="14020" y="19531"/>
                      <a:pt x="14037" y="19502"/>
                    </a:cubicBezTo>
                    <a:cubicBezTo>
                      <a:pt x="13993" y="19335"/>
                      <a:pt x="13938" y="19173"/>
                      <a:pt x="13889" y="19072"/>
                    </a:cubicBezTo>
                    <a:close/>
                    <a:moveTo>
                      <a:pt x="19895" y="9407"/>
                    </a:moveTo>
                    <a:cubicBezTo>
                      <a:pt x="19687" y="9446"/>
                      <a:pt x="19659" y="10437"/>
                      <a:pt x="19479" y="10437"/>
                    </a:cubicBezTo>
                    <a:cubicBezTo>
                      <a:pt x="19298" y="10437"/>
                      <a:pt x="19049" y="11467"/>
                      <a:pt x="18716" y="11772"/>
                    </a:cubicBezTo>
                    <a:cubicBezTo>
                      <a:pt x="18383" y="12077"/>
                      <a:pt x="18369" y="9142"/>
                      <a:pt x="18216" y="8569"/>
                    </a:cubicBezTo>
                    <a:cubicBezTo>
                      <a:pt x="18064" y="7997"/>
                      <a:pt x="17231" y="7539"/>
                      <a:pt x="17148" y="8188"/>
                    </a:cubicBezTo>
                    <a:cubicBezTo>
                      <a:pt x="17065" y="8836"/>
                      <a:pt x="16776" y="8493"/>
                      <a:pt x="16745" y="9027"/>
                    </a:cubicBezTo>
                    <a:cubicBezTo>
                      <a:pt x="16718" y="9522"/>
                      <a:pt x="16815" y="9369"/>
                      <a:pt x="16995" y="9369"/>
                    </a:cubicBezTo>
                    <a:cubicBezTo>
                      <a:pt x="17176" y="9369"/>
                      <a:pt x="17176" y="9751"/>
                      <a:pt x="17259" y="10246"/>
                    </a:cubicBezTo>
                    <a:cubicBezTo>
                      <a:pt x="17342" y="10743"/>
                      <a:pt x="17842" y="10399"/>
                      <a:pt x="18008" y="10362"/>
                    </a:cubicBezTo>
                    <a:cubicBezTo>
                      <a:pt x="18175" y="10323"/>
                      <a:pt x="18202" y="10971"/>
                      <a:pt x="17966" y="10743"/>
                    </a:cubicBezTo>
                    <a:cubicBezTo>
                      <a:pt x="17731" y="10515"/>
                      <a:pt x="17731" y="11048"/>
                      <a:pt x="17564" y="10933"/>
                    </a:cubicBezTo>
                    <a:cubicBezTo>
                      <a:pt x="17398" y="10818"/>
                      <a:pt x="17176" y="10857"/>
                      <a:pt x="17286" y="11123"/>
                    </a:cubicBezTo>
                    <a:cubicBezTo>
                      <a:pt x="17398" y="11390"/>
                      <a:pt x="17578" y="11658"/>
                      <a:pt x="17578" y="12267"/>
                    </a:cubicBezTo>
                    <a:cubicBezTo>
                      <a:pt x="17578" y="12878"/>
                      <a:pt x="17897" y="12764"/>
                      <a:pt x="17897" y="12267"/>
                    </a:cubicBezTo>
                    <a:cubicBezTo>
                      <a:pt x="17897" y="11772"/>
                      <a:pt x="18064" y="12420"/>
                      <a:pt x="18383" y="12648"/>
                    </a:cubicBezTo>
                    <a:cubicBezTo>
                      <a:pt x="18702" y="12878"/>
                      <a:pt x="18480" y="13221"/>
                      <a:pt x="18799" y="13259"/>
                    </a:cubicBezTo>
                    <a:cubicBezTo>
                      <a:pt x="19118" y="13298"/>
                      <a:pt x="19839" y="13946"/>
                      <a:pt x="20117" y="14518"/>
                    </a:cubicBezTo>
                    <a:cubicBezTo>
                      <a:pt x="20394" y="15090"/>
                      <a:pt x="20200" y="15471"/>
                      <a:pt x="20380" y="16006"/>
                    </a:cubicBezTo>
                    <a:cubicBezTo>
                      <a:pt x="20561" y="16539"/>
                      <a:pt x="20616" y="17149"/>
                      <a:pt x="20366" y="17149"/>
                    </a:cubicBezTo>
                    <a:cubicBezTo>
                      <a:pt x="20117" y="17149"/>
                      <a:pt x="19853" y="17835"/>
                      <a:pt x="19923" y="18179"/>
                    </a:cubicBezTo>
                    <a:cubicBezTo>
                      <a:pt x="19991" y="18522"/>
                      <a:pt x="20811" y="18025"/>
                      <a:pt x="21004" y="18025"/>
                    </a:cubicBezTo>
                    <a:cubicBezTo>
                      <a:pt x="21132" y="18025"/>
                      <a:pt x="21260" y="18646"/>
                      <a:pt x="21504" y="19097"/>
                    </a:cubicBezTo>
                    <a:lnTo>
                      <a:pt x="21504" y="10958"/>
                    </a:lnTo>
                    <a:cubicBezTo>
                      <a:pt x="20903" y="10402"/>
                      <a:pt x="20066" y="9376"/>
                      <a:pt x="19895" y="9407"/>
                    </a:cubicBezTo>
                    <a:close/>
                    <a:moveTo>
                      <a:pt x="8977" y="17721"/>
                    </a:moveTo>
                    <a:cubicBezTo>
                      <a:pt x="8963" y="17263"/>
                      <a:pt x="8422" y="17682"/>
                      <a:pt x="8158" y="17378"/>
                    </a:cubicBezTo>
                    <a:cubicBezTo>
                      <a:pt x="7895" y="17071"/>
                      <a:pt x="8450" y="16806"/>
                      <a:pt x="8630" y="16500"/>
                    </a:cubicBezTo>
                    <a:cubicBezTo>
                      <a:pt x="8810" y="16195"/>
                      <a:pt x="8519" y="16081"/>
                      <a:pt x="8075" y="16463"/>
                    </a:cubicBezTo>
                    <a:cubicBezTo>
                      <a:pt x="7631" y="16844"/>
                      <a:pt x="7118" y="15623"/>
                      <a:pt x="7104" y="16157"/>
                    </a:cubicBezTo>
                    <a:cubicBezTo>
                      <a:pt x="7090" y="16692"/>
                      <a:pt x="6299" y="15928"/>
                      <a:pt x="6105" y="15548"/>
                    </a:cubicBezTo>
                    <a:cubicBezTo>
                      <a:pt x="5911" y="15166"/>
                      <a:pt x="5162" y="14669"/>
                      <a:pt x="5009" y="15395"/>
                    </a:cubicBezTo>
                    <a:cubicBezTo>
                      <a:pt x="4857" y="16118"/>
                      <a:pt x="4725" y="15469"/>
                      <a:pt x="4787" y="16157"/>
                    </a:cubicBezTo>
                    <a:cubicBezTo>
                      <a:pt x="4829" y="16615"/>
                      <a:pt x="5009" y="16348"/>
                      <a:pt x="5134" y="16348"/>
                    </a:cubicBezTo>
                    <a:cubicBezTo>
                      <a:pt x="5259" y="16348"/>
                      <a:pt x="5203" y="16996"/>
                      <a:pt x="5384" y="17071"/>
                    </a:cubicBezTo>
                    <a:cubicBezTo>
                      <a:pt x="5564" y="17149"/>
                      <a:pt x="6161" y="17606"/>
                      <a:pt x="6216" y="17263"/>
                    </a:cubicBezTo>
                    <a:cubicBezTo>
                      <a:pt x="6272" y="16920"/>
                      <a:pt x="6827" y="17263"/>
                      <a:pt x="7104" y="17873"/>
                    </a:cubicBezTo>
                    <a:cubicBezTo>
                      <a:pt x="7382" y="18482"/>
                      <a:pt x="8020" y="18522"/>
                      <a:pt x="8269" y="18408"/>
                    </a:cubicBezTo>
                    <a:cubicBezTo>
                      <a:pt x="8519" y="18293"/>
                      <a:pt x="8797" y="18865"/>
                      <a:pt x="8894" y="18482"/>
                    </a:cubicBezTo>
                    <a:cubicBezTo>
                      <a:pt x="8991" y="18102"/>
                      <a:pt x="9171" y="19094"/>
                      <a:pt x="9449" y="18522"/>
                    </a:cubicBezTo>
                    <a:cubicBezTo>
                      <a:pt x="9726" y="17950"/>
                      <a:pt x="8991" y="18179"/>
                      <a:pt x="8977" y="17721"/>
                    </a:cubicBezTo>
                    <a:close/>
                    <a:moveTo>
                      <a:pt x="16288" y="11162"/>
                    </a:moveTo>
                    <a:cubicBezTo>
                      <a:pt x="15927" y="10857"/>
                      <a:pt x="15311" y="11117"/>
                      <a:pt x="15372" y="11619"/>
                    </a:cubicBezTo>
                    <a:cubicBezTo>
                      <a:pt x="15428" y="12077"/>
                      <a:pt x="15719" y="11887"/>
                      <a:pt x="16010" y="11887"/>
                    </a:cubicBezTo>
                    <a:cubicBezTo>
                      <a:pt x="16302" y="11887"/>
                      <a:pt x="16454" y="12459"/>
                      <a:pt x="16607" y="12459"/>
                    </a:cubicBezTo>
                    <a:cubicBezTo>
                      <a:pt x="16759" y="12459"/>
                      <a:pt x="16649" y="11467"/>
                      <a:pt x="16288" y="11162"/>
                    </a:cubicBezTo>
                    <a:close/>
                    <a:moveTo>
                      <a:pt x="13319" y="18140"/>
                    </a:moveTo>
                    <a:cubicBezTo>
                      <a:pt x="12945" y="17989"/>
                      <a:pt x="12695" y="18750"/>
                      <a:pt x="12320" y="18369"/>
                    </a:cubicBezTo>
                    <a:cubicBezTo>
                      <a:pt x="11946" y="17989"/>
                      <a:pt x="11385" y="18377"/>
                      <a:pt x="11446" y="18712"/>
                    </a:cubicBezTo>
                    <a:cubicBezTo>
                      <a:pt x="11502" y="19017"/>
                      <a:pt x="11834" y="19056"/>
                      <a:pt x="12209" y="19094"/>
                    </a:cubicBezTo>
                    <a:cubicBezTo>
                      <a:pt x="12584" y="19131"/>
                      <a:pt x="12917" y="18559"/>
                      <a:pt x="13166" y="18522"/>
                    </a:cubicBezTo>
                    <a:cubicBezTo>
                      <a:pt x="13416" y="18482"/>
                      <a:pt x="13694" y="18293"/>
                      <a:pt x="13319" y="18140"/>
                    </a:cubicBezTo>
                    <a:close/>
                    <a:moveTo>
                      <a:pt x="14415" y="11695"/>
                    </a:moveTo>
                    <a:cubicBezTo>
                      <a:pt x="14470" y="12306"/>
                      <a:pt x="14873" y="12648"/>
                      <a:pt x="14984" y="12115"/>
                    </a:cubicBezTo>
                    <a:cubicBezTo>
                      <a:pt x="15095" y="11581"/>
                      <a:pt x="14351" y="10988"/>
                      <a:pt x="14415" y="11695"/>
                    </a:cubicBezTo>
                    <a:close/>
                    <a:moveTo>
                      <a:pt x="15553" y="6930"/>
                    </a:moveTo>
                    <a:cubicBezTo>
                      <a:pt x="15858" y="7006"/>
                      <a:pt x="15719" y="6510"/>
                      <a:pt x="15719" y="5976"/>
                    </a:cubicBezTo>
                    <a:cubicBezTo>
                      <a:pt x="15719" y="5442"/>
                      <a:pt x="15442" y="5900"/>
                      <a:pt x="15442" y="5632"/>
                    </a:cubicBezTo>
                    <a:cubicBezTo>
                      <a:pt x="15442" y="5366"/>
                      <a:pt x="15345" y="4298"/>
                      <a:pt x="15122" y="5137"/>
                    </a:cubicBezTo>
                    <a:cubicBezTo>
                      <a:pt x="14900" y="5976"/>
                      <a:pt x="15194" y="8048"/>
                      <a:pt x="15372" y="7959"/>
                    </a:cubicBezTo>
                    <a:cubicBezTo>
                      <a:pt x="15525" y="7883"/>
                      <a:pt x="15247" y="6853"/>
                      <a:pt x="15553" y="6930"/>
                    </a:cubicBezTo>
                    <a:close/>
                    <a:moveTo>
                      <a:pt x="4954" y="13031"/>
                    </a:moveTo>
                    <a:cubicBezTo>
                      <a:pt x="4940" y="12497"/>
                      <a:pt x="5023" y="11963"/>
                      <a:pt x="5023" y="11695"/>
                    </a:cubicBezTo>
                    <a:cubicBezTo>
                      <a:pt x="5023" y="11429"/>
                      <a:pt x="5092" y="11315"/>
                      <a:pt x="5217" y="11390"/>
                    </a:cubicBezTo>
                    <a:cubicBezTo>
                      <a:pt x="5342" y="11467"/>
                      <a:pt x="5328" y="10665"/>
                      <a:pt x="5231" y="10590"/>
                    </a:cubicBezTo>
                    <a:cubicBezTo>
                      <a:pt x="5134" y="10515"/>
                      <a:pt x="5079" y="9561"/>
                      <a:pt x="4842" y="9561"/>
                    </a:cubicBezTo>
                    <a:cubicBezTo>
                      <a:pt x="4607" y="9561"/>
                      <a:pt x="4648" y="10094"/>
                      <a:pt x="4787" y="10132"/>
                    </a:cubicBezTo>
                    <a:cubicBezTo>
                      <a:pt x="4926" y="10171"/>
                      <a:pt x="5009" y="10476"/>
                      <a:pt x="4967" y="10743"/>
                    </a:cubicBezTo>
                    <a:cubicBezTo>
                      <a:pt x="4926" y="11010"/>
                      <a:pt x="4871" y="10476"/>
                      <a:pt x="4676" y="10515"/>
                    </a:cubicBezTo>
                    <a:cubicBezTo>
                      <a:pt x="4482" y="10552"/>
                      <a:pt x="4607" y="9865"/>
                      <a:pt x="4385" y="9827"/>
                    </a:cubicBezTo>
                    <a:cubicBezTo>
                      <a:pt x="4163" y="9789"/>
                      <a:pt x="4205" y="8684"/>
                      <a:pt x="3968" y="8684"/>
                    </a:cubicBezTo>
                    <a:cubicBezTo>
                      <a:pt x="3733" y="8684"/>
                      <a:pt x="3719" y="8149"/>
                      <a:pt x="3872" y="7768"/>
                    </a:cubicBezTo>
                    <a:cubicBezTo>
                      <a:pt x="4024" y="7386"/>
                      <a:pt x="3636" y="7044"/>
                      <a:pt x="3636" y="6586"/>
                    </a:cubicBezTo>
                    <a:cubicBezTo>
                      <a:pt x="3636" y="6128"/>
                      <a:pt x="3386" y="6396"/>
                      <a:pt x="3386" y="6014"/>
                    </a:cubicBezTo>
                    <a:cubicBezTo>
                      <a:pt x="3386" y="5632"/>
                      <a:pt x="3275" y="5824"/>
                      <a:pt x="3150" y="5366"/>
                    </a:cubicBezTo>
                    <a:cubicBezTo>
                      <a:pt x="3026" y="4908"/>
                      <a:pt x="2970" y="5328"/>
                      <a:pt x="2859" y="4985"/>
                    </a:cubicBezTo>
                    <a:cubicBezTo>
                      <a:pt x="2748" y="4641"/>
                      <a:pt x="2595" y="4451"/>
                      <a:pt x="2498" y="4565"/>
                    </a:cubicBezTo>
                    <a:cubicBezTo>
                      <a:pt x="2401" y="4680"/>
                      <a:pt x="2179" y="4070"/>
                      <a:pt x="2096" y="3459"/>
                    </a:cubicBezTo>
                    <a:cubicBezTo>
                      <a:pt x="2030" y="2973"/>
                      <a:pt x="1389" y="2163"/>
                      <a:pt x="1305" y="1514"/>
                    </a:cubicBezTo>
                    <a:cubicBezTo>
                      <a:pt x="1222" y="867"/>
                      <a:pt x="1000" y="599"/>
                      <a:pt x="626" y="638"/>
                    </a:cubicBezTo>
                    <a:cubicBezTo>
                      <a:pt x="251" y="676"/>
                      <a:pt x="103" y="-371"/>
                      <a:pt x="15" y="141"/>
                    </a:cubicBezTo>
                    <a:cubicBezTo>
                      <a:pt x="-96" y="790"/>
                      <a:pt x="417" y="2239"/>
                      <a:pt x="653" y="2621"/>
                    </a:cubicBezTo>
                    <a:cubicBezTo>
                      <a:pt x="889" y="3002"/>
                      <a:pt x="1014" y="4374"/>
                      <a:pt x="1291" y="4451"/>
                    </a:cubicBezTo>
                    <a:cubicBezTo>
                      <a:pt x="1569" y="4527"/>
                      <a:pt x="1596" y="6930"/>
                      <a:pt x="1804" y="7044"/>
                    </a:cubicBezTo>
                    <a:cubicBezTo>
                      <a:pt x="2013" y="7158"/>
                      <a:pt x="2457" y="9027"/>
                      <a:pt x="2526" y="10018"/>
                    </a:cubicBezTo>
                    <a:cubicBezTo>
                      <a:pt x="2595" y="11009"/>
                      <a:pt x="3053" y="11505"/>
                      <a:pt x="3206" y="12230"/>
                    </a:cubicBezTo>
                    <a:cubicBezTo>
                      <a:pt x="3358" y="12954"/>
                      <a:pt x="3968" y="13946"/>
                      <a:pt x="4052" y="14250"/>
                    </a:cubicBezTo>
                    <a:cubicBezTo>
                      <a:pt x="4135" y="14555"/>
                      <a:pt x="4218" y="15242"/>
                      <a:pt x="4288" y="14898"/>
                    </a:cubicBezTo>
                    <a:cubicBezTo>
                      <a:pt x="4357" y="14555"/>
                      <a:pt x="4648" y="14898"/>
                      <a:pt x="4787" y="14937"/>
                    </a:cubicBezTo>
                    <a:cubicBezTo>
                      <a:pt x="4926" y="14975"/>
                      <a:pt x="4967" y="13565"/>
                      <a:pt x="4954" y="13031"/>
                    </a:cubicBezTo>
                    <a:close/>
                    <a:moveTo>
                      <a:pt x="11294" y="12039"/>
                    </a:moveTo>
                    <a:cubicBezTo>
                      <a:pt x="11502" y="12077"/>
                      <a:pt x="11474" y="12916"/>
                      <a:pt x="11432" y="13412"/>
                    </a:cubicBezTo>
                    <a:cubicBezTo>
                      <a:pt x="11391" y="13907"/>
                      <a:pt x="11307" y="15086"/>
                      <a:pt x="11488" y="14898"/>
                    </a:cubicBezTo>
                    <a:cubicBezTo>
                      <a:pt x="11710" y="14669"/>
                      <a:pt x="11849" y="13907"/>
                      <a:pt x="11724" y="13640"/>
                    </a:cubicBezTo>
                    <a:cubicBezTo>
                      <a:pt x="11599" y="13373"/>
                      <a:pt x="11613" y="11695"/>
                      <a:pt x="11668" y="11276"/>
                    </a:cubicBezTo>
                    <a:cubicBezTo>
                      <a:pt x="11724" y="10857"/>
                      <a:pt x="12098" y="11162"/>
                      <a:pt x="11973" y="11810"/>
                    </a:cubicBezTo>
                    <a:cubicBezTo>
                      <a:pt x="11849" y="12459"/>
                      <a:pt x="12209" y="12382"/>
                      <a:pt x="12209" y="13107"/>
                    </a:cubicBezTo>
                    <a:cubicBezTo>
                      <a:pt x="12209" y="13831"/>
                      <a:pt x="12417" y="13450"/>
                      <a:pt x="12639" y="13259"/>
                    </a:cubicBezTo>
                    <a:cubicBezTo>
                      <a:pt x="12861" y="13069"/>
                      <a:pt x="12820" y="12725"/>
                      <a:pt x="12667" y="12267"/>
                    </a:cubicBezTo>
                    <a:cubicBezTo>
                      <a:pt x="12515" y="11810"/>
                      <a:pt x="12778" y="11162"/>
                      <a:pt x="12570" y="10781"/>
                    </a:cubicBezTo>
                    <a:cubicBezTo>
                      <a:pt x="12362" y="10399"/>
                      <a:pt x="12223" y="9827"/>
                      <a:pt x="12417" y="9713"/>
                    </a:cubicBezTo>
                    <a:cubicBezTo>
                      <a:pt x="12612" y="9599"/>
                      <a:pt x="13194" y="8684"/>
                      <a:pt x="13125" y="8302"/>
                    </a:cubicBezTo>
                    <a:cubicBezTo>
                      <a:pt x="13055" y="7921"/>
                      <a:pt x="12237" y="8378"/>
                      <a:pt x="12167" y="9065"/>
                    </a:cubicBezTo>
                    <a:cubicBezTo>
                      <a:pt x="12098" y="9751"/>
                      <a:pt x="11516" y="8988"/>
                      <a:pt x="11585" y="7806"/>
                    </a:cubicBezTo>
                    <a:cubicBezTo>
                      <a:pt x="11655" y="6625"/>
                      <a:pt x="12806" y="6433"/>
                      <a:pt x="13139" y="6853"/>
                    </a:cubicBezTo>
                    <a:cubicBezTo>
                      <a:pt x="13472" y="7272"/>
                      <a:pt x="13832" y="6167"/>
                      <a:pt x="13957" y="5518"/>
                    </a:cubicBezTo>
                    <a:cubicBezTo>
                      <a:pt x="14082" y="4870"/>
                      <a:pt x="13694" y="5632"/>
                      <a:pt x="13458" y="6053"/>
                    </a:cubicBezTo>
                    <a:cubicBezTo>
                      <a:pt x="13222" y="6472"/>
                      <a:pt x="12598" y="6014"/>
                      <a:pt x="12279" y="5709"/>
                    </a:cubicBezTo>
                    <a:cubicBezTo>
                      <a:pt x="11960" y="5405"/>
                      <a:pt x="11973" y="6243"/>
                      <a:pt x="11710" y="6357"/>
                    </a:cubicBezTo>
                    <a:cubicBezTo>
                      <a:pt x="11446" y="6472"/>
                      <a:pt x="11502" y="8073"/>
                      <a:pt x="11377" y="8263"/>
                    </a:cubicBezTo>
                    <a:cubicBezTo>
                      <a:pt x="11252" y="8455"/>
                      <a:pt x="11252" y="9636"/>
                      <a:pt x="11002" y="10743"/>
                    </a:cubicBezTo>
                    <a:cubicBezTo>
                      <a:pt x="10753" y="11848"/>
                      <a:pt x="11085" y="12001"/>
                      <a:pt x="11294" y="12039"/>
                    </a:cubicBezTo>
                    <a:close/>
                    <a:moveTo>
                      <a:pt x="820" y="5518"/>
                    </a:moveTo>
                    <a:cubicBezTo>
                      <a:pt x="792" y="5900"/>
                      <a:pt x="944" y="7005"/>
                      <a:pt x="1111" y="6548"/>
                    </a:cubicBezTo>
                    <a:cubicBezTo>
                      <a:pt x="1277" y="6090"/>
                      <a:pt x="847" y="5144"/>
                      <a:pt x="820" y="5518"/>
                    </a:cubicBezTo>
                    <a:close/>
                    <a:moveTo>
                      <a:pt x="6036" y="11123"/>
                    </a:moveTo>
                    <a:cubicBezTo>
                      <a:pt x="6036" y="10781"/>
                      <a:pt x="5678" y="10947"/>
                      <a:pt x="5786" y="11429"/>
                    </a:cubicBezTo>
                    <a:cubicBezTo>
                      <a:pt x="5897" y="11924"/>
                      <a:pt x="6036" y="11467"/>
                      <a:pt x="6036" y="11123"/>
                    </a:cubicBezTo>
                    <a:close/>
                    <a:moveTo>
                      <a:pt x="1500" y="8798"/>
                    </a:moveTo>
                    <a:cubicBezTo>
                      <a:pt x="1472" y="8988"/>
                      <a:pt x="1624" y="9751"/>
                      <a:pt x="1721" y="9522"/>
                    </a:cubicBezTo>
                    <a:cubicBezTo>
                      <a:pt x="1819" y="9293"/>
                      <a:pt x="1587" y="8194"/>
                      <a:pt x="1500" y="8798"/>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1" name="Shape 1858"/>
              <p:cNvSpPr/>
              <p:nvPr/>
            </p:nvSpPr>
            <p:spPr>
              <a:xfrm>
                <a:off x="10685509" y="4522332"/>
                <a:ext cx="117980" cy="42701"/>
              </a:xfrm>
              <a:custGeom>
                <a:avLst/>
                <a:gdLst/>
                <a:ahLst/>
                <a:cxnLst>
                  <a:cxn ang="0">
                    <a:pos x="wd2" y="hd2"/>
                  </a:cxn>
                  <a:cxn ang="5400000">
                    <a:pos x="wd2" y="hd2"/>
                  </a:cxn>
                  <a:cxn ang="10800000">
                    <a:pos x="wd2" y="hd2"/>
                  </a:cxn>
                  <a:cxn ang="16200000">
                    <a:pos x="wd2" y="hd2"/>
                  </a:cxn>
                </a:cxnLst>
                <a:rect l="0" t="0" r="r" b="b"/>
                <a:pathLst>
                  <a:path w="21061" h="18560" extrusionOk="0">
                    <a:moveTo>
                      <a:pt x="11365" y="1943"/>
                    </a:moveTo>
                    <a:cubicBezTo>
                      <a:pt x="8759" y="1620"/>
                      <a:pt x="7713" y="6852"/>
                      <a:pt x="5777" y="10590"/>
                    </a:cubicBezTo>
                    <a:cubicBezTo>
                      <a:pt x="5595" y="10930"/>
                      <a:pt x="5403" y="11244"/>
                      <a:pt x="5212" y="11558"/>
                    </a:cubicBezTo>
                    <a:cubicBezTo>
                      <a:pt x="5892" y="12790"/>
                      <a:pt x="6663" y="14794"/>
                      <a:pt x="7273" y="16841"/>
                    </a:cubicBezTo>
                    <a:cubicBezTo>
                      <a:pt x="11006" y="11439"/>
                      <a:pt x="20526" y="4712"/>
                      <a:pt x="21024" y="1467"/>
                    </a:cubicBezTo>
                    <a:cubicBezTo>
                      <a:pt x="21600" y="-2287"/>
                      <a:pt x="15230" y="2402"/>
                      <a:pt x="11365" y="1943"/>
                    </a:cubicBezTo>
                    <a:close/>
                    <a:moveTo>
                      <a:pt x="2100" y="14157"/>
                    </a:moveTo>
                    <a:cubicBezTo>
                      <a:pt x="1353" y="14310"/>
                      <a:pt x="649" y="14769"/>
                      <a:pt x="0" y="15423"/>
                    </a:cubicBezTo>
                    <a:cubicBezTo>
                      <a:pt x="659" y="17257"/>
                      <a:pt x="1587" y="19313"/>
                      <a:pt x="2131" y="18285"/>
                    </a:cubicBezTo>
                    <a:cubicBezTo>
                      <a:pt x="2574" y="17436"/>
                      <a:pt x="2836" y="15491"/>
                      <a:pt x="3091" y="13741"/>
                    </a:cubicBezTo>
                    <a:cubicBezTo>
                      <a:pt x="2815" y="13885"/>
                      <a:pt x="2533" y="14030"/>
                      <a:pt x="2222" y="14106"/>
                    </a:cubicBezTo>
                    <a:cubicBezTo>
                      <a:pt x="2180" y="14123"/>
                      <a:pt x="2149" y="14149"/>
                      <a:pt x="2100" y="14157"/>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2" name="Shape 1859"/>
              <p:cNvSpPr/>
              <p:nvPr/>
            </p:nvSpPr>
            <p:spPr>
              <a:xfrm>
                <a:off x="6423311" y="2321197"/>
                <a:ext cx="417097" cy="458732"/>
              </a:xfrm>
              <a:custGeom>
                <a:avLst/>
                <a:gdLst/>
                <a:ahLst/>
                <a:cxnLst>
                  <a:cxn ang="0">
                    <a:pos x="wd2" y="hd2"/>
                  </a:cxn>
                  <a:cxn ang="5400000">
                    <a:pos x="wd2" y="hd2"/>
                  </a:cxn>
                  <a:cxn ang="10800000">
                    <a:pos x="wd2" y="hd2"/>
                  </a:cxn>
                  <a:cxn ang="16200000">
                    <a:pos x="wd2" y="hd2"/>
                  </a:cxn>
                </a:cxnLst>
                <a:rect l="0" t="0" r="r" b="b"/>
                <a:pathLst>
                  <a:path w="21354" h="21576" extrusionOk="0">
                    <a:moveTo>
                      <a:pt x="17645" y="12117"/>
                    </a:moveTo>
                    <a:cubicBezTo>
                      <a:pt x="16926" y="11711"/>
                      <a:pt x="17396" y="11048"/>
                      <a:pt x="16261" y="11098"/>
                    </a:cubicBezTo>
                    <a:cubicBezTo>
                      <a:pt x="15126" y="11150"/>
                      <a:pt x="13772" y="9854"/>
                      <a:pt x="13355" y="8352"/>
                    </a:cubicBezTo>
                    <a:cubicBezTo>
                      <a:pt x="12940" y="6854"/>
                      <a:pt x="11170" y="6778"/>
                      <a:pt x="10726" y="5887"/>
                    </a:cubicBezTo>
                    <a:cubicBezTo>
                      <a:pt x="10284" y="4996"/>
                      <a:pt x="11142" y="4895"/>
                      <a:pt x="10756" y="4158"/>
                    </a:cubicBezTo>
                    <a:cubicBezTo>
                      <a:pt x="10540" y="3747"/>
                      <a:pt x="11016" y="3385"/>
                      <a:pt x="11581" y="3180"/>
                    </a:cubicBezTo>
                    <a:cubicBezTo>
                      <a:pt x="11535" y="2364"/>
                      <a:pt x="11611" y="1475"/>
                      <a:pt x="11679" y="899"/>
                    </a:cubicBezTo>
                    <a:cubicBezTo>
                      <a:pt x="11241" y="858"/>
                      <a:pt x="10860" y="799"/>
                      <a:pt x="10726" y="725"/>
                    </a:cubicBezTo>
                    <a:cubicBezTo>
                      <a:pt x="10518" y="611"/>
                      <a:pt x="10478" y="0"/>
                      <a:pt x="10353" y="0"/>
                    </a:cubicBezTo>
                    <a:cubicBezTo>
                      <a:pt x="10228" y="0"/>
                      <a:pt x="9068" y="0"/>
                      <a:pt x="8857" y="191"/>
                    </a:cubicBezTo>
                    <a:cubicBezTo>
                      <a:pt x="8651" y="382"/>
                      <a:pt x="8028" y="725"/>
                      <a:pt x="7696" y="535"/>
                    </a:cubicBezTo>
                    <a:cubicBezTo>
                      <a:pt x="7625" y="494"/>
                      <a:pt x="7545" y="453"/>
                      <a:pt x="7464" y="416"/>
                    </a:cubicBezTo>
                    <a:lnTo>
                      <a:pt x="7103" y="725"/>
                    </a:lnTo>
                    <a:cubicBezTo>
                      <a:pt x="7103" y="725"/>
                      <a:pt x="7047" y="1133"/>
                      <a:pt x="6825" y="1133"/>
                    </a:cubicBezTo>
                    <a:cubicBezTo>
                      <a:pt x="6604" y="1133"/>
                      <a:pt x="6272" y="981"/>
                      <a:pt x="6272" y="1335"/>
                    </a:cubicBezTo>
                    <a:cubicBezTo>
                      <a:pt x="6272" y="1692"/>
                      <a:pt x="5662" y="1590"/>
                      <a:pt x="5385" y="1540"/>
                    </a:cubicBezTo>
                    <a:cubicBezTo>
                      <a:pt x="5110" y="1488"/>
                      <a:pt x="4722" y="1590"/>
                      <a:pt x="4722" y="1896"/>
                    </a:cubicBezTo>
                    <a:cubicBezTo>
                      <a:pt x="4722" y="2200"/>
                      <a:pt x="4666" y="2862"/>
                      <a:pt x="4223" y="2506"/>
                    </a:cubicBezTo>
                    <a:cubicBezTo>
                      <a:pt x="3781" y="2149"/>
                      <a:pt x="3337" y="1234"/>
                      <a:pt x="3172" y="1335"/>
                    </a:cubicBezTo>
                    <a:cubicBezTo>
                      <a:pt x="3006" y="1438"/>
                      <a:pt x="2619" y="2556"/>
                      <a:pt x="2231" y="2556"/>
                    </a:cubicBezTo>
                    <a:cubicBezTo>
                      <a:pt x="1990" y="2556"/>
                      <a:pt x="1201" y="2614"/>
                      <a:pt x="634" y="2660"/>
                    </a:cubicBezTo>
                    <a:cubicBezTo>
                      <a:pt x="485" y="3098"/>
                      <a:pt x="644" y="3359"/>
                      <a:pt x="846" y="3472"/>
                    </a:cubicBezTo>
                    <a:cubicBezTo>
                      <a:pt x="1054" y="3585"/>
                      <a:pt x="722" y="4043"/>
                      <a:pt x="473" y="4158"/>
                    </a:cubicBezTo>
                    <a:cubicBezTo>
                      <a:pt x="224" y="4272"/>
                      <a:pt x="-191" y="4158"/>
                      <a:pt x="99" y="4577"/>
                    </a:cubicBezTo>
                    <a:cubicBezTo>
                      <a:pt x="390" y="4996"/>
                      <a:pt x="930" y="5035"/>
                      <a:pt x="640" y="5454"/>
                    </a:cubicBezTo>
                    <a:cubicBezTo>
                      <a:pt x="348" y="5873"/>
                      <a:pt x="640" y="6255"/>
                      <a:pt x="1054" y="6294"/>
                    </a:cubicBezTo>
                    <a:cubicBezTo>
                      <a:pt x="1469" y="6331"/>
                      <a:pt x="2050" y="6255"/>
                      <a:pt x="1926" y="6561"/>
                    </a:cubicBezTo>
                    <a:cubicBezTo>
                      <a:pt x="1853" y="6740"/>
                      <a:pt x="1740" y="6943"/>
                      <a:pt x="1715" y="7143"/>
                    </a:cubicBezTo>
                    <a:cubicBezTo>
                      <a:pt x="2042" y="7056"/>
                      <a:pt x="2331" y="7041"/>
                      <a:pt x="2619" y="6903"/>
                    </a:cubicBezTo>
                    <a:cubicBezTo>
                      <a:pt x="3200" y="6625"/>
                      <a:pt x="2950" y="6140"/>
                      <a:pt x="3918" y="5887"/>
                    </a:cubicBezTo>
                    <a:cubicBezTo>
                      <a:pt x="4888" y="5633"/>
                      <a:pt x="6160" y="6370"/>
                      <a:pt x="6548" y="6903"/>
                    </a:cubicBezTo>
                    <a:cubicBezTo>
                      <a:pt x="6935" y="7438"/>
                      <a:pt x="7047" y="7489"/>
                      <a:pt x="7129" y="7921"/>
                    </a:cubicBezTo>
                    <a:cubicBezTo>
                      <a:pt x="7213" y="8352"/>
                      <a:pt x="7572" y="9218"/>
                      <a:pt x="8899" y="10006"/>
                    </a:cubicBezTo>
                    <a:cubicBezTo>
                      <a:pt x="10228" y="10795"/>
                      <a:pt x="10756" y="11684"/>
                      <a:pt x="11447" y="12014"/>
                    </a:cubicBezTo>
                    <a:cubicBezTo>
                      <a:pt x="12137" y="12345"/>
                      <a:pt x="12831" y="12269"/>
                      <a:pt x="13245" y="12726"/>
                    </a:cubicBezTo>
                    <a:cubicBezTo>
                      <a:pt x="13660" y="13184"/>
                      <a:pt x="14213" y="13438"/>
                      <a:pt x="14878" y="13718"/>
                    </a:cubicBezTo>
                    <a:cubicBezTo>
                      <a:pt x="15542" y="13998"/>
                      <a:pt x="15568" y="14658"/>
                      <a:pt x="16207" y="14735"/>
                    </a:cubicBezTo>
                    <a:cubicBezTo>
                      <a:pt x="16842" y="14811"/>
                      <a:pt x="16427" y="15320"/>
                      <a:pt x="16815" y="15752"/>
                    </a:cubicBezTo>
                    <a:cubicBezTo>
                      <a:pt x="17201" y="16184"/>
                      <a:pt x="17313" y="17100"/>
                      <a:pt x="16899" y="17609"/>
                    </a:cubicBezTo>
                    <a:cubicBezTo>
                      <a:pt x="16483" y="18117"/>
                      <a:pt x="16704" y="18981"/>
                      <a:pt x="16981" y="18981"/>
                    </a:cubicBezTo>
                    <a:cubicBezTo>
                      <a:pt x="17258" y="18981"/>
                      <a:pt x="17839" y="18066"/>
                      <a:pt x="17921" y="17557"/>
                    </a:cubicBezTo>
                    <a:cubicBezTo>
                      <a:pt x="18004" y="17048"/>
                      <a:pt x="18558" y="17075"/>
                      <a:pt x="19001" y="16541"/>
                    </a:cubicBezTo>
                    <a:cubicBezTo>
                      <a:pt x="19443" y="16007"/>
                      <a:pt x="18338" y="15879"/>
                      <a:pt x="18144" y="15192"/>
                    </a:cubicBezTo>
                    <a:cubicBezTo>
                      <a:pt x="17949" y="14506"/>
                      <a:pt x="18974" y="13896"/>
                      <a:pt x="19942" y="14455"/>
                    </a:cubicBezTo>
                    <a:cubicBezTo>
                      <a:pt x="20910" y="15015"/>
                      <a:pt x="21298" y="15396"/>
                      <a:pt x="21353" y="14532"/>
                    </a:cubicBezTo>
                    <a:cubicBezTo>
                      <a:pt x="21409" y="13668"/>
                      <a:pt x="18364" y="12523"/>
                      <a:pt x="17645" y="12117"/>
                    </a:cubicBezTo>
                    <a:close/>
                    <a:moveTo>
                      <a:pt x="4083" y="12930"/>
                    </a:moveTo>
                    <a:cubicBezTo>
                      <a:pt x="3476" y="13413"/>
                      <a:pt x="2974" y="12845"/>
                      <a:pt x="2729" y="13234"/>
                    </a:cubicBezTo>
                    <a:cubicBezTo>
                      <a:pt x="2425" y="13718"/>
                      <a:pt x="3669" y="14455"/>
                      <a:pt x="3420" y="15446"/>
                    </a:cubicBezTo>
                    <a:cubicBezTo>
                      <a:pt x="3172" y="16438"/>
                      <a:pt x="3559" y="17684"/>
                      <a:pt x="4195" y="17100"/>
                    </a:cubicBezTo>
                    <a:cubicBezTo>
                      <a:pt x="4832" y="16515"/>
                      <a:pt x="5138" y="16795"/>
                      <a:pt x="5496" y="16362"/>
                    </a:cubicBezTo>
                    <a:cubicBezTo>
                      <a:pt x="5856" y="15931"/>
                      <a:pt x="5552" y="14329"/>
                      <a:pt x="5800" y="13566"/>
                    </a:cubicBezTo>
                    <a:cubicBezTo>
                      <a:pt x="6050" y="12803"/>
                      <a:pt x="4694" y="12447"/>
                      <a:pt x="4083" y="12930"/>
                    </a:cubicBezTo>
                    <a:close/>
                    <a:moveTo>
                      <a:pt x="14794" y="18702"/>
                    </a:moveTo>
                    <a:cubicBezTo>
                      <a:pt x="13660" y="18930"/>
                      <a:pt x="13189" y="19007"/>
                      <a:pt x="12526" y="18702"/>
                    </a:cubicBezTo>
                    <a:cubicBezTo>
                      <a:pt x="11861" y="18397"/>
                      <a:pt x="10784" y="18980"/>
                      <a:pt x="10948" y="19387"/>
                    </a:cubicBezTo>
                    <a:cubicBezTo>
                      <a:pt x="11058" y="19668"/>
                      <a:pt x="11503" y="20023"/>
                      <a:pt x="12885" y="20355"/>
                    </a:cubicBezTo>
                    <a:cubicBezTo>
                      <a:pt x="14269" y="20684"/>
                      <a:pt x="14435" y="21548"/>
                      <a:pt x="15016" y="21575"/>
                    </a:cubicBezTo>
                    <a:cubicBezTo>
                      <a:pt x="15596" y="21600"/>
                      <a:pt x="15652" y="21091"/>
                      <a:pt x="15514" y="20405"/>
                    </a:cubicBezTo>
                    <a:cubicBezTo>
                      <a:pt x="15376" y="19718"/>
                      <a:pt x="16207" y="18930"/>
                      <a:pt x="16289" y="18803"/>
                    </a:cubicBezTo>
                    <a:cubicBezTo>
                      <a:pt x="16371" y="18675"/>
                      <a:pt x="15929" y="18472"/>
                      <a:pt x="14794" y="1870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3" name="Shape 1860"/>
              <p:cNvSpPr/>
              <p:nvPr/>
            </p:nvSpPr>
            <p:spPr>
              <a:xfrm>
                <a:off x="6843528" y="2501289"/>
                <a:ext cx="44224" cy="58663"/>
              </a:xfrm>
              <a:custGeom>
                <a:avLst/>
                <a:gdLst/>
                <a:ahLst/>
                <a:cxnLst>
                  <a:cxn ang="0">
                    <a:pos x="wd2" y="hd2"/>
                  </a:cxn>
                  <a:cxn ang="5400000">
                    <a:pos x="wd2" y="hd2"/>
                  </a:cxn>
                  <a:cxn ang="10800000">
                    <a:pos x="wd2" y="hd2"/>
                  </a:cxn>
                  <a:cxn ang="16200000">
                    <a:pos x="wd2" y="hd2"/>
                  </a:cxn>
                </a:cxnLst>
                <a:rect l="0" t="0" r="r" b="b"/>
                <a:pathLst>
                  <a:path w="21600" h="21600" extrusionOk="0">
                    <a:moveTo>
                      <a:pt x="7579" y="0"/>
                    </a:moveTo>
                    <a:cubicBezTo>
                      <a:pt x="3923" y="3727"/>
                      <a:pt x="344" y="8447"/>
                      <a:pt x="744" y="9987"/>
                    </a:cubicBezTo>
                    <a:cubicBezTo>
                      <a:pt x="926" y="10670"/>
                      <a:pt x="620" y="12196"/>
                      <a:pt x="0" y="14160"/>
                    </a:cubicBezTo>
                    <a:cubicBezTo>
                      <a:pt x="4715" y="17024"/>
                      <a:pt x="9278" y="19916"/>
                      <a:pt x="12628" y="21219"/>
                    </a:cubicBezTo>
                    <a:cubicBezTo>
                      <a:pt x="12962" y="21363"/>
                      <a:pt x="13258" y="21478"/>
                      <a:pt x="13573" y="21600"/>
                    </a:cubicBezTo>
                    <a:cubicBezTo>
                      <a:pt x="14623" y="17175"/>
                      <a:pt x="18670" y="12613"/>
                      <a:pt x="21600" y="12081"/>
                    </a:cubicBezTo>
                    <a:cubicBezTo>
                      <a:pt x="17505" y="8289"/>
                      <a:pt x="11473" y="2936"/>
                      <a:pt x="7579" y="0"/>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4" name="Shape 1861"/>
              <p:cNvSpPr/>
              <p:nvPr/>
            </p:nvSpPr>
            <p:spPr>
              <a:xfrm>
                <a:off x="6863538" y="2361217"/>
                <a:ext cx="146594" cy="182341"/>
              </a:xfrm>
              <a:custGeom>
                <a:avLst/>
                <a:gdLst/>
                <a:ahLst/>
                <a:cxnLst>
                  <a:cxn ang="0">
                    <a:pos x="wd2" y="hd2"/>
                  </a:cxn>
                  <a:cxn ang="5400000">
                    <a:pos x="wd2" y="hd2"/>
                  </a:cxn>
                  <a:cxn ang="10800000">
                    <a:pos x="wd2" y="hd2"/>
                  </a:cxn>
                  <a:cxn ang="16200000">
                    <a:pos x="wd2" y="hd2"/>
                  </a:cxn>
                </a:cxnLst>
                <a:rect l="0" t="0" r="r" b="b"/>
                <a:pathLst>
                  <a:path w="20908" h="21600" extrusionOk="0">
                    <a:moveTo>
                      <a:pt x="18938" y="14412"/>
                    </a:moveTo>
                    <a:cubicBezTo>
                      <a:pt x="17782" y="13544"/>
                      <a:pt x="17899" y="12012"/>
                      <a:pt x="18938" y="11433"/>
                    </a:cubicBezTo>
                    <a:cubicBezTo>
                      <a:pt x="19978" y="10857"/>
                      <a:pt x="19053" y="10088"/>
                      <a:pt x="19053" y="9130"/>
                    </a:cubicBezTo>
                    <a:cubicBezTo>
                      <a:pt x="19053" y="8169"/>
                      <a:pt x="14083" y="7880"/>
                      <a:pt x="13269" y="7688"/>
                    </a:cubicBezTo>
                    <a:cubicBezTo>
                      <a:pt x="12464" y="7498"/>
                      <a:pt x="13852" y="4998"/>
                      <a:pt x="12581" y="4998"/>
                    </a:cubicBezTo>
                    <a:cubicBezTo>
                      <a:pt x="11304" y="4998"/>
                      <a:pt x="10845" y="4232"/>
                      <a:pt x="10845" y="3461"/>
                    </a:cubicBezTo>
                    <a:cubicBezTo>
                      <a:pt x="10845" y="2692"/>
                      <a:pt x="8880" y="1444"/>
                      <a:pt x="8991" y="963"/>
                    </a:cubicBezTo>
                    <a:cubicBezTo>
                      <a:pt x="9011" y="896"/>
                      <a:pt x="9066" y="831"/>
                      <a:pt x="9136" y="769"/>
                    </a:cubicBezTo>
                    <a:cubicBezTo>
                      <a:pt x="8423" y="678"/>
                      <a:pt x="7874" y="604"/>
                      <a:pt x="7670" y="569"/>
                    </a:cubicBezTo>
                    <a:cubicBezTo>
                      <a:pt x="6812" y="428"/>
                      <a:pt x="5429" y="0"/>
                      <a:pt x="5429" y="0"/>
                    </a:cubicBezTo>
                    <a:cubicBezTo>
                      <a:pt x="5429" y="0"/>
                      <a:pt x="2224" y="859"/>
                      <a:pt x="0" y="1424"/>
                    </a:cubicBezTo>
                    <a:cubicBezTo>
                      <a:pt x="148" y="2551"/>
                      <a:pt x="502" y="3778"/>
                      <a:pt x="1360" y="4044"/>
                    </a:cubicBezTo>
                    <a:cubicBezTo>
                      <a:pt x="3016" y="4560"/>
                      <a:pt x="2397" y="5933"/>
                      <a:pt x="3016" y="7141"/>
                    </a:cubicBezTo>
                    <a:cubicBezTo>
                      <a:pt x="3640" y="8347"/>
                      <a:pt x="3431" y="13852"/>
                      <a:pt x="2603" y="13852"/>
                    </a:cubicBezTo>
                    <a:cubicBezTo>
                      <a:pt x="2252" y="13852"/>
                      <a:pt x="1447" y="14570"/>
                      <a:pt x="658" y="15461"/>
                    </a:cubicBezTo>
                    <a:cubicBezTo>
                      <a:pt x="1795" y="16403"/>
                      <a:pt x="3556" y="18128"/>
                      <a:pt x="4752" y="19348"/>
                    </a:cubicBezTo>
                    <a:cubicBezTo>
                      <a:pt x="4805" y="19336"/>
                      <a:pt x="4861" y="19311"/>
                      <a:pt x="4911" y="19311"/>
                    </a:cubicBezTo>
                    <a:cubicBezTo>
                      <a:pt x="5948" y="19311"/>
                      <a:pt x="9738" y="21600"/>
                      <a:pt x="9738" y="21600"/>
                    </a:cubicBezTo>
                    <a:cubicBezTo>
                      <a:pt x="9738" y="21600"/>
                      <a:pt x="15103" y="20672"/>
                      <a:pt x="18724" y="20239"/>
                    </a:cubicBezTo>
                    <a:cubicBezTo>
                      <a:pt x="18774" y="19778"/>
                      <a:pt x="18891" y="19250"/>
                      <a:pt x="18824" y="18924"/>
                    </a:cubicBezTo>
                    <a:cubicBezTo>
                      <a:pt x="18707" y="18348"/>
                      <a:pt x="19521" y="17197"/>
                      <a:pt x="20558" y="17197"/>
                    </a:cubicBezTo>
                    <a:cubicBezTo>
                      <a:pt x="21600" y="17197"/>
                      <a:pt x="20095" y="15278"/>
                      <a:pt x="18938" y="14412"/>
                    </a:cubicBezTo>
                    <a:close/>
                  </a:path>
                </a:pathLst>
              </a:custGeom>
              <a:grpFill/>
              <a:ln w="12700" cap="flat">
                <a:noFill/>
                <a:miter lim="400000"/>
              </a:ln>
              <a:effectLst/>
            </p:spPr>
            <p:txBody>
              <a:bodyPr wrap="square" lIns="91440" tIns="91440" rIns="91440" bIns="91440" numCol="1" anchor="ctr">
                <a:noAutofit/>
              </a:bodyP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grpSp>
        <p:sp>
          <p:nvSpPr>
            <p:cNvPr id="385" name="Shape 1863"/>
            <p:cNvSpPr/>
            <p:nvPr/>
          </p:nvSpPr>
          <p:spPr>
            <a:xfrm>
              <a:off x="2476869" y="2288055"/>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6" name="Shape 1864"/>
            <p:cNvSpPr/>
            <p:nvPr/>
          </p:nvSpPr>
          <p:spPr>
            <a:xfrm>
              <a:off x="3558531" y="3710038"/>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7" name="Shape 1865"/>
            <p:cNvSpPr/>
            <p:nvPr/>
          </p:nvSpPr>
          <p:spPr>
            <a:xfrm>
              <a:off x="3939277" y="1779143"/>
              <a:ext cx="153605"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8" name="Shape 1866"/>
            <p:cNvSpPr/>
            <p:nvPr/>
          </p:nvSpPr>
          <p:spPr>
            <a:xfrm>
              <a:off x="4900675" y="3162442"/>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89" name="Shape 1867"/>
            <p:cNvSpPr/>
            <p:nvPr/>
          </p:nvSpPr>
          <p:spPr>
            <a:xfrm>
              <a:off x="5108177" y="2054001"/>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90" name="Shape 1868"/>
            <p:cNvSpPr/>
            <p:nvPr/>
          </p:nvSpPr>
          <p:spPr>
            <a:xfrm>
              <a:off x="6657824" y="2707584"/>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91" name="Shape 1869"/>
            <p:cNvSpPr/>
            <p:nvPr/>
          </p:nvSpPr>
          <p:spPr>
            <a:xfrm>
              <a:off x="5108177" y="4063325"/>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92" name="Shape 1870"/>
            <p:cNvSpPr/>
            <p:nvPr/>
          </p:nvSpPr>
          <p:spPr>
            <a:xfrm>
              <a:off x="6981211" y="4002596"/>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393" name="Shape 1871"/>
            <p:cNvSpPr/>
            <p:nvPr/>
          </p:nvSpPr>
          <p:spPr>
            <a:xfrm>
              <a:off x="6494471" y="3568722"/>
              <a:ext cx="153606" cy="1536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60948" tIns="60948" rIns="60948" bIns="60948"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grpSp>
          <p:nvGrpSpPr>
            <p:cNvPr id="394" name="Group 1886"/>
            <p:cNvGrpSpPr/>
            <p:nvPr/>
          </p:nvGrpSpPr>
          <p:grpSpPr>
            <a:xfrm>
              <a:off x="2553670" y="1725939"/>
              <a:ext cx="4531775" cy="2482728"/>
              <a:chOff x="-2" y="0"/>
              <a:chExt cx="9065908" cy="4965454"/>
            </a:xfrm>
          </p:grpSpPr>
          <p:sp>
            <p:nvSpPr>
              <p:cNvPr id="395" name="Shape 1918"/>
              <p:cNvSpPr/>
              <p:nvPr/>
            </p:nvSpPr>
            <p:spPr>
              <a:xfrm>
                <a:off x="1972819" y="260054"/>
                <a:ext cx="952758" cy="3717409"/>
              </a:xfrm>
              <a:custGeom>
                <a:avLst/>
                <a:gdLst/>
                <a:ahLst/>
                <a:cxnLst>
                  <a:cxn ang="0">
                    <a:pos x="wd2" y="hd2"/>
                  </a:cxn>
                  <a:cxn ang="5400000">
                    <a:pos x="wd2" y="hd2"/>
                  </a:cxn>
                  <a:cxn ang="10800000">
                    <a:pos x="wd2" y="hd2"/>
                  </a:cxn>
                  <a:cxn ang="16200000">
                    <a:pos x="wd2" y="hd2"/>
                  </a:cxn>
                </a:cxnLst>
                <a:rect l="0" t="0" r="r" b="b"/>
                <a:pathLst>
                  <a:path w="18150" h="21600" extrusionOk="0">
                    <a:moveTo>
                      <a:pt x="2154" y="21600"/>
                    </a:moveTo>
                    <a:cubicBezTo>
                      <a:pt x="-3450" y="14579"/>
                      <a:pt x="1882" y="7379"/>
                      <a:pt x="18150" y="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396" name="Shape 1919"/>
              <p:cNvSpPr/>
              <p:nvPr/>
            </p:nvSpPr>
            <p:spPr>
              <a:xfrm rot="157196">
                <a:off x="5218649" y="910934"/>
                <a:ext cx="706814" cy="3917486"/>
              </a:xfrm>
              <a:custGeom>
                <a:avLst/>
                <a:gdLst/>
                <a:ahLst/>
                <a:cxnLst>
                  <a:cxn ang="0">
                    <a:pos x="wd2" y="hd2"/>
                  </a:cxn>
                  <a:cxn ang="5400000">
                    <a:pos x="wd2" y="hd2"/>
                  </a:cxn>
                  <a:cxn ang="10800000">
                    <a:pos x="wd2" y="hd2"/>
                  </a:cxn>
                  <a:cxn ang="16200000">
                    <a:pos x="wd2" y="hd2"/>
                  </a:cxn>
                </a:cxnLst>
                <a:rect l="0" t="0" r="r" b="b"/>
                <a:pathLst>
                  <a:path w="16207" h="21600" extrusionOk="0">
                    <a:moveTo>
                      <a:pt x="0" y="0"/>
                    </a:moveTo>
                    <a:cubicBezTo>
                      <a:pt x="21164" y="7153"/>
                      <a:pt x="21600" y="14353"/>
                      <a:pt x="1308" y="2160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397" name="Shape 1920"/>
              <p:cNvSpPr/>
              <p:nvPr/>
            </p:nvSpPr>
            <p:spPr>
              <a:xfrm>
                <a:off x="2163887" y="4121842"/>
                <a:ext cx="2960823" cy="843612"/>
              </a:xfrm>
              <a:custGeom>
                <a:avLst/>
                <a:gdLst/>
                <a:ahLst/>
                <a:cxnLst>
                  <a:cxn ang="0">
                    <a:pos x="wd2" y="hd2"/>
                  </a:cxn>
                  <a:cxn ang="5400000">
                    <a:pos x="wd2" y="hd2"/>
                  </a:cxn>
                  <a:cxn ang="10800000">
                    <a:pos x="wd2" y="hd2"/>
                  </a:cxn>
                  <a:cxn ang="16200000">
                    <a:pos x="wd2" y="hd2"/>
                  </a:cxn>
                </a:cxnLst>
                <a:rect l="0" t="0" r="r" b="b"/>
                <a:pathLst>
                  <a:path w="21600" h="17943" extrusionOk="0">
                    <a:moveTo>
                      <a:pt x="21600" y="15396"/>
                    </a:moveTo>
                    <a:cubicBezTo>
                      <a:pt x="14027" y="21600"/>
                      <a:pt x="6827" y="16468"/>
                      <a:pt x="0" y="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grpSp>
            <p:nvGrpSpPr>
              <p:cNvPr id="398" name="Group 1885"/>
              <p:cNvGrpSpPr/>
              <p:nvPr/>
            </p:nvGrpSpPr>
            <p:grpSpPr>
              <a:xfrm>
                <a:off x="-2" y="0"/>
                <a:ext cx="9065908" cy="4890981"/>
                <a:chOff x="-35447" y="0"/>
                <a:chExt cx="9065906" cy="4890981"/>
              </a:xfrm>
            </p:grpSpPr>
            <p:sp>
              <p:nvSpPr>
                <p:cNvPr id="399" name="Shape 1921"/>
                <p:cNvSpPr/>
                <p:nvPr/>
              </p:nvSpPr>
              <p:spPr>
                <a:xfrm>
                  <a:off x="-35447" y="1268301"/>
                  <a:ext cx="4848877" cy="1758350"/>
                </a:xfrm>
                <a:custGeom>
                  <a:avLst/>
                  <a:gdLst/>
                  <a:ahLst/>
                  <a:cxnLst>
                    <a:cxn ang="0">
                      <a:pos x="wd2" y="hd2"/>
                    </a:cxn>
                    <a:cxn ang="5400000">
                      <a:pos x="wd2" y="hd2"/>
                    </a:cxn>
                    <a:cxn ang="10800000">
                      <a:pos x="wd2" y="hd2"/>
                    </a:cxn>
                    <a:cxn ang="16200000">
                      <a:pos x="wd2" y="hd2"/>
                    </a:cxn>
                  </a:cxnLst>
                  <a:rect l="0" t="0" r="r" b="b"/>
                  <a:pathLst>
                    <a:path w="21600" h="20623" extrusionOk="0">
                      <a:moveTo>
                        <a:pt x="0" y="112"/>
                      </a:moveTo>
                      <a:cubicBezTo>
                        <a:pt x="8286" y="-977"/>
                        <a:pt x="15486" y="5860"/>
                        <a:pt x="21600" y="20623"/>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0" name="Shape 1922"/>
                <p:cNvSpPr/>
                <p:nvPr/>
              </p:nvSpPr>
              <p:spPr>
                <a:xfrm>
                  <a:off x="2232775" y="1717173"/>
                  <a:ext cx="6095868" cy="2306765"/>
                </a:xfrm>
                <a:custGeom>
                  <a:avLst/>
                  <a:gdLst/>
                  <a:ahLst/>
                  <a:cxnLst>
                    <a:cxn ang="0">
                      <a:pos x="wd2" y="hd2"/>
                    </a:cxn>
                    <a:cxn ang="5400000">
                      <a:pos x="wd2" y="hd2"/>
                    </a:cxn>
                    <a:cxn ang="10800000">
                      <a:pos x="wd2" y="hd2"/>
                    </a:cxn>
                    <a:cxn ang="16200000">
                      <a:pos x="wd2" y="hd2"/>
                    </a:cxn>
                  </a:cxnLst>
                  <a:rect l="0" t="0" r="r" b="b"/>
                  <a:pathLst>
                    <a:path w="21600" h="17708" extrusionOk="0">
                      <a:moveTo>
                        <a:pt x="0" y="17708"/>
                      </a:moveTo>
                      <a:cubicBezTo>
                        <a:pt x="2486" y="988"/>
                        <a:pt x="9686" y="-3892"/>
                        <a:pt x="21600" y="3068"/>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1" name="Shape 1923"/>
                <p:cNvSpPr/>
                <p:nvPr/>
              </p:nvSpPr>
              <p:spPr>
                <a:xfrm>
                  <a:off x="-35447" y="1277876"/>
                  <a:ext cx="5263990" cy="3550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848" y="3577"/>
                        <a:pt x="16048" y="10777"/>
                        <a:pt x="21600" y="2160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2" name="Shape 1924"/>
                <p:cNvSpPr/>
                <p:nvPr/>
              </p:nvSpPr>
              <p:spPr>
                <a:xfrm>
                  <a:off x="3024575" y="301273"/>
                  <a:ext cx="4977278" cy="35379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006" y="3625"/>
                        <a:pt x="16206" y="10825"/>
                        <a:pt x="21600" y="2160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3" name="Shape 1926"/>
                <p:cNvSpPr/>
                <p:nvPr/>
              </p:nvSpPr>
              <p:spPr>
                <a:xfrm>
                  <a:off x="2958882" y="0"/>
                  <a:ext cx="5369761" cy="2116935"/>
                </a:xfrm>
                <a:custGeom>
                  <a:avLst/>
                  <a:gdLst/>
                  <a:ahLst/>
                  <a:cxnLst>
                    <a:cxn ang="0">
                      <a:pos x="wd2" y="hd2"/>
                    </a:cxn>
                    <a:cxn ang="5400000">
                      <a:pos x="wd2" y="hd2"/>
                    </a:cxn>
                    <a:cxn ang="10800000">
                      <a:pos x="wd2" y="hd2"/>
                    </a:cxn>
                    <a:cxn ang="16200000">
                      <a:pos x="wd2" y="hd2"/>
                    </a:cxn>
                  </a:cxnLst>
                  <a:rect l="0" t="0" r="r" b="b"/>
                  <a:pathLst>
                    <a:path w="21600" h="18900" extrusionOk="0">
                      <a:moveTo>
                        <a:pt x="0" y="1126"/>
                      </a:moveTo>
                      <a:cubicBezTo>
                        <a:pt x="9575" y="-2700"/>
                        <a:pt x="16775" y="3225"/>
                        <a:pt x="21600" y="1890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4" name="Shape 1927"/>
                <p:cNvSpPr/>
                <p:nvPr/>
              </p:nvSpPr>
              <p:spPr>
                <a:xfrm>
                  <a:off x="8374546" y="2240267"/>
                  <a:ext cx="655913" cy="2466694"/>
                </a:xfrm>
                <a:custGeom>
                  <a:avLst/>
                  <a:gdLst/>
                  <a:ahLst/>
                  <a:cxnLst>
                    <a:cxn ang="0">
                      <a:pos x="wd2" y="hd2"/>
                    </a:cxn>
                    <a:cxn ang="5400000">
                      <a:pos x="wd2" y="hd2"/>
                    </a:cxn>
                    <a:cxn ang="10800000">
                      <a:pos x="wd2" y="hd2"/>
                    </a:cxn>
                    <a:cxn ang="16200000">
                      <a:pos x="wd2" y="hd2"/>
                    </a:cxn>
                  </a:cxnLst>
                  <a:rect l="0" t="0" r="r" b="b"/>
                  <a:pathLst>
                    <a:path w="18542" h="21600" extrusionOk="0">
                      <a:moveTo>
                        <a:pt x="0" y="0"/>
                      </a:moveTo>
                      <a:cubicBezTo>
                        <a:pt x="15936" y="6328"/>
                        <a:pt x="21600" y="13528"/>
                        <a:pt x="16991" y="2160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5" name="Shape 1928"/>
                <p:cNvSpPr/>
                <p:nvPr/>
              </p:nvSpPr>
              <p:spPr>
                <a:xfrm rot="21441607">
                  <a:off x="5228543" y="3975152"/>
                  <a:ext cx="2825926" cy="915829"/>
                </a:xfrm>
                <a:custGeom>
                  <a:avLst/>
                  <a:gdLst/>
                  <a:ahLst/>
                  <a:cxnLst>
                    <a:cxn ang="0">
                      <a:pos x="wd2" y="hd2"/>
                    </a:cxn>
                    <a:cxn ang="5400000">
                      <a:pos x="wd2" y="hd2"/>
                    </a:cxn>
                    <a:cxn ang="10800000">
                      <a:pos x="wd2" y="hd2"/>
                    </a:cxn>
                    <a:cxn ang="16200000">
                      <a:pos x="wd2" y="hd2"/>
                    </a:cxn>
                  </a:cxnLst>
                  <a:rect l="0" t="0" r="r" b="b"/>
                  <a:pathLst>
                    <a:path w="21600" h="18759" extrusionOk="0">
                      <a:moveTo>
                        <a:pt x="21600" y="0"/>
                      </a:moveTo>
                      <a:cubicBezTo>
                        <a:pt x="16116" y="15774"/>
                        <a:pt x="8916" y="21600"/>
                        <a:pt x="0" y="17477"/>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6" name="Shape 1929"/>
                <p:cNvSpPr/>
                <p:nvPr/>
              </p:nvSpPr>
              <p:spPr>
                <a:xfrm>
                  <a:off x="-35447" y="1277876"/>
                  <a:ext cx="2037176" cy="28664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366" y="17258"/>
                        <a:pt x="3166" y="10058"/>
                        <a:pt x="0" y="0"/>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7" name="Shape 1930"/>
                <p:cNvSpPr/>
                <p:nvPr/>
              </p:nvSpPr>
              <p:spPr>
                <a:xfrm>
                  <a:off x="-35447" y="231058"/>
                  <a:ext cx="2925578" cy="1046819"/>
                </a:xfrm>
                <a:custGeom>
                  <a:avLst/>
                  <a:gdLst/>
                  <a:ahLst/>
                  <a:cxnLst>
                    <a:cxn ang="0">
                      <a:pos x="wd2" y="hd2"/>
                    </a:cxn>
                    <a:cxn ang="5400000">
                      <a:pos x="wd2" y="hd2"/>
                    </a:cxn>
                    <a:cxn ang="10800000">
                      <a:pos x="wd2" y="hd2"/>
                    </a:cxn>
                    <a:cxn ang="16200000">
                      <a:pos x="wd2" y="hd2"/>
                    </a:cxn>
                  </a:cxnLst>
                  <a:rect l="0" t="0" r="r" b="b"/>
                  <a:pathLst>
                    <a:path w="21600" h="19606" extrusionOk="0">
                      <a:moveTo>
                        <a:pt x="0" y="19606"/>
                      </a:moveTo>
                      <a:cubicBezTo>
                        <a:pt x="5369" y="4360"/>
                        <a:pt x="12569" y="-1994"/>
                        <a:pt x="21600" y="543"/>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sp>
              <p:nvSpPr>
                <p:cNvPr id="408" name="Shape 1925"/>
                <p:cNvSpPr/>
                <p:nvPr/>
              </p:nvSpPr>
              <p:spPr>
                <a:xfrm>
                  <a:off x="4892036" y="3150682"/>
                  <a:ext cx="4083551" cy="1645919"/>
                </a:xfrm>
                <a:custGeom>
                  <a:avLst/>
                  <a:gdLst/>
                  <a:ahLst/>
                  <a:cxnLst>
                    <a:cxn ang="0">
                      <a:pos x="wd2" y="hd2"/>
                    </a:cxn>
                    <a:cxn ang="5400000">
                      <a:pos x="wd2" y="hd2"/>
                    </a:cxn>
                    <a:cxn ang="10800000">
                      <a:pos x="wd2" y="hd2"/>
                    </a:cxn>
                    <a:cxn ang="16200000">
                      <a:pos x="wd2" y="hd2"/>
                    </a:cxn>
                  </a:cxnLst>
                  <a:rect l="0" t="0" r="r" b="b"/>
                  <a:pathLst>
                    <a:path w="21600" h="18782" extrusionOk="0">
                      <a:moveTo>
                        <a:pt x="0" y="0"/>
                      </a:moveTo>
                      <a:cubicBezTo>
                        <a:pt x="6181" y="15757"/>
                        <a:pt x="13381" y="21600"/>
                        <a:pt x="21600" y="17528"/>
                      </a:cubicBezTo>
                    </a:path>
                  </a:pathLst>
                </a:custGeom>
                <a:noFill/>
                <a:ln w="12700" cap="flat">
                  <a:solidFill>
                    <a:srgbClr val="53585F"/>
                  </a:solidFill>
                  <a:custDash>
                    <a:ds d="200000" sp="200000"/>
                  </a:custDash>
                  <a:miter lim="400000"/>
                  <a:headEnd type="none" w="med" len="med"/>
                  <a:tailEnd type="none" w="med" len="med"/>
                </a:ln>
                <a:effectLst/>
              </p:spPr>
              <p:txBody>
                <a:bodyPr/>
                <a:lstStyle/>
                <a:p>
                  <a:pPr lvl="0"/>
                  <a:endParaRPr sz="8638"/>
                </a:p>
              </p:txBody>
            </p:sp>
          </p:grpSp>
        </p:grpSp>
        <p:sp>
          <p:nvSpPr>
            <p:cNvPr id="409" name="Shape 1887"/>
            <p:cNvSpPr/>
            <p:nvPr/>
          </p:nvSpPr>
          <p:spPr>
            <a:xfrm rot="1688533">
              <a:off x="5618054" y="1804379"/>
              <a:ext cx="298614" cy="280763"/>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3"/>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0" name="Shape 1888"/>
            <p:cNvSpPr/>
            <p:nvPr/>
          </p:nvSpPr>
          <p:spPr>
            <a:xfrm rot="1597599">
              <a:off x="3877955" y="2475206"/>
              <a:ext cx="298614" cy="28076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5"/>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1" name="Shape 1889"/>
            <p:cNvSpPr/>
            <p:nvPr/>
          </p:nvSpPr>
          <p:spPr>
            <a:xfrm rot="1597599">
              <a:off x="5617538" y="3778245"/>
              <a:ext cx="298614" cy="28076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2" name="Shape 1890"/>
            <p:cNvSpPr/>
            <p:nvPr/>
          </p:nvSpPr>
          <p:spPr>
            <a:xfrm rot="11556179">
              <a:off x="4173654" y="4014934"/>
              <a:ext cx="298613" cy="280763"/>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5"/>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3" name="Shape 1891"/>
            <p:cNvSpPr/>
            <p:nvPr/>
          </p:nvSpPr>
          <p:spPr>
            <a:xfrm rot="14373865">
              <a:off x="2714386" y="3015935"/>
              <a:ext cx="298691" cy="280689"/>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2"/>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4" name="Shape 1892"/>
            <p:cNvSpPr/>
            <p:nvPr/>
          </p:nvSpPr>
          <p:spPr>
            <a:xfrm rot="20790654">
              <a:off x="3130205" y="1766726"/>
              <a:ext cx="298614" cy="280763"/>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2"/>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5" name="Shape 1893"/>
            <p:cNvSpPr/>
            <p:nvPr/>
          </p:nvSpPr>
          <p:spPr>
            <a:xfrm rot="9823652">
              <a:off x="4713562" y="2501203"/>
              <a:ext cx="298614" cy="28076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6" name="Shape 1894"/>
            <p:cNvSpPr/>
            <p:nvPr/>
          </p:nvSpPr>
          <p:spPr>
            <a:xfrm rot="2866354">
              <a:off x="5900730" y="2881414"/>
              <a:ext cx="298691" cy="280689"/>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3"/>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sp>
          <p:nvSpPr>
            <p:cNvPr id="417" name="Shape 1895"/>
            <p:cNvSpPr/>
            <p:nvPr/>
          </p:nvSpPr>
          <p:spPr>
            <a:xfrm rot="14953274">
              <a:off x="6894133" y="3224549"/>
              <a:ext cx="298692" cy="280689"/>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2"/>
            </a:solidFill>
            <a:ln w="12700">
              <a:miter lim="400000"/>
            </a:ln>
          </p:spPr>
          <p:txBody>
            <a:bodyPr lIns="45710" tIns="45710" rIns="45710" bIns="45710" anchor="ctr"/>
            <a:lstStyle/>
            <a:p>
              <a:pPr defTabSz="54853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7200"/>
            </a:p>
          </p:txBody>
        </p:sp>
      </p:grpSp>
      <p:grpSp>
        <p:nvGrpSpPr>
          <p:cNvPr id="443" name="Group 442"/>
          <p:cNvGrpSpPr/>
          <p:nvPr/>
        </p:nvGrpSpPr>
        <p:grpSpPr>
          <a:xfrm>
            <a:off x="17967833" y="1492178"/>
            <a:ext cx="1828800" cy="109726"/>
            <a:chOff x="3965945" y="1385354"/>
            <a:chExt cx="4572000" cy="79107"/>
          </a:xfrm>
          <a:solidFill>
            <a:srgbClr val="11161F"/>
          </a:solidFill>
        </p:grpSpPr>
        <p:sp>
          <p:nvSpPr>
            <p:cNvPr id="444" name="Rectangle 443"/>
            <p:cNvSpPr/>
            <p:nvPr/>
          </p:nvSpPr>
          <p:spPr>
            <a:xfrm>
              <a:off x="3965945" y="1385356"/>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445" name="Rectangle 444"/>
            <p:cNvSpPr/>
            <p:nvPr/>
          </p:nvSpPr>
          <p:spPr>
            <a:xfrm>
              <a:off x="4880345" y="1385355"/>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452" name="Rectangle 451"/>
            <p:cNvSpPr/>
            <p:nvPr/>
          </p:nvSpPr>
          <p:spPr>
            <a:xfrm>
              <a:off x="57947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453" name="Rectangle 452"/>
            <p:cNvSpPr/>
            <p:nvPr/>
          </p:nvSpPr>
          <p:spPr>
            <a:xfrm>
              <a:off x="67091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sp>
          <p:nvSpPr>
            <p:cNvPr id="454" name="Rectangle 453"/>
            <p:cNvSpPr/>
            <p:nvPr/>
          </p:nvSpPr>
          <p:spPr>
            <a:xfrm>
              <a:off x="7623545" y="1385354"/>
              <a:ext cx="914400" cy="79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8"/>
            </a:p>
          </p:txBody>
        </p:sp>
      </p:grpSp>
      <p:sp>
        <p:nvSpPr>
          <p:cNvPr id="3" name="TextBox 2">
            <a:extLst>
              <a:ext uri="{FF2B5EF4-FFF2-40B4-BE49-F238E27FC236}">
                <a16:creationId xmlns:a16="http://schemas.microsoft.com/office/drawing/2014/main" id="{D27C4987-D7CA-330F-EC18-0F3F5396B97F}"/>
              </a:ext>
            </a:extLst>
          </p:cNvPr>
          <p:cNvSpPr txBox="1"/>
          <p:nvPr/>
        </p:nvSpPr>
        <p:spPr>
          <a:xfrm>
            <a:off x="13551228" y="2229933"/>
            <a:ext cx="9930490" cy="2837187"/>
          </a:xfrm>
          <a:prstGeom prst="rect">
            <a:avLst/>
          </a:prstGeom>
          <a:noFill/>
        </p:spPr>
        <p:txBody>
          <a:bodyPr wrap="square">
            <a:spAutoFit/>
          </a:bodyPr>
          <a:lstStyle/>
          <a:p>
            <a:pPr algn="just">
              <a:lnSpc>
                <a:spcPct val="130000"/>
              </a:lnSpc>
              <a:spcAft>
                <a:spcPts val="800"/>
              </a:spcAft>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Але перспективи для різних країн і регіонів істотно розрізняються, при цьому країни Азії з ринком, що формується в цілому і Індія особливо демонструють високі темпи, а зростання в країнах Африки на південь від Сахари різко сповільнилося.</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6C3820F-DBE7-A270-243C-6860A107EE6E}"/>
              </a:ext>
            </a:extLst>
          </p:cNvPr>
          <p:cNvSpPr txBox="1"/>
          <p:nvPr/>
        </p:nvSpPr>
        <p:spPr>
          <a:xfrm>
            <a:off x="13597076" y="5165414"/>
            <a:ext cx="9993548" cy="3970318"/>
          </a:xfrm>
          <a:prstGeom prst="rect">
            <a:avLst/>
          </a:prstGeom>
          <a:noFill/>
        </p:spPr>
        <p:txBody>
          <a:bodyPr wrap="square">
            <a:spAutoFit/>
          </a:bodyPr>
          <a:lstStyle/>
          <a:p>
            <a:r>
              <a:rPr lang="uk-UA" sz="2800" b="1" dirty="0">
                <a:effectLst/>
                <a:latin typeface="Times New Roman" panose="02020603050405020304" pitchFamily="18" charset="0"/>
                <a:ea typeface="Calibri" panose="020F0502020204030204" pitchFamily="34" charset="0"/>
              </a:rPr>
              <a:t>В країнах з розвиненою економікою знижені прогнози, пов'язані зі значною невизначеністю і ризиками погіршення, можуть сприяти подальшому політичному невдоволення, в цих умовах політичні платформи, спрямовані проти інтеграції, отримують велику підтримку. Кілька країн з ринком, що формується і країн, що розвиваються, як і раніше зіштовхується з важкими політичними проблемами адаптації до більш низьким цінам на біржові товари. </a:t>
            </a:r>
            <a:endParaRPr lang="ru-UA" sz="2800" dirty="0"/>
          </a:p>
        </p:txBody>
      </p:sp>
      <p:sp>
        <p:nvSpPr>
          <p:cNvPr id="7" name="TextBox 6">
            <a:extLst>
              <a:ext uri="{FF2B5EF4-FFF2-40B4-BE49-F238E27FC236}">
                <a16:creationId xmlns:a16="http://schemas.microsoft.com/office/drawing/2014/main" id="{92A91EA4-2CBF-DD4B-A76F-682DBFD64F51}"/>
              </a:ext>
            </a:extLst>
          </p:cNvPr>
          <p:cNvSpPr txBox="1"/>
          <p:nvPr/>
        </p:nvSpPr>
        <p:spPr>
          <a:xfrm>
            <a:off x="1134977" y="9784603"/>
            <a:ext cx="22346741" cy="2939779"/>
          </a:xfrm>
          <a:prstGeom prst="rect">
            <a:avLst/>
          </a:prstGeom>
          <a:noFill/>
        </p:spPr>
        <p:txBody>
          <a:bodyPr wrap="square">
            <a:spAutoFit/>
          </a:bodyPr>
          <a:lstStyle/>
          <a:p>
            <a:pPr algn="just">
              <a:lnSpc>
                <a:spcPct val="130000"/>
              </a:lnSpc>
              <a:spcAft>
                <a:spcPts val="800"/>
              </a:spcAft>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Ці тривожні перспективи означають, що зараз як ніколи гострою є необхідність в широкомасштабних заходів у відповідь політики для підвищення темпів зростання і подолання факторів уразливості.</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 Важливі поточні процеси адаптації - особливо помітні для країн з ринком, що формується і країн, що розвиваються - включають </a:t>
            </a:r>
            <a:r>
              <a:rPr lang="uk-UA" sz="2800" dirty="0" err="1">
                <a:effectLst/>
                <a:latin typeface="Times New Roman" panose="02020603050405020304" pitchFamily="18" charset="0"/>
                <a:ea typeface="Calibri" panose="020F0502020204030204" pitchFamily="34" charset="0"/>
                <a:cs typeface="Times New Roman" panose="02020603050405020304" pitchFamily="18" charset="0"/>
              </a:rPr>
              <a:t>перебалансування</a:t>
            </a: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 економіки Китаю і макроекономічну і структурну коригування країн - експортерів біржових товарів у зв'язку з довгостроковим погіршенням умов торгівлі.</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3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p:cTn id="7" dur="500" fill="hold"/>
                                        <p:tgtEl>
                                          <p:spTgt spid="443"/>
                                        </p:tgtEl>
                                        <p:attrNameLst>
                                          <p:attrName>ppt_w</p:attrName>
                                        </p:attrNameLst>
                                      </p:cBhvr>
                                      <p:tavLst>
                                        <p:tav tm="0">
                                          <p:val>
                                            <p:fltVal val="0"/>
                                          </p:val>
                                        </p:tav>
                                        <p:tav tm="100000">
                                          <p:val>
                                            <p:strVal val="#ppt_w"/>
                                          </p:val>
                                        </p:tav>
                                      </p:tavLst>
                                    </p:anim>
                                    <p:anim calcmode="lin" valueType="num">
                                      <p:cBhvr>
                                        <p:cTn id="8" dur="500" fill="hold"/>
                                        <p:tgtEl>
                                          <p:spTgt spid="443"/>
                                        </p:tgtEl>
                                        <p:attrNameLst>
                                          <p:attrName>ppt_h</p:attrName>
                                        </p:attrNameLst>
                                      </p:cBhvr>
                                      <p:tavLst>
                                        <p:tav tm="0">
                                          <p:val>
                                            <p:fltVal val="0"/>
                                          </p:val>
                                        </p:tav>
                                        <p:tav tm="100000">
                                          <p:val>
                                            <p:strVal val="#ppt_h"/>
                                          </p:val>
                                        </p:tav>
                                      </p:tavLst>
                                    </p:anim>
                                    <p:anim calcmode="lin" valueType="num">
                                      <p:cBhvr>
                                        <p:cTn id="9" dur="500" fill="hold"/>
                                        <p:tgtEl>
                                          <p:spTgt spid="443"/>
                                        </p:tgtEl>
                                        <p:attrNameLst>
                                          <p:attrName>style.rotation</p:attrName>
                                        </p:attrNameLst>
                                      </p:cBhvr>
                                      <p:tavLst>
                                        <p:tav tm="0">
                                          <p:val>
                                            <p:fltVal val="360"/>
                                          </p:val>
                                        </p:tav>
                                        <p:tav tm="100000">
                                          <p:val>
                                            <p:fltVal val="0"/>
                                          </p:val>
                                        </p:tav>
                                      </p:tavLst>
                                    </p:anim>
                                    <p:animEffect transition="in" filter="fade">
                                      <p:cBhvr>
                                        <p:cTn id="10" dur="500"/>
                                        <p:tgtEl>
                                          <p:spTgt spid="443"/>
                                        </p:tgtEl>
                                      </p:cBhvr>
                                    </p:animEffect>
                                  </p:childTnLst>
                                </p:cTn>
                              </p:par>
                              <p:par>
                                <p:cTn id="11" presetID="5" presetClass="entr" presetSubtype="10" fill="hold" nodeType="withEffect">
                                  <p:stCondLst>
                                    <p:cond delay="0"/>
                                  </p:stCondLst>
                                  <p:childTnLst>
                                    <p:set>
                                      <p:cBhvr>
                                        <p:cTn id="12" dur="1" fill="hold">
                                          <p:stCondLst>
                                            <p:cond delay="0"/>
                                          </p:stCondLst>
                                        </p:cTn>
                                        <p:tgtEl>
                                          <p:spTgt spid="418"/>
                                        </p:tgtEl>
                                        <p:attrNameLst>
                                          <p:attrName>style.visibility</p:attrName>
                                        </p:attrNameLst>
                                      </p:cBhvr>
                                      <p:to>
                                        <p:strVal val="visible"/>
                                      </p:to>
                                    </p:set>
                                    <p:animEffect transition="in" filter="checkerboard(across)">
                                      <p:cBhvr>
                                        <p:cTn id="13"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Montserrat Semi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3776</TotalTime>
  <Words>4342</Words>
  <Application>Microsoft Office PowerPoint</Application>
  <PresentationFormat>Произвольный</PresentationFormat>
  <Paragraphs>104</Paragraphs>
  <Slides>33</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Arial</vt:lpstr>
      <vt:lpstr>Calibri</vt:lpstr>
      <vt:lpstr>Calibri Light</vt:lpstr>
      <vt:lpstr>Century725 Cn BT</vt:lpstr>
      <vt:lpstr>Montserrat Light</vt:lpstr>
      <vt:lpstr>Montserrat Semi Bold</vt:lpstr>
      <vt:lpstr>Open Sans Light</vt:lpstr>
      <vt:lpstr>Sosa</vt:lpstr>
      <vt:lpstr>Source Sans Pro Light</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graphix_shiv</dc:creator>
  <cp:lastModifiedBy>Lyudmyla</cp:lastModifiedBy>
  <cp:revision>789</cp:revision>
  <dcterms:created xsi:type="dcterms:W3CDTF">2016-02-01T02:51:09Z</dcterms:created>
  <dcterms:modified xsi:type="dcterms:W3CDTF">2022-12-04T07:43:15Z</dcterms:modified>
</cp:coreProperties>
</file>