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6" d="100"/>
          <a:sy n="66" d="100"/>
        </p:scale>
        <p:origin x="128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International Organizations of Asia and Africa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Oleh </a:t>
            </a:r>
            <a:r>
              <a:rPr lang="en-GB" dirty="0" err="1"/>
              <a:t>Brovko</a:t>
            </a:r>
            <a:r>
              <a:rPr lang="en-GB" dirty="0"/>
              <a:t>, PhD in Political Science</a:t>
            </a:r>
          </a:p>
          <a:p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ASEAN: Integration &amp; Expansion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Free Trade Area (AFTA), Vision 2020, ASEAN+3</a:t>
            </a:r>
          </a:p>
          <a:p>
            <a:r>
              <a:t>Partners: China, Japan, South Korea</a:t>
            </a:r>
          </a:p>
          <a:p>
            <a:r>
              <a:t>Plans: Currency unit (ACU), East Asian community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African Union (AU)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Founded: 1963 as OAU, became AU in 2002</a:t>
            </a:r>
          </a:p>
          <a:p>
            <a:r>
              <a:t>Goal: Overcome colonialism, foster cooperation</a:t>
            </a:r>
          </a:p>
          <a:p>
            <a:r>
              <a:t>All African countries except Morocco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OPEC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Founded: 1960</a:t>
            </a:r>
          </a:p>
          <a:p>
            <a:r>
              <a:t>Goal: Stabilize oil prices</a:t>
            </a:r>
          </a:p>
          <a:p>
            <a:r>
              <a:t>Members: Oil-exporting nations</a:t>
            </a:r>
          </a:p>
          <a:p>
            <a:r>
              <a:t>Coordinates petroleum policies globally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OAPEC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Founded: 1968 by Kuwait, Libya, Saudi Arabia</a:t>
            </a:r>
          </a:p>
          <a:p>
            <a:r>
              <a:t>Arab focus: Oil cooperation</a:t>
            </a:r>
          </a:p>
          <a:p>
            <a:r>
              <a:t>HQ: Kuwait City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APEC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Founded: 1989</a:t>
            </a:r>
          </a:p>
          <a:p>
            <a:r>
              <a:t>21 Pacific Rim economies</a:t>
            </a:r>
          </a:p>
          <a:p>
            <a:r>
              <a:t>Covers 40.5% world population, 54.2% GDP</a:t>
            </a:r>
          </a:p>
          <a:p>
            <a:r>
              <a:t>Annual summits with rotating host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ECOWAS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Founded: 1975</a:t>
            </a:r>
          </a:p>
          <a:p>
            <a:r>
              <a:t>15 West African states</a:t>
            </a:r>
          </a:p>
          <a:p>
            <a:r>
              <a:t>Goals: Common market, infrastructure projects, policy coordination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ECCAS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Founded: 1983</a:t>
            </a:r>
          </a:p>
          <a:p>
            <a:r>
              <a:t>11 Central African countries</a:t>
            </a:r>
          </a:p>
          <a:p>
            <a:r>
              <a:t>Goals: Balanced development, regional integration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UDEAC &amp; BEAC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UDEAC: Customs union (1964)</a:t>
            </a:r>
          </a:p>
          <a:p>
            <a:r>
              <a:t>BEAC: Central bank for 6 countries (CFA franc)</a:t>
            </a:r>
          </a:p>
          <a:p>
            <a:r>
              <a:t>Challenges: Poor transport, limited trade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Shanghai Cooperation Organisation (SCO)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Founded: 2001 (Shanghai Five → SCO)</a:t>
            </a:r>
          </a:p>
          <a:p>
            <a:r>
              <a:t>Members: China, Russia, Central Asia</a:t>
            </a:r>
          </a:p>
          <a:p>
            <a:r>
              <a:t>Goals: Regional security, economic cooperation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League of Arab States (LAS)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Founded: 1945 in Cairo</a:t>
            </a:r>
          </a:p>
          <a:p>
            <a:r>
              <a:t>Members: 22</a:t>
            </a:r>
          </a:p>
          <a:p>
            <a:r>
              <a:t>Goals: Strengthen ties, protect independence</a:t>
            </a:r>
          </a:p>
          <a:p>
            <a:r>
              <a:t>Activities: Culture, education, women's rights, youth programs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LAS: Origins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Early treaties: Saudi Arabia &amp; Iraq (1936), Egypt &amp; Saudi Arabia (1936)</a:t>
            </a:r>
          </a:p>
          <a:p>
            <a:r>
              <a:t>Led to calls for Arab unity</a:t>
            </a:r>
          </a:p>
          <a:p>
            <a:r>
              <a:t>Initiated by Egypt's PM Nahas Pasha in 1941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LAS: Formation and Charter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1944: Alexandria Protocol signed</a:t>
            </a:r>
          </a:p>
          <a:p>
            <a:r>
              <a:t>1945: LAS Charter ratified in Cairo</a:t>
            </a:r>
          </a:p>
          <a:p>
            <a:r>
              <a:t>Charter includes peaceful conflict resolution and non-interference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LAS: Development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Progressive enlargement from 7 to 22 members</a:t>
            </a:r>
          </a:p>
          <a:p>
            <a:r>
              <a:t>Important roles in regional diplomacy, education, and social policies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Council of Arab Economic Unity (CAEU)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Founded: 1964</a:t>
            </a:r>
          </a:p>
          <a:p>
            <a:r>
              <a:t>12 members (excluding Saudi Arabia)</a:t>
            </a:r>
          </a:p>
          <a:p>
            <a:r>
              <a:t>Goal: Arab common market</a:t>
            </a:r>
          </a:p>
          <a:p>
            <a:r>
              <a:t>Focus: Trade, transport, agriculture, and industry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CAEU: Sectoral Cooperation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Joint Arab companies in Syria, Iraq, Jordan</a:t>
            </a:r>
          </a:p>
          <a:p>
            <a:r>
              <a:t>Federations in textile, cement, sugar, fertilizer, and machinery sectors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Organization of Islamic Cooperation (OIC)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Founded: 1969 in Rabat</a:t>
            </a:r>
          </a:p>
          <a:p>
            <a:r>
              <a:t>57 member states</a:t>
            </a:r>
          </a:p>
          <a:p>
            <a:r>
              <a:t>Purpose: Islamic solidarity, support for Palestine</a:t>
            </a:r>
          </a:p>
          <a:p>
            <a:r>
              <a:t>HQ: Jeddah, Saudi Arabia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ASEAN: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Founded: 1967</a:t>
            </a:r>
          </a:p>
          <a:p>
            <a:r>
              <a:t>10 members</a:t>
            </a:r>
          </a:p>
          <a:p>
            <a:r>
              <a:t>Goals: Economic growth, cooperation in agriculture, industry</a:t>
            </a:r>
          </a:p>
          <a:p>
            <a:r>
              <a:t>HQ: Jakarta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446</Words>
  <Application>Microsoft Office PowerPoint</Application>
  <PresentationFormat>On-screen Show (4:3)</PresentationFormat>
  <Paragraphs>74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International Organizations of Asia and Africa</vt:lpstr>
      <vt:lpstr>League of Arab States (LAS)</vt:lpstr>
      <vt:lpstr>LAS: Origins</vt:lpstr>
      <vt:lpstr>LAS: Formation and Charter</vt:lpstr>
      <vt:lpstr>LAS: Development</vt:lpstr>
      <vt:lpstr>Council of Arab Economic Unity (CAEU)</vt:lpstr>
      <vt:lpstr>CAEU: Sectoral Cooperation</vt:lpstr>
      <vt:lpstr>Organization of Islamic Cooperation (OIC)</vt:lpstr>
      <vt:lpstr>ASEAN: Overview</vt:lpstr>
      <vt:lpstr>ASEAN: Integration &amp; Expansion</vt:lpstr>
      <vt:lpstr>African Union (AU)</vt:lpstr>
      <vt:lpstr>OPEC</vt:lpstr>
      <vt:lpstr>OAPEC</vt:lpstr>
      <vt:lpstr>APEC</vt:lpstr>
      <vt:lpstr>ECOWAS</vt:lpstr>
      <vt:lpstr>ECCAS</vt:lpstr>
      <vt:lpstr>UDEAC &amp; BEAC</vt:lpstr>
      <vt:lpstr>Shanghai Cooperation Organisation (SCO)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Organizations of Asia and Africa</dc:title>
  <dc:subject/>
  <dc:creator>Олег Бровко</dc:creator>
  <cp:keywords/>
  <dc:description>generated using python-pptx</dc:description>
  <cp:lastModifiedBy>Олег Бровко</cp:lastModifiedBy>
  <cp:revision>2</cp:revision>
  <dcterms:created xsi:type="dcterms:W3CDTF">2013-01-27T09:14:16Z</dcterms:created>
  <dcterms:modified xsi:type="dcterms:W3CDTF">2025-04-30T20:07:47Z</dcterms:modified>
  <cp:category/>
</cp:coreProperties>
</file>