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90"/>
  </p:notesMasterIdLst>
  <p:sldIdLst>
    <p:sldId id="256" r:id="rId2"/>
    <p:sldId id="299" r:id="rId3"/>
    <p:sldId id="301" r:id="rId4"/>
    <p:sldId id="302" r:id="rId5"/>
    <p:sldId id="258" r:id="rId6"/>
    <p:sldId id="352" r:id="rId7"/>
    <p:sldId id="353" r:id="rId8"/>
    <p:sldId id="354" r:id="rId9"/>
    <p:sldId id="355" r:id="rId10"/>
    <p:sldId id="303" r:id="rId11"/>
    <p:sldId id="304" r:id="rId12"/>
    <p:sldId id="305" r:id="rId13"/>
    <p:sldId id="306" r:id="rId14"/>
    <p:sldId id="307" r:id="rId15"/>
    <p:sldId id="308" r:id="rId16"/>
    <p:sldId id="335" r:id="rId17"/>
    <p:sldId id="330" r:id="rId18"/>
    <p:sldId id="331" r:id="rId19"/>
    <p:sldId id="332" r:id="rId20"/>
    <p:sldId id="333" r:id="rId21"/>
    <p:sldId id="334" r:id="rId22"/>
    <p:sldId id="329" r:id="rId23"/>
    <p:sldId id="325" r:id="rId24"/>
    <p:sldId id="326" r:id="rId25"/>
    <p:sldId id="327" r:id="rId26"/>
    <p:sldId id="328" r:id="rId27"/>
    <p:sldId id="313" r:id="rId28"/>
    <p:sldId id="309" r:id="rId29"/>
    <p:sldId id="310" r:id="rId30"/>
    <p:sldId id="311" r:id="rId31"/>
    <p:sldId id="312" r:id="rId32"/>
    <p:sldId id="285" r:id="rId33"/>
    <p:sldId id="286" r:id="rId34"/>
    <p:sldId id="259" r:id="rId35"/>
    <p:sldId id="260" r:id="rId36"/>
    <p:sldId id="261" r:id="rId37"/>
    <p:sldId id="262" r:id="rId38"/>
    <p:sldId id="341" r:id="rId39"/>
    <p:sldId id="336" r:id="rId40"/>
    <p:sldId id="337" r:id="rId41"/>
    <p:sldId id="338" r:id="rId42"/>
    <p:sldId id="339" r:id="rId43"/>
    <p:sldId id="340" r:id="rId44"/>
    <p:sldId id="351" r:id="rId45"/>
    <p:sldId id="348" r:id="rId46"/>
    <p:sldId id="349" r:id="rId47"/>
    <p:sldId id="350" r:id="rId48"/>
    <p:sldId id="264" r:id="rId49"/>
    <p:sldId id="257" r:id="rId50"/>
    <p:sldId id="265" r:id="rId51"/>
    <p:sldId id="266" r:id="rId52"/>
    <p:sldId id="293" r:id="rId53"/>
    <p:sldId id="268" r:id="rId54"/>
    <p:sldId id="269" r:id="rId55"/>
    <p:sldId id="288" r:id="rId56"/>
    <p:sldId id="289" r:id="rId57"/>
    <p:sldId id="291" r:id="rId58"/>
    <p:sldId id="320" r:id="rId59"/>
    <p:sldId id="321" r:id="rId60"/>
    <p:sldId id="322" r:id="rId61"/>
    <p:sldId id="323" r:id="rId62"/>
    <p:sldId id="324" r:id="rId63"/>
    <p:sldId id="263" r:id="rId64"/>
    <p:sldId id="273" r:id="rId65"/>
    <p:sldId id="292" r:id="rId66"/>
    <p:sldId id="275" r:id="rId67"/>
    <p:sldId id="276" r:id="rId68"/>
    <p:sldId id="278" r:id="rId69"/>
    <p:sldId id="279" r:id="rId70"/>
    <p:sldId id="280" r:id="rId71"/>
    <p:sldId id="294" r:id="rId72"/>
    <p:sldId id="295" r:id="rId73"/>
    <p:sldId id="282" r:id="rId74"/>
    <p:sldId id="297" r:id="rId75"/>
    <p:sldId id="298" r:id="rId76"/>
    <p:sldId id="284" r:id="rId77"/>
    <p:sldId id="342" r:id="rId78"/>
    <p:sldId id="343" r:id="rId79"/>
    <p:sldId id="345" r:id="rId80"/>
    <p:sldId id="344" r:id="rId81"/>
    <p:sldId id="346" r:id="rId82"/>
    <p:sldId id="347" r:id="rId83"/>
    <p:sldId id="314" r:id="rId84"/>
    <p:sldId id="315" r:id="rId85"/>
    <p:sldId id="316" r:id="rId86"/>
    <p:sldId id="317" r:id="rId87"/>
    <p:sldId id="318" r:id="rId88"/>
    <p:sldId id="319" r:id="rId8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7"/>
    <p:restoredTop sz="94580"/>
  </p:normalViewPr>
  <p:slideViewPr>
    <p:cSldViewPr snapToGrid="0" snapToObjects="1">
      <p:cViewPr varScale="1">
        <p:scale>
          <a:sx n="104" d="100"/>
          <a:sy n="104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png"/><Relationship Id="rId4" Type="http://schemas.openxmlformats.org/officeDocument/2006/relationships/image" Target="../media/image26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png"/><Relationship Id="rId4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22537E-3ADA-1642-9635-3223AE01A2D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1C0FED8-E7D8-A546-BE3C-51B8EB029488}">
      <dgm:prSet/>
      <dgm:spPr/>
      <dgm:t>
        <a:bodyPr/>
        <a:lstStyle/>
        <a:p>
          <a:r>
            <a:rPr lang="ru-R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1. 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суверенітету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 народу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здійсненні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313BF-4DA4-8F42-AC0C-0BB4BB78FB04}" type="parTrans" cxnId="{41839105-1429-BB48-961E-C83B08B5E10E}">
      <dgm:prSet/>
      <dgm:spPr/>
      <dgm:t>
        <a:bodyPr/>
        <a:lstStyle/>
        <a:p>
          <a:endParaRPr lang="ru-RU"/>
        </a:p>
      </dgm:t>
    </dgm:pt>
    <dgm:pt modelId="{C7087276-75C5-6747-AAD5-E2CEF9BBF274}" type="sibTrans" cxnId="{41839105-1429-BB48-961E-C83B08B5E10E}">
      <dgm:prSet/>
      <dgm:spPr/>
      <dgm:t>
        <a:bodyPr/>
        <a:lstStyle/>
        <a:p>
          <a:endParaRPr lang="ru-RU"/>
        </a:p>
      </dgm:t>
    </dgm:pt>
    <dgm:pt modelId="{F0B29BDD-0CFC-D546-B50E-1381AF6BB013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виключному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народу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незалежно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здійснювати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керуючись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законами,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діють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0BA95-FF7A-9545-9BE2-A61CEDDC1230}" type="parTrans" cxnId="{8DCBB087-526D-DC48-AFFA-5F34AC9CD55D}">
      <dgm:prSet/>
      <dgm:spPr/>
      <dgm:t>
        <a:bodyPr/>
        <a:lstStyle/>
        <a:p>
          <a:endParaRPr lang="ru-RU"/>
        </a:p>
      </dgm:t>
    </dgm:pt>
    <dgm:pt modelId="{F4E9F237-9F86-7E47-8E86-551C2D2F86A1}" type="sibTrans" cxnId="{8DCBB087-526D-DC48-AFFA-5F34AC9CD55D}">
      <dgm:prSet/>
      <dgm:spPr/>
      <dgm:t>
        <a:bodyPr/>
        <a:lstStyle/>
        <a:p>
          <a:endParaRPr lang="ru-RU"/>
        </a:p>
      </dgm:t>
    </dgm:pt>
    <dgm:pt modelId="{D2E4C251-99B5-744A-87F2-13819179E27F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обов'язку України неухильно виконувати всі договори і зобов'язання України в галузі міжнародних економічних відносин.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F9C89-6E28-2F4D-BE84-01833349D2E6}" type="parTrans" cxnId="{B29EDC91-3559-084B-9D70-BBEC43A3ED38}">
      <dgm:prSet/>
      <dgm:spPr/>
      <dgm:t>
        <a:bodyPr/>
        <a:lstStyle/>
        <a:p>
          <a:endParaRPr lang="ru-RU"/>
        </a:p>
      </dgm:t>
    </dgm:pt>
    <dgm:pt modelId="{1727B3DE-5A2C-9D4C-A83F-57A6D01A1B83}" type="sibTrans" cxnId="{B29EDC91-3559-084B-9D70-BBEC43A3ED38}">
      <dgm:prSet/>
      <dgm:spPr/>
      <dgm:t>
        <a:bodyPr/>
        <a:lstStyle/>
        <a:p>
          <a:endParaRPr lang="ru-RU"/>
        </a:p>
      </dgm:t>
    </dgm:pt>
    <dgm:pt modelId="{A25B5449-3232-BD47-95FC-33403F11F33B}" type="pres">
      <dgm:prSet presAssocID="{E322537E-3ADA-1642-9635-3223AE01A2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66651D-1C9F-9146-A478-5C827454BC1F}" type="pres">
      <dgm:prSet presAssocID="{E1C0FED8-E7D8-A546-BE3C-51B8EB029488}" presName="root" presStyleCnt="0"/>
      <dgm:spPr/>
    </dgm:pt>
    <dgm:pt modelId="{0AFA01E6-355D-2B41-B3B6-36BE4AF55631}" type="pres">
      <dgm:prSet presAssocID="{E1C0FED8-E7D8-A546-BE3C-51B8EB029488}" presName="rootComposite" presStyleCnt="0"/>
      <dgm:spPr/>
    </dgm:pt>
    <dgm:pt modelId="{ADB3F8F7-9ADA-894B-B78E-8A2FDE6DDA42}" type="pres">
      <dgm:prSet presAssocID="{E1C0FED8-E7D8-A546-BE3C-51B8EB029488}" presName="rootText" presStyleLbl="node1" presStyleIdx="0" presStyleCnt="1"/>
      <dgm:spPr/>
    </dgm:pt>
    <dgm:pt modelId="{549AA83D-59F0-8142-8519-088B379C7895}" type="pres">
      <dgm:prSet presAssocID="{E1C0FED8-E7D8-A546-BE3C-51B8EB029488}" presName="rootConnector" presStyleLbl="node1" presStyleIdx="0" presStyleCnt="1"/>
      <dgm:spPr/>
    </dgm:pt>
    <dgm:pt modelId="{02F630A3-339A-C949-BD7F-FB5014CFCE5F}" type="pres">
      <dgm:prSet presAssocID="{E1C0FED8-E7D8-A546-BE3C-51B8EB029488}" presName="childShape" presStyleCnt="0"/>
      <dgm:spPr/>
    </dgm:pt>
    <dgm:pt modelId="{F76E4FB0-A237-0E4F-9457-5BA0A6443149}" type="pres">
      <dgm:prSet presAssocID="{1920BA95-FF7A-9545-9BE2-A61CEDDC1230}" presName="Name13" presStyleLbl="parChTrans1D2" presStyleIdx="0" presStyleCnt="2"/>
      <dgm:spPr/>
    </dgm:pt>
    <dgm:pt modelId="{3583598A-32B2-7A4C-9212-260DB5B9DA56}" type="pres">
      <dgm:prSet presAssocID="{F0B29BDD-0CFC-D546-B50E-1381AF6BB013}" presName="childText" presStyleLbl="bgAcc1" presStyleIdx="0" presStyleCnt="2">
        <dgm:presLayoutVars>
          <dgm:bulletEnabled val="1"/>
        </dgm:presLayoutVars>
      </dgm:prSet>
      <dgm:spPr/>
    </dgm:pt>
    <dgm:pt modelId="{75CF7D86-66F4-454E-8D41-9C8BFB480016}" type="pres">
      <dgm:prSet presAssocID="{52CF9C89-6E28-2F4D-BE84-01833349D2E6}" presName="Name13" presStyleLbl="parChTrans1D2" presStyleIdx="1" presStyleCnt="2"/>
      <dgm:spPr/>
    </dgm:pt>
    <dgm:pt modelId="{F0A8D7E8-75E9-6B4C-88F6-E568642DD8D4}" type="pres">
      <dgm:prSet presAssocID="{D2E4C251-99B5-744A-87F2-13819179E27F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41839105-1429-BB48-961E-C83B08B5E10E}" srcId="{E322537E-3ADA-1642-9635-3223AE01A2DA}" destId="{E1C0FED8-E7D8-A546-BE3C-51B8EB029488}" srcOrd="0" destOrd="0" parTransId="{6D3313BF-4DA4-8F42-AC0C-0BB4BB78FB04}" sibTransId="{C7087276-75C5-6747-AAD5-E2CEF9BBF274}"/>
    <dgm:cxn modelId="{DD18A028-6226-CF43-B932-F5ED0AA6A675}" type="presOf" srcId="{D2E4C251-99B5-744A-87F2-13819179E27F}" destId="{F0A8D7E8-75E9-6B4C-88F6-E568642DD8D4}" srcOrd="0" destOrd="0" presId="urn:microsoft.com/office/officeart/2005/8/layout/hierarchy3"/>
    <dgm:cxn modelId="{E9DD2E5C-621C-B941-B070-0A8E376BA799}" type="presOf" srcId="{F0B29BDD-0CFC-D546-B50E-1381AF6BB013}" destId="{3583598A-32B2-7A4C-9212-260DB5B9DA56}" srcOrd="0" destOrd="0" presId="urn:microsoft.com/office/officeart/2005/8/layout/hierarchy3"/>
    <dgm:cxn modelId="{5F06F878-7BB4-AD4A-9602-AFAE6A94BDB4}" type="presOf" srcId="{E322537E-3ADA-1642-9635-3223AE01A2DA}" destId="{A25B5449-3232-BD47-95FC-33403F11F33B}" srcOrd="0" destOrd="0" presId="urn:microsoft.com/office/officeart/2005/8/layout/hierarchy3"/>
    <dgm:cxn modelId="{8DCBB087-526D-DC48-AFFA-5F34AC9CD55D}" srcId="{E1C0FED8-E7D8-A546-BE3C-51B8EB029488}" destId="{F0B29BDD-0CFC-D546-B50E-1381AF6BB013}" srcOrd="0" destOrd="0" parTransId="{1920BA95-FF7A-9545-9BE2-A61CEDDC1230}" sibTransId="{F4E9F237-9F86-7E47-8E86-551C2D2F86A1}"/>
    <dgm:cxn modelId="{76C3F688-B9B6-2C46-BA33-72F9CA788EE6}" type="presOf" srcId="{52CF9C89-6E28-2F4D-BE84-01833349D2E6}" destId="{75CF7D86-66F4-454E-8D41-9C8BFB480016}" srcOrd="0" destOrd="0" presId="urn:microsoft.com/office/officeart/2005/8/layout/hierarchy3"/>
    <dgm:cxn modelId="{B29EDC91-3559-084B-9D70-BBEC43A3ED38}" srcId="{E1C0FED8-E7D8-A546-BE3C-51B8EB029488}" destId="{D2E4C251-99B5-744A-87F2-13819179E27F}" srcOrd="1" destOrd="0" parTransId="{52CF9C89-6E28-2F4D-BE84-01833349D2E6}" sibTransId="{1727B3DE-5A2C-9D4C-A83F-57A6D01A1B83}"/>
    <dgm:cxn modelId="{52AC6E9E-0EE9-F245-8D2F-5F0349490FB0}" type="presOf" srcId="{1920BA95-FF7A-9545-9BE2-A61CEDDC1230}" destId="{F76E4FB0-A237-0E4F-9457-5BA0A6443149}" srcOrd="0" destOrd="0" presId="urn:microsoft.com/office/officeart/2005/8/layout/hierarchy3"/>
    <dgm:cxn modelId="{5AAC3AA2-E1E1-914B-B009-8E47220AB865}" type="presOf" srcId="{E1C0FED8-E7D8-A546-BE3C-51B8EB029488}" destId="{ADB3F8F7-9ADA-894B-B78E-8A2FDE6DDA42}" srcOrd="0" destOrd="0" presId="urn:microsoft.com/office/officeart/2005/8/layout/hierarchy3"/>
    <dgm:cxn modelId="{36A39BFA-1E1E-9041-92FE-6FF0EC8A3780}" type="presOf" srcId="{E1C0FED8-E7D8-A546-BE3C-51B8EB029488}" destId="{549AA83D-59F0-8142-8519-088B379C7895}" srcOrd="1" destOrd="0" presId="urn:microsoft.com/office/officeart/2005/8/layout/hierarchy3"/>
    <dgm:cxn modelId="{8613DAE7-D5A8-AF41-B949-8E539AB26673}" type="presParOf" srcId="{A25B5449-3232-BD47-95FC-33403F11F33B}" destId="{6766651D-1C9F-9146-A478-5C827454BC1F}" srcOrd="0" destOrd="0" presId="urn:microsoft.com/office/officeart/2005/8/layout/hierarchy3"/>
    <dgm:cxn modelId="{97AA37E1-D4DD-9944-AB65-1E5A623722A3}" type="presParOf" srcId="{6766651D-1C9F-9146-A478-5C827454BC1F}" destId="{0AFA01E6-355D-2B41-B3B6-36BE4AF55631}" srcOrd="0" destOrd="0" presId="urn:microsoft.com/office/officeart/2005/8/layout/hierarchy3"/>
    <dgm:cxn modelId="{1E1A6E5C-1D5B-0E48-969F-A4DB1DF40CDF}" type="presParOf" srcId="{0AFA01E6-355D-2B41-B3B6-36BE4AF55631}" destId="{ADB3F8F7-9ADA-894B-B78E-8A2FDE6DDA42}" srcOrd="0" destOrd="0" presId="urn:microsoft.com/office/officeart/2005/8/layout/hierarchy3"/>
    <dgm:cxn modelId="{C8971942-5420-C34C-9515-F278FE7DFDC4}" type="presParOf" srcId="{0AFA01E6-355D-2B41-B3B6-36BE4AF55631}" destId="{549AA83D-59F0-8142-8519-088B379C7895}" srcOrd="1" destOrd="0" presId="urn:microsoft.com/office/officeart/2005/8/layout/hierarchy3"/>
    <dgm:cxn modelId="{85C3844F-75E9-E84C-AF2F-AC135E71D361}" type="presParOf" srcId="{6766651D-1C9F-9146-A478-5C827454BC1F}" destId="{02F630A3-339A-C949-BD7F-FB5014CFCE5F}" srcOrd="1" destOrd="0" presId="urn:microsoft.com/office/officeart/2005/8/layout/hierarchy3"/>
    <dgm:cxn modelId="{EE8FB5AE-1ACB-D241-9EE4-2B1820D4E2A7}" type="presParOf" srcId="{02F630A3-339A-C949-BD7F-FB5014CFCE5F}" destId="{F76E4FB0-A237-0E4F-9457-5BA0A6443149}" srcOrd="0" destOrd="0" presId="urn:microsoft.com/office/officeart/2005/8/layout/hierarchy3"/>
    <dgm:cxn modelId="{8574D229-3783-6247-B64E-0DB60F5F56B1}" type="presParOf" srcId="{02F630A3-339A-C949-BD7F-FB5014CFCE5F}" destId="{3583598A-32B2-7A4C-9212-260DB5B9DA56}" srcOrd="1" destOrd="0" presId="urn:microsoft.com/office/officeart/2005/8/layout/hierarchy3"/>
    <dgm:cxn modelId="{C7F10B54-4DBA-1341-B754-98718EBA60E9}" type="presParOf" srcId="{02F630A3-339A-C949-BD7F-FB5014CFCE5F}" destId="{75CF7D86-66F4-454E-8D41-9C8BFB480016}" srcOrd="2" destOrd="0" presId="urn:microsoft.com/office/officeart/2005/8/layout/hierarchy3"/>
    <dgm:cxn modelId="{95D6D15A-3A5F-294C-A3F6-D0690FF2E358}" type="presParOf" srcId="{02F630A3-339A-C949-BD7F-FB5014CFCE5F}" destId="{F0A8D7E8-75E9-6B4C-88F6-E568642DD8D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CCDD1C-4B4E-4615-AB33-516E76D935EE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4EDA5B0-366B-4C9E-B1BB-7F002BD6B180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проста процедура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нетарифних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відбувається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нормативними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актами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виконавчої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влади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</dgm:t>
    </dgm:pt>
    <dgm:pt modelId="{2A12C176-CB34-4BA4-A8E0-C2678D9CC527}" type="parTrans" cxnId="{63ACDED6-3396-4C1C-8880-7DBB430F3859}">
      <dgm:prSet/>
      <dgm:spPr/>
      <dgm:t>
        <a:bodyPr/>
        <a:lstStyle/>
        <a:p>
          <a:endParaRPr lang="ru-RU"/>
        </a:p>
      </dgm:t>
    </dgm:pt>
    <dgm:pt modelId="{BCBB31F4-6A6C-45E5-8AF2-92D0224E0D31}" type="sibTrans" cxnId="{63ACDED6-3396-4C1C-8880-7DBB430F3859}">
      <dgm:prSet/>
      <dgm:spPr/>
      <dgm:t>
        <a:bodyPr/>
        <a:lstStyle/>
        <a:p>
          <a:endParaRPr lang="ru-RU"/>
        </a:p>
      </dgm:t>
    </dgm:pt>
    <dgm:pt modelId="{246E5FCF-F099-45C9-A883-85780F85EDC1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оперативність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3C6E0F0D-DE6C-428D-A242-D995F06F907F}" type="parTrans" cxnId="{0BC94E9A-FF62-4D3D-A2D3-AE1EA9776E7D}">
      <dgm:prSet/>
      <dgm:spPr/>
      <dgm:t>
        <a:bodyPr/>
        <a:lstStyle/>
        <a:p>
          <a:endParaRPr lang="ru-RU"/>
        </a:p>
      </dgm:t>
    </dgm:pt>
    <dgm:pt modelId="{7D7A65E3-E78C-4B34-A77C-2B37EDC54D27}" type="sibTrans" cxnId="{0BC94E9A-FF62-4D3D-A2D3-AE1EA9776E7D}">
      <dgm:prSet/>
      <dgm:spPr/>
      <dgm:t>
        <a:bodyPr/>
        <a:lstStyle/>
        <a:p>
          <a:endParaRPr lang="ru-RU"/>
        </a:p>
      </dgm:t>
    </dgm:pt>
    <dgm:pt modelId="{60C231F7-F2EB-405F-886D-C7B0DE28F8C6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узгоджувати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нетарифних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засобів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державами.</a:t>
          </a:r>
        </a:p>
      </dgm:t>
    </dgm:pt>
    <dgm:pt modelId="{5F3B1051-2864-4D37-B8B0-E45D7DC2D558}" type="parTrans" cxnId="{61B50292-3BBA-4B45-A920-5013B916ECA3}">
      <dgm:prSet/>
      <dgm:spPr/>
      <dgm:t>
        <a:bodyPr/>
        <a:lstStyle/>
        <a:p>
          <a:endParaRPr lang="ru-RU"/>
        </a:p>
      </dgm:t>
    </dgm:pt>
    <dgm:pt modelId="{8C4CC6EA-E1F5-4DCB-8F02-39B90154BA3B}" type="sibTrans" cxnId="{61B50292-3BBA-4B45-A920-5013B916ECA3}">
      <dgm:prSet/>
      <dgm:spPr/>
      <dgm:t>
        <a:bodyPr/>
        <a:lstStyle/>
        <a:p>
          <a:endParaRPr lang="ru-RU"/>
        </a:p>
      </dgm:t>
    </dgm:pt>
    <dgm:pt modelId="{7C6EAC4A-EB11-4772-9260-4C5E4B7240E2}" type="pres">
      <dgm:prSet presAssocID="{9ECCDD1C-4B4E-4615-AB33-516E76D935EE}" presName="linearFlow" presStyleCnt="0">
        <dgm:presLayoutVars>
          <dgm:dir/>
          <dgm:resizeHandles val="exact"/>
        </dgm:presLayoutVars>
      </dgm:prSet>
      <dgm:spPr/>
    </dgm:pt>
    <dgm:pt modelId="{39B52B51-31C8-4198-AFF8-A80F861A2C45}" type="pres">
      <dgm:prSet presAssocID="{34EDA5B0-366B-4C9E-B1BB-7F002BD6B180}" presName="composite" presStyleCnt="0"/>
      <dgm:spPr/>
    </dgm:pt>
    <dgm:pt modelId="{C6B90BB6-8DDC-47DB-BC74-B330341CAD16}" type="pres">
      <dgm:prSet presAssocID="{34EDA5B0-366B-4C9E-B1BB-7F002BD6B180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2277D42-95C5-44A3-9C48-3975C85C20D8}" type="pres">
      <dgm:prSet presAssocID="{34EDA5B0-366B-4C9E-B1BB-7F002BD6B180}" presName="txShp" presStyleLbl="node1" presStyleIdx="0" presStyleCnt="3">
        <dgm:presLayoutVars>
          <dgm:bulletEnabled val="1"/>
        </dgm:presLayoutVars>
      </dgm:prSet>
      <dgm:spPr/>
    </dgm:pt>
    <dgm:pt modelId="{C0069124-4E3F-42DF-B325-FAFD5AAAE9CE}" type="pres">
      <dgm:prSet presAssocID="{BCBB31F4-6A6C-45E5-8AF2-92D0224E0D31}" presName="spacing" presStyleCnt="0"/>
      <dgm:spPr/>
    </dgm:pt>
    <dgm:pt modelId="{1E05F73B-907B-4455-9DF7-A91FA13AECB5}" type="pres">
      <dgm:prSet presAssocID="{246E5FCF-F099-45C9-A883-85780F85EDC1}" presName="composite" presStyleCnt="0"/>
      <dgm:spPr/>
    </dgm:pt>
    <dgm:pt modelId="{52E39765-D6D0-4FCE-B084-8D7562D69226}" type="pres">
      <dgm:prSet presAssocID="{246E5FCF-F099-45C9-A883-85780F85EDC1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5954707-43BB-4241-9157-E53120F0B960}" type="pres">
      <dgm:prSet presAssocID="{246E5FCF-F099-45C9-A883-85780F85EDC1}" presName="txShp" presStyleLbl="node1" presStyleIdx="1" presStyleCnt="3">
        <dgm:presLayoutVars>
          <dgm:bulletEnabled val="1"/>
        </dgm:presLayoutVars>
      </dgm:prSet>
      <dgm:spPr/>
    </dgm:pt>
    <dgm:pt modelId="{54513594-53CF-4512-88AC-F33578DC3331}" type="pres">
      <dgm:prSet presAssocID="{7D7A65E3-E78C-4B34-A77C-2B37EDC54D27}" presName="spacing" presStyleCnt="0"/>
      <dgm:spPr/>
    </dgm:pt>
    <dgm:pt modelId="{1934CA3D-81F0-463D-B0A1-16B58BB22265}" type="pres">
      <dgm:prSet presAssocID="{60C231F7-F2EB-405F-886D-C7B0DE28F8C6}" presName="composite" presStyleCnt="0"/>
      <dgm:spPr/>
    </dgm:pt>
    <dgm:pt modelId="{32338931-9CC7-4990-BE4F-CBE805D63A28}" type="pres">
      <dgm:prSet presAssocID="{60C231F7-F2EB-405F-886D-C7B0DE28F8C6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E11DF58-2829-4F70-8381-527C33C3B9E8}" type="pres">
      <dgm:prSet presAssocID="{60C231F7-F2EB-405F-886D-C7B0DE28F8C6}" presName="txShp" presStyleLbl="node1" presStyleIdx="2" presStyleCnt="3">
        <dgm:presLayoutVars>
          <dgm:bulletEnabled val="1"/>
        </dgm:presLayoutVars>
      </dgm:prSet>
      <dgm:spPr/>
    </dgm:pt>
  </dgm:ptLst>
  <dgm:cxnLst>
    <dgm:cxn modelId="{1BDA4A36-D2D4-4F29-B767-FF9AE033F3B9}" type="presOf" srcId="{246E5FCF-F099-45C9-A883-85780F85EDC1}" destId="{D5954707-43BB-4241-9157-E53120F0B960}" srcOrd="0" destOrd="0" presId="urn:microsoft.com/office/officeart/2005/8/layout/vList3"/>
    <dgm:cxn modelId="{7383E941-ED45-4950-8DAC-391CE8848240}" type="presOf" srcId="{9ECCDD1C-4B4E-4615-AB33-516E76D935EE}" destId="{7C6EAC4A-EB11-4772-9260-4C5E4B7240E2}" srcOrd="0" destOrd="0" presId="urn:microsoft.com/office/officeart/2005/8/layout/vList3"/>
    <dgm:cxn modelId="{87136365-74CF-4187-ABE4-CD6AC70BBDFD}" type="presOf" srcId="{34EDA5B0-366B-4C9E-B1BB-7F002BD6B180}" destId="{12277D42-95C5-44A3-9C48-3975C85C20D8}" srcOrd="0" destOrd="0" presId="urn:microsoft.com/office/officeart/2005/8/layout/vList3"/>
    <dgm:cxn modelId="{61B50292-3BBA-4B45-A920-5013B916ECA3}" srcId="{9ECCDD1C-4B4E-4615-AB33-516E76D935EE}" destId="{60C231F7-F2EB-405F-886D-C7B0DE28F8C6}" srcOrd="2" destOrd="0" parTransId="{5F3B1051-2864-4D37-B8B0-E45D7DC2D558}" sibTransId="{8C4CC6EA-E1F5-4DCB-8F02-39B90154BA3B}"/>
    <dgm:cxn modelId="{39B2C499-D17F-48B9-9A3F-1CFDE25CA29D}" type="presOf" srcId="{60C231F7-F2EB-405F-886D-C7B0DE28F8C6}" destId="{FE11DF58-2829-4F70-8381-527C33C3B9E8}" srcOrd="0" destOrd="0" presId="urn:microsoft.com/office/officeart/2005/8/layout/vList3"/>
    <dgm:cxn modelId="{0BC94E9A-FF62-4D3D-A2D3-AE1EA9776E7D}" srcId="{9ECCDD1C-4B4E-4615-AB33-516E76D935EE}" destId="{246E5FCF-F099-45C9-A883-85780F85EDC1}" srcOrd="1" destOrd="0" parTransId="{3C6E0F0D-DE6C-428D-A242-D995F06F907F}" sibTransId="{7D7A65E3-E78C-4B34-A77C-2B37EDC54D27}"/>
    <dgm:cxn modelId="{63ACDED6-3396-4C1C-8880-7DBB430F3859}" srcId="{9ECCDD1C-4B4E-4615-AB33-516E76D935EE}" destId="{34EDA5B0-366B-4C9E-B1BB-7F002BD6B180}" srcOrd="0" destOrd="0" parTransId="{2A12C176-CB34-4BA4-A8E0-C2678D9CC527}" sibTransId="{BCBB31F4-6A6C-45E5-8AF2-92D0224E0D31}"/>
    <dgm:cxn modelId="{F917B9E3-6CAC-450B-9B8B-14F673AC45E9}" type="presParOf" srcId="{7C6EAC4A-EB11-4772-9260-4C5E4B7240E2}" destId="{39B52B51-31C8-4198-AFF8-A80F861A2C45}" srcOrd="0" destOrd="0" presId="urn:microsoft.com/office/officeart/2005/8/layout/vList3"/>
    <dgm:cxn modelId="{2ECFA0BF-8E93-426F-ADFB-DC05BD5CB920}" type="presParOf" srcId="{39B52B51-31C8-4198-AFF8-A80F861A2C45}" destId="{C6B90BB6-8DDC-47DB-BC74-B330341CAD16}" srcOrd="0" destOrd="0" presId="urn:microsoft.com/office/officeart/2005/8/layout/vList3"/>
    <dgm:cxn modelId="{F5EB2D98-1BD0-460F-BB52-B7053C7E7732}" type="presParOf" srcId="{39B52B51-31C8-4198-AFF8-A80F861A2C45}" destId="{12277D42-95C5-44A3-9C48-3975C85C20D8}" srcOrd="1" destOrd="0" presId="urn:microsoft.com/office/officeart/2005/8/layout/vList3"/>
    <dgm:cxn modelId="{A8DF55CE-5AB3-4E76-9950-CD0961FD72C6}" type="presParOf" srcId="{7C6EAC4A-EB11-4772-9260-4C5E4B7240E2}" destId="{C0069124-4E3F-42DF-B325-FAFD5AAAE9CE}" srcOrd="1" destOrd="0" presId="urn:microsoft.com/office/officeart/2005/8/layout/vList3"/>
    <dgm:cxn modelId="{0BEBB48E-FB03-4EB4-9CBA-F4C4D34A9871}" type="presParOf" srcId="{7C6EAC4A-EB11-4772-9260-4C5E4B7240E2}" destId="{1E05F73B-907B-4455-9DF7-A91FA13AECB5}" srcOrd="2" destOrd="0" presId="urn:microsoft.com/office/officeart/2005/8/layout/vList3"/>
    <dgm:cxn modelId="{5DD9CDC7-88A9-44DE-8E14-F05450446ECD}" type="presParOf" srcId="{1E05F73B-907B-4455-9DF7-A91FA13AECB5}" destId="{52E39765-D6D0-4FCE-B084-8D7562D69226}" srcOrd="0" destOrd="0" presId="urn:microsoft.com/office/officeart/2005/8/layout/vList3"/>
    <dgm:cxn modelId="{136806EE-D05D-44AD-9610-FE1887AB47F6}" type="presParOf" srcId="{1E05F73B-907B-4455-9DF7-A91FA13AECB5}" destId="{D5954707-43BB-4241-9157-E53120F0B960}" srcOrd="1" destOrd="0" presId="urn:microsoft.com/office/officeart/2005/8/layout/vList3"/>
    <dgm:cxn modelId="{62C28776-3B90-4867-8ABE-CB12C7B5B967}" type="presParOf" srcId="{7C6EAC4A-EB11-4772-9260-4C5E4B7240E2}" destId="{54513594-53CF-4512-88AC-F33578DC3331}" srcOrd="3" destOrd="0" presId="urn:microsoft.com/office/officeart/2005/8/layout/vList3"/>
    <dgm:cxn modelId="{B7EF9C59-B4A3-4E39-BEA6-A0797F922135}" type="presParOf" srcId="{7C6EAC4A-EB11-4772-9260-4C5E4B7240E2}" destId="{1934CA3D-81F0-463D-B0A1-16B58BB22265}" srcOrd="4" destOrd="0" presId="urn:microsoft.com/office/officeart/2005/8/layout/vList3"/>
    <dgm:cxn modelId="{35A4FF7C-72FC-495B-B160-D1F2CD2731FB}" type="presParOf" srcId="{1934CA3D-81F0-463D-B0A1-16B58BB22265}" destId="{32338931-9CC7-4990-BE4F-CBE805D63A28}" srcOrd="0" destOrd="0" presId="urn:microsoft.com/office/officeart/2005/8/layout/vList3"/>
    <dgm:cxn modelId="{1325378B-F46C-4A35-8DAC-11D8123055D0}" type="presParOf" srcId="{1934CA3D-81F0-463D-B0A1-16B58BB22265}" destId="{FE11DF58-2829-4F70-8381-527C33C3B9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8D1100-371D-400E-829B-4540B91367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D04C4-632C-4992-8D2E-7816A191956D}">
      <dgm:prSet custT="1"/>
      <dgm:spPr/>
      <dgm:t>
        <a:bodyPr/>
        <a:lstStyle/>
        <a:p>
          <a:pPr rtl="0"/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Технічні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бар'єри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C5EFD-628C-4542-B936-C2A8727AE53D}" type="parTrans" cxnId="{5F551B64-65BD-4197-83A7-CA3D75172C70}">
      <dgm:prSet/>
      <dgm:spPr/>
      <dgm:t>
        <a:bodyPr/>
        <a:lstStyle/>
        <a:p>
          <a:endParaRPr lang="ru-RU"/>
        </a:p>
      </dgm:t>
    </dgm:pt>
    <dgm:pt modelId="{128D4988-E206-456E-A99C-CAE2AE033099}" type="sibTrans" cxnId="{5F551B64-65BD-4197-83A7-CA3D75172C70}">
      <dgm:prSet/>
      <dgm:spPr/>
      <dgm:t>
        <a:bodyPr/>
        <a:lstStyle/>
        <a:p>
          <a:endParaRPr lang="ru-RU"/>
        </a:p>
      </dgm:t>
    </dgm:pt>
    <dgm:pt modelId="{A452ED7C-61F6-47D9-B66B-97F96DB47B36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перешкоди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виникають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невідповідністю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стандартів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виміру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інспекції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техніки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санітарно-ветеринарних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норм, правил упаковки,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маркерування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C68553B-2656-4CD3-ADDB-99536CC26334}" type="parTrans" cxnId="{5F82A3B1-B28B-4682-8EAF-B498D16AA221}">
      <dgm:prSet/>
      <dgm:spPr/>
      <dgm:t>
        <a:bodyPr/>
        <a:lstStyle/>
        <a:p>
          <a:endParaRPr lang="ru-RU"/>
        </a:p>
      </dgm:t>
    </dgm:pt>
    <dgm:pt modelId="{A3570DAC-80C8-44B9-BF9E-11A051AA7238}" type="sibTrans" cxnId="{5F82A3B1-B28B-4682-8EAF-B498D16AA221}">
      <dgm:prSet/>
      <dgm:spPr/>
      <dgm:t>
        <a:bodyPr/>
        <a:lstStyle/>
        <a:p>
          <a:endParaRPr lang="ru-RU"/>
        </a:p>
      </dgm:t>
    </dgm:pt>
    <dgm:pt modelId="{F169F501-5D26-400C-AE1E-64F0AA4A4F34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Заходи,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пов'язані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митних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формальностей</a:t>
          </a:r>
        </a:p>
      </dgm:t>
    </dgm:pt>
    <dgm:pt modelId="{6EA2C264-6CCF-4D27-B44D-9218174ED8DE}" type="parTrans" cxnId="{93BCE133-21B2-4C40-935A-136C36DBA729}">
      <dgm:prSet/>
      <dgm:spPr/>
      <dgm:t>
        <a:bodyPr/>
        <a:lstStyle/>
        <a:p>
          <a:endParaRPr lang="ru-RU"/>
        </a:p>
      </dgm:t>
    </dgm:pt>
    <dgm:pt modelId="{8BF09FC9-F6FA-454C-A42F-FCEAA69A5346}" type="sibTrans" cxnId="{93BCE133-21B2-4C40-935A-136C36DBA729}">
      <dgm:prSet/>
      <dgm:spPr/>
      <dgm:t>
        <a:bodyPr/>
        <a:lstStyle/>
        <a:p>
          <a:endParaRPr lang="ru-RU"/>
        </a:p>
      </dgm:t>
    </dgm:pt>
    <dgm:pt modelId="{16EA0D99-CB6A-4B30-A964-4A7C3478D9DE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прикордонний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податок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накладається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за факт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перетину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кордону;</a:t>
          </a:r>
        </a:p>
      </dgm:t>
    </dgm:pt>
    <dgm:pt modelId="{EE4E7781-BBA4-4B4F-AD78-DC1E8AC04A43}" type="parTrans" cxnId="{8DF275D4-6B2A-4E25-A963-344576E959D0}">
      <dgm:prSet/>
      <dgm:spPr/>
      <dgm:t>
        <a:bodyPr/>
        <a:lstStyle/>
        <a:p>
          <a:endParaRPr lang="ru-RU"/>
        </a:p>
      </dgm:t>
    </dgm:pt>
    <dgm:pt modelId="{3F9A3468-03FD-42CD-8FFD-8A321CAC197A}" type="sibTrans" cxnId="{8DF275D4-6B2A-4E25-A963-344576E959D0}">
      <dgm:prSet/>
      <dgm:spPr/>
      <dgm:t>
        <a:bodyPr/>
        <a:lstStyle/>
        <a:p>
          <a:endParaRPr lang="ru-RU"/>
        </a:p>
      </dgm:t>
    </dgm:pt>
    <dgm:pt modelId="{22826E8E-D109-4051-B62B-8DF998091DE5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платежі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пов'язані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документів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митниці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митним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оглядом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перевіркою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AAC02F2F-831E-4BFC-8A8F-C9A43BBA8951}" type="parTrans" cxnId="{B0249357-F891-4758-8DF5-5899793BEF11}">
      <dgm:prSet/>
      <dgm:spPr/>
      <dgm:t>
        <a:bodyPr/>
        <a:lstStyle/>
        <a:p>
          <a:endParaRPr lang="ru-RU"/>
        </a:p>
      </dgm:t>
    </dgm:pt>
    <dgm:pt modelId="{958D6C12-F71E-492E-80F9-412B73BF0965}" type="sibTrans" cxnId="{B0249357-F891-4758-8DF5-5899793BEF11}">
      <dgm:prSet/>
      <dgm:spPr/>
      <dgm:t>
        <a:bodyPr/>
        <a:lstStyle/>
        <a:p>
          <a:endParaRPr lang="ru-RU"/>
        </a:p>
      </dgm:t>
    </dgm:pt>
    <dgm:pt modelId="{49F17B40-B4BE-4E8D-AA7A-6142A8208817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платежі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портові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статистичні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фітосанітарні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і т. д.)</a:t>
          </a:r>
        </a:p>
      </dgm:t>
    </dgm:pt>
    <dgm:pt modelId="{B1E43907-F0DA-4CB7-B994-C5E765F776A0}" type="parTrans" cxnId="{9C822101-471C-448B-95F5-F964D26152AF}">
      <dgm:prSet/>
      <dgm:spPr/>
      <dgm:t>
        <a:bodyPr/>
        <a:lstStyle/>
        <a:p>
          <a:endParaRPr lang="ru-RU"/>
        </a:p>
      </dgm:t>
    </dgm:pt>
    <dgm:pt modelId="{963CAEFB-787B-4433-B9B9-7314A53B38A4}" type="sibTrans" cxnId="{9C822101-471C-448B-95F5-F964D26152AF}">
      <dgm:prSet/>
      <dgm:spPr/>
      <dgm:t>
        <a:bodyPr/>
        <a:lstStyle/>
        <a:p>
          <a:endParaRPr lang="ru-RU"/>
        </a:p>
      </dgm:t>
    </dgm:pt>
    <dgm:pt modelId="{DBB1C523-DC80-44E0-B88B-59432F363FE7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Імпортний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депозит </a:t>
          </a:r>
        </a:p>
      </dgm:t>
    </dgm:pt>
    <dgm:pt modelId="{65776C7C-E799-4296-B1DC-253AC7304459}" type="parTrans" cxnId="{4FF7CE6F-8B2F-492A-853D-05C5BCD1BAC2}">
      <dgm:prSet/>
      <dgm:spPr/>
      <dgm:t>
        <a:bodyPr/>
        <a:lstStyle/>
        <a:p>
          <a:endParaRPr lang="ru-RU"/>
        </a:p>
      </dgm:t>
    </dgm:pt>
    <dgm:pt modelId="{41B9805D-8320-469B-9D8D-7CF6298E335A}" type="sibTrans" cxnId="{4FF7CE6F-8B2F-492A-853D-05C5BCD1BAC2}">
      <dgm:prSet/>
      <dgm:spPr/>
      <dgm:t>
        <a:bodyPr/>
        <a:lstStyle/>
        <a:p>
          <a:endParaRPr lang="ru-RU"/>
        </a:p>
      </dgm:t>
    </dgm:pt>
    <dgm:pt modelId="{C1AD605B-4932-42E1-93ED-F48601D320CB}">
      <dgm:prSet/>
      <dgm:spPr/>
      <dgm:t>
        <a:bodyPr/>
        <a:lstStyle/>
        <a:p>
          <a:pPr rtl="0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Це попередня застава, яку імпортер повинен внести в свій банк перед закупівлею іноземного товару.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7FD5D-4955-461D-86D2-D8F4682942D4}" type="parTrans" cxnId="{CE8D73D4-1696-461E-A8F8-A9A3523CB2DF}">
      <dgm:prSet/>
      <dgm:spPr/>
      <dgm:t>
        <a:bodyPr/>
        <a:lstStyle/>
        <a:p>
          <a:endParaRPr lang="ru-RU"/>
        </a:p>
      </dgm:t>
    </dgm:pt>
    <dgm:pt modelId="{F1504908-CD2E-41C5-ADD7-99D5F7C47F53}" type="sibTrans" cxnId="{CE8D73D4-1696-461E-A8F8-A9A3523CB2DF}">
      <dgm:prSet/>
      <dgm:spPr/>
      <dgm:t>
        <a:bodyPr/>
        <a:lstStyle/>
        <a:p>
          <a:endParaRPr lang="ru-RU"/>
        </a:p>
      </dgm:t>
    </dgm:pt>
    <dgm:pt modelId="{1081D7B4-C8E0-3A43-AE97-59DFE1AC379C}" type="pres">
      <dgm:prSet presAssocID="{5A8D1100-371D-400E-829B-4540B91367EC}" presName="Name0" presStyleCnt="0">
        <dgm:presLayoutVars>
          <dgm:dir/>
          <dgm:animLvl val="lvl"/>
          <dgm:resizeHandles val="exact"/>
        </dgm:presLayoutVars>
      </dgm:prSet>
      <dgm:spPr/>
    </dgm:pt>
    <dgm:pt modelId="{7D1F8528-B06D-8645-8C07-C9E16B7B93CA}" type="pres">
      <dgm:prSet presAssocID="{66BD04C4-632C-4992-8D2E-7816A191956D}" presName="composite" presStyleCnt="0"/>
      <dgm:spPr/>
    </dgm:pt>
    <dgm:pt modelId="{D4138CBC-2456-1F4C-BA42-9D41730843F4}" type="pres">
      <dgm:prSet presAssocID="{66BD04C4-632C-4992-8D2E-7816A19195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2B9C086-8DFE-1C40-B6C4-1E2F4F1FAEDB}" type="pres">
      <dgm:prSet presAssocID="{66BD04C4-632C-4992-8D2E-7816A191956D}" presName="desTx" presStyleLbl="alignAccFollowNode1" presStyleIdx="0" presStyleCnt="3">
        <dgm:presLayoutVars>
          <dgm:bulletEnabled val="1"/>
        </dgm:presLayoutVars>
      </dgm:prSet>
      <dgm:spPr/>
    </dgm:pt>
    <dgm:pt modelId="{CF214B80-0F30-4F4F-BF83-ECC520336CFF}" type="pres">
      <dgm:prSet presAssocID="{128D4988-E206-456E-A99C-CAE2AE033099}" presName="space" presStyleCnt="0"/>
      <dgm:spPr/>
    </dgm:pt>
    <dgm:pt modelId="{E4338992-E9DD-8A44-9F03-4DB85006A0FF}" type="pres">
      <dgm:prSet presAssocID="{F169F501-5D26-400C-AE1E-64F0AA4A4F34}" presName="composite" presStyleCnt="0"/>
      <dgm:spPr/>
    </dgm:pt>
    <dgm:pt modelId="{B3D8F3FB-E64D-DC47-B3F8-C32D82E879B5}" type="pres">
      <dgm:prSet presAssocID="{F169F501-5D26-400C-AE1E-64F0AA4A4F3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4BDFBD4-E816-D14F-8543-958E1E136802}" type="pres">
      <dgm:prSet presAssocID="{F169F501-5D26-400C-AE1E-64F0AA4A4F34}" presName="desTx" presStyleLbl="alignAccFollowNode1" presStyleIdx="1" presStyleCnt="3">
        <dgm:presLayoutVars>
          <dgm:bulletEnabled val="1"/>
        </dgm:presLayoutVars>
      </dgm:prSet>
      <dgm:spPr/>
    </dgm:pt>
    <dgm:pt modelId="{B1AF2BC5-45B5-1647-8951-2267C28F1AB8}" type="pres">
      <dgm:prSet presAssocID="{8BF09FC9-F6FA-454C-A42F-FCEAA69A5346}" presName="space" presStyleCnt="0"/>
      <dgm:spPr/>
    </dgm:pt>
    <dgm:pt modelId="{22B325F2-8FB7-B143-AB96-9F3F94F9F466}" type="pres">
      <dgm:prSet presAssocID="{DBB1C523-DC80-44E0-B88B-59432F363FE7}" presName="composite" presStyleCnt="0"/>
      <dgm:spPr/>
    </dgm:pt>
    <dgm:pt modelId="{6FF0D776-72EA-A849-893B-615648EAA88D}" type="pres">
      <dgm:prSet presAssocID="{DBB1C523-DC80-44E0-B88B-59432F363FE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B56DE76-0F7B-D344-9FC7-F529E2544EAD}" type="pres">
      <dgm:prSet presAssocID="{DBB1C523-DC80-44E0-B88B-59432F363FE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C822101-471C-448B-95F5-F964D26152AF}" srcId="{F169F501-5D26-400C-AE1E-64F0AA4A4F34}" destId="{49F17B40-B4BE-4E8D-AA7A-6142A8208817}" srcOrd="2" destOrd="0" parTransId="{B1E43907-F0DA-4CB7-B994-C5E765F776A0}" sibTransId="{963CAEFB-787B-4433-B9B9-7314A53B38A4}"/>
    <dgm:cxn modelId="{02D98712-7C7F-014C-B6B7-286D96A67E23}" type="presOf" srcId="{F169F501-5D26-400C-AE1E-64F0AA4A4F34}" destId="{B3D8F3FB-E64D-DC47-B3F8-C32D82E879B5}" srcOrd="0" destOrd="0" presId="urn:microsoft.com/office/officeart/2005/8/layout/hList1"/>
    <dgm:cxn modelId="{F3DCA62F-6A84-4F4D-B12E-3C3E840735B3}" type="presOf" srcId="{C1AD605B-4932-42E1-93ED-F48601D320CB}" destId="{9B56DE76-0F7B-D344-9FC7-F529E2544EAD}" srcOrd="0" destOrd="0" presId="urn:microsoft.com/office/officeart/2005/8/layout/hList1"/>
    <dgm:cxn modelId="{93BCE133-21B2-4C40-935A-136C36DBA729}" srcId="{5A8D1100-371D-400E-829B-4540B91367EC}" destId="{F169F501-5D26-400C-AE1E-64F0AA4A4F34}" srcOrd="1" destOrd="0" parTransId="{6EA2C264-6CCF-4D27-B44D-9218174ED8DE}" sibTransId="{8BF09FC9-F6FA-454C-A42F-FCEAA69A5346}"/>
    <dgm:cxn modelId="{65169B3A-6023-F84D-811D-8A76677D8F07}" type="presOf" srcId="{22826E8E-D109-4051-B62B-8DF998091DE5}" destId="{B4BDFBD4-E816-D14F-8543-958E1E136802}" srcOrd="0" destOrd="1" presId="urn:microsoft.com/office/officeart/2005/8/layout/hList1"/>
    <dgm:cxn modelId="{A157E85C-F89E-7645-AFE2-6AD0BA55A192}" type="presOf" srcId="{49F17B40-B4BE-4E8D-AA7A-6142A8208817}" destId="{B4BDFBD4-E816-D14F-8543-958E1E136802}" srcOrd="0" destOrd="2" presId="urn:microsoft.com/office/officeart/2005/8/layout/hList1"/>
    <dgm:cxn modelId="{5F551B64-65BD-4197-83A7-CA3D75172C70}" srcId="{5A8D1100-371D-400E-829B-4540B91367EC}" destId="{66BD04C4-632C-4992-8D2E-7816A191956D}" srcOrd="0" destOrd="0" parTransId="{A83C5EFD-628C-4542-B936-C2A8727AE53D}" sibTransId="{128D4988-E206-456E-A99C-CAE2AE033099}"/>
    <dgm:cxn modelId="{4FF7CE6F-8B2F-492A-853D-05C5BCD1BAC2}" srcId="{5A8D1100-371D-400E-829B-4540B91367EC}" destId="{DBB1C523-DC80-44E0-B88B-59432F363FE7}" srcOrd="2" destOrd="0" parTransId="{65776C7C-E799-4296-B1DC-253AC7304459}" sibTransId="{41B9805D-8320-469B-9D8D-7CF6298E335A}"/>
    <dgm:cxn modelId="{B0249357-F891-4758-8DF5-5899793BEF11}" srcId="{F169F501-5D26-400C-AE1E-64F0AA4A4F34}" destId="{22826E8E-D109-4051-B62B-8DF998091DE5}" srcOrd="1" destOrd="0" parTransId="{AAC02F2F-831E-4BFC-8A8F-C9A43BBA8951}" sibTransId="{958D6C12-F71E-492E-80F9-412B73BF0965}"/>
    <dgm:cxn modelId="{3B00A758-5591-1944-817C-5A11FCF5C886}" type="presOf" srcId="{A452ED7C-61F6-47D9-B66B-97F96DB47B36}" destId="{62B9C086-8DFE-1C40-B6C4-1E2F4F1FAEDB}" srcOrd="0" destOrd="0" presId="urn:microsoft.com/office/officeart/2005/8/layout/hList1"/>
    <dgm:cxn modelId="{F070477C-7DCD-6541-B447-3FC581DA4211}" type="presOf" srcId="{66BD04C4-632C-4992-8D2E-7816A191956D}" destId="{D4138CBC-2456-1F4C-BA42-9D41730843F4}" srcOrd="0" destOrd="0" presId="urn:microsoft.com/office/officeart/2005/8/layout/hList1"/>
    <dgm:cxn modelId="{5F82A3B1-B28B-4682-8EAF-B498D16AA221}" srcId="{66BD04C4-632C-4992-8D2E-7816A191956D}" destId="{A452ED7C-61F6-47D9-B66B-97F96DB47B36}" srcOrd="0" destOrd="0" parTransId="{CC68553B-2656-4CD3-ADDB-99536CC26334}" sibTransId="{A3570DAC-80C8-44B9-BF9E-11A051AA7238}"/>
    <dgm:cxn modelId="{4B27CFD3-EA62-B14D-B055-D34FC2BEE0CF}" type="presOf" srcId="{5A8D1100-371D-400E-829B-4540B91367EC}" destId="{1081D7B4-C8E0-3A43-AE97-59DFE1AC379C}" srcOrd="0" destOrd="0" presId="urn:microsoft.com/office/officeart/2005/8/layout/hList1"/>
    <dgm:cxn modelId="{CE8D73D4-1696-461E-A8F8-A9A3523CB2DF}" srcId="{DBB1C523-DC80-44E0-B88B-59432F363FE7}" destId="{C1AD605B-4932-42E1-93ED-F48601D320CB}" srcOrd="0" destOrd="0" parTransId="{5D07FD5D-4955-461D-86D2-D8F4682942D4}" sibTransId="{F1504908-CD2E-41C5-ADD7-99D5F7C47F53}"/>
    <dgm:cxn modelId="{8DF275D4-6B2A-4E25-A963-344576E959D0}" srcId="{F169F501-5D26-400C-AE1E-64F0AA4A4F34}" destId="{16EA0D99-CB6A-4B30-A964-4A7C3478D9DE}" srcOrd="0" destOrd="0" parTransId="{EE4E7781-BBA4-4B4F-AD78-DC1E8AC04A43}" sibTransId="{3F9A3468-03FD-42CD-8FFD-8A321CAC197A}"/>
    <dgm:cxn modelId="{6FD8ABD7-D887-C544-8934-C0BD0CAAF4ED}" type="presOf" srcId="{16EA0D99-CB6A-4B30-A964-4A7C3478D9DE}" destId="{B4BDFBD4-E816-D14F-8543-958E1E136802}" srcOrd="0" destOrd="0" presId="urn:microsoft.com/office/officeart/2005/8/layout/hList1"/>
    <dgm:cxn modelId="{22FD44DE-7474-764C-93B9-7241F49691D4}" type="presOf" srcId="{DBB1C523-DC80-44E0-B88B-59432F363FE7}" destId="{6FF0D776-72EA-A849-893B-615648EAA88D}" srcOrd="0" destOrd="0" presId="urn:microsoft.com/office/officeart/2005/8/layout/hList1"/>
    <dgm:cxn modelId="{ACD97349-F6BC-CC49-A161-03A7C862A418}" type="presParOf" srcId="{1081D7B4-C8E0-3A43-AE97-59DFE1AC379C}" destId="{7D1F8528-B06D-8645-8C07-C9E16B7B93CA}" srcOrd="0" destOrd="0" presId="urn:microsoft.com/office/officeart/2005/8/layout/hList1"/>
    <dgm:cxn modelId="{DD77D460-DECC-6C4E-9523-FD5951083059}" type="presParOf" srcId="{7D1F8528-B06D-8645-8C07-C9E16B7B93CA}" destId="{D4138CBC-2456-1F4C-BA42-9D41730843F4}" srcOrd="0" destOrd="0" presId="urn:microsoft.com/office/officeart/2005/8/layout/hList1"/>
    <dgm:cxn modelId="{1BAE636C-EA41-4F4A-9621-79B8F6996092}" type="presParOf" srcId="{7D1F8528-B06D-8645-8C07-C9E16B7B93CA}" destId="{62B9C086-8DFE-1C40-B6C4-1E2F4F1FAEDB}" srcOrd="1" destOrd="0" presId="urn:microsoft.com/office/officeart/2005/8/layout/hList1"/>
    <dgm:cxn modelId="{60CBECF2-5D3E-6443-AB0D-5374AA2BF9F4}" type="presParOf" srcId="{1081D7B4-C8E0-3A43-AE97-59DFE1AC379C}" destId="{CF214B80-0F30-4F4F-BF83-ECC520336CFF}" srcOrd="1" destOrd="0" presId="urn:microsoft.com/office/officeart/2005/8/layout/hList1"/>
    <dgm:cxn modelId="{8328F4EE-517D-3A44-BC72-64958B9BD194}" type="presParOf" srcId="{1081D7B4-C8E0-3A43-AE97-59DFE1AC379C}" destId="{E4338992-E9DD-8A44-9F03-4DB85006A0FF}" srcOrd="2" destOrd="0" presId="urn:microsoft.com/office/officeart/2005/8/layout/hList1"/>
    <dgm:cxn modelId="{13218AAE-8187-9840-B031-E7B22BC543DF}" type="presParOf" srcId="{E4338992-E9DD-8A44-9F03-4DB85006A0FF}" destId="{B3D8F3FB-E64D-DC47-B3F8-C32D82E879B5}" srcOrd="0" destOrd="0" presId="urn:microsoft.com/office/officeart/2005/8/layout/hList1"/>
    <dgm:cxn modelId="{19D4DF06-4BD6-B949-AA1A-DA1B12D70FDB}" type="presParOf" srcId="{E4338992-E9DD-8A44-9F03-4DB85006A0FF}" destId="{B4BDFBD4-E816-D14F-8543-958E1E136802}" srcOrd="1" destOrd="0" presId="urn:microsoft.com/office/officeart/2005/8/layout/hList1"/>
    <dgm:cxn modelId="{0D9D0A09-413E-F84F-821A-E28FDC1F2EEF}" type="presParOf" srcId="{1081D7B4-C8E0-3A43-AE97-59DFE1AC379C}" destId="{B1AF2BC5-45B5-1647-8951-2267C28F1AB8}" srcOrd="3" destOrd="0" presId="urn:microsoft.com/office/officeart/2005/8/layout/hList1"/>
    <dgm:cxn modelId="{907E3136-B158-3647-A57B-CAE288F65CEA}" type="presParOf" srcId="{1081D7B4-C8E0-3A43-AE97-59DFE1AC379C}" destId="{22B325F2-8FB7-B143-AB96-9F3F94F9F466}" srcOrd="4" destOrd="0" presId="urn:microsoft.com/office/officeart/2005/8/layout/hList1"/>
    <dgm:cxn modelId="{B1732661-FBE2-BF42-83BA-906701F506E0}" type="presParOf" srcId="{22B325F2-8FB7-B143-AB96-9F3F94F9F466}" destId="{6FF0D776-72EA-A849-893B-615648EAA88D}" srcOrd="0" destOrd="0" presId="urn:microsoft.com/office/officeart/2005/8/layout/hList1"/>
    <dgm:cxn modelId="{627AFB62-FD23-1049-955E-833C0693C394}" type="presParOf" srcId="{22B325F2-8FB7-B143-AB96-9F3F94F9F466}" destId="{9B56DE76-0F7B-D344-9FC7-F529E2544E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A830F7-1DBE-47CF-B809-74B3E5E86F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215613-9550-4923-9E3F-B216435F842F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Заборони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експорту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98A41-6CB4-4A03-B621-CBB60DC3EAF7}" type="parTrans" cxnId="{6E8B2B83-7390-461D-B770-0ECDFC9003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DDB99-FCB9-4DA2-9172-F39EE96F7292}" type="sibTrans" cxnId="{6E8B2B83-7390-461D-B770-0ECDFC9003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71155-EC1C-4576-90A3-32261CDE9872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вимушені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заходи,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міжнародною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практикою. </a:t>
          </a:r>
        </a:p>
      </dgm:t>
    </dgm:pt>
    <dgm:pt modelId="{55AF1E11-1880-4C09-8AC8-CE906A34D3FC}" type="parTrans" cxnId="{641E2262-3ACC-4294-B798-0ECD58C168A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D84E6-1376-4A99-BD5F-C7A18E832E96}" type="sibTrans" cxnId="{641E2262-3ACC-4294-B798-0ECD58C168A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B944D-195A-4E7A-8B3C-142813211928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Кількісні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експорту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42503-9AE7-45E6-A1AD-78EB8A7B21EF}" type="parTrans" cxnId="{02A98AE3-FA13-4DE5-ACC2-3DD85EDB33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DC846F-CA04-44C0-BE55-D10B09F9F207}" type="sibTrans" cxnId="{02A98AE3-FA13-4DE5-ACC2-3DD85EDB339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76C51-87AF-438D-BDDB-0923934422B5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є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традиційними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методами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кількісного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міжнародній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торгівлі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B094A1AB-A355-4478-8EC9-372BB2FE1AC5}" type="parTrans" cxnId="{4C43ED82-D995-4294-9079-D51854FF11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81AC7-14D3-4120-9962-F1216095F31D}" type="sibTrans" cxnId="{4C43ED82-D995-4294-9079-D51854FF11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B5F4C-E8B3-4480-9CB2-255DD7F77670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Добровільні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експорту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</a:p>
      </dgm:t>
    </dgm:pt>
    <dgm:pt modelId="{58EBD815-C87A-473F-894A-01DA35C0731B}" type="parTrans" cxnId="{6AEFCDDF-0338-4224-8F07-08798D98419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20188-2297-4B2F-B5E4-B6F7AF03D3AF}" type="sibTrans" cxnId="{6AEFCDDF-0338-4224-8F07-08798D98419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237AA-79C6-45F5-A695-3B554612A08B}">
      <dgm:prSet/>
      <dgm:spPr/>
      <dgm:t>
        <a:bodyPr/>
        <a:lstStyle/>
        <a:p>
          <a:pPr rtl="0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неофіційна домовленість між експортером та імпортером про обмеження ввозу певних товарів на ринок імпортера</a:t>
          </a:r>
        </a:p>
      </dgm:t>
    </dgm:pt>
    <dgm:pt modelId="{F79E47A8-4D3C-4BD0-AE24-06372E6526D4}" type="parTrans" cxnId="{7DA9BFD3-6983-4CA5-8F93-766358133C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859B9-426D-48C6-82CB-70F167A1CC25}" type="sibTrans" cxnId="{7DA9BFD3-6983-4CA5-8F93-766358133C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62A1A-DC9B-4E0D-A4C4-5784F1ACC62B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Антидемпінгові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заходи – </a:t>
          </a:r>
        </a:p>
      </dgm:t>
    </dgm:pt>
    <dgm:pt modelId="{B8EF9507-2B13-4F79-B59D-903D59CBEEA7}" type="parTrans" cxnId="{27441BC7-CB69-4FBF-A3FC-FFD154DE25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60FFC-FEE5-41E3-8646-99F29FDDA971}" type="sibTrans" cxnId="{27441BC7-CB69-4FBF-A3FC-FFD154DE25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2B91C-CC93-4E95-94D0-08E3972CF53A}">
      <dgm:prSet/>
      <dgm:spPr/>
      <dgm:t>
        <a:bodyPr/>
        <a:lstStyle/>
        <a:p>
          <a:pPr rtl="0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Вживаються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державою 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демпінгу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7432B-4586-446B-A924-75F284B9C28A}" type="parTrans" cxnId="{A21FE510-1578-40CF-A3EE-F404C6756D8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75E8A-F887-4745-8EFB-C723344CDAC5}" type="sibTrans" cxnId="{A21FE510-1578-40CF-A3EE-F404C6756D8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41803-CD7C-40F2-B3AD-449F5D8F2944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 них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відносяться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квотування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ліцензування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5046CD12-1890-4BD0-975B-5EF3A5344E2E}" type="parTrans" cxnId="{2254E84C-0863-455C-A48C-A3510D041D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B4C87-94AB-4704-8448-69F19EA4CBCD}" type="sibTrans" cxnId="{2254E84C-0863-455C-A48C-A3510D041D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68EAB-654B-432B-A08A-C16F280412F0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(Заборони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здатних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заподіяти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шкоду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сферам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життєдіяльності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38F3811-3799-4577-8A9E-A568C199D297}" type="parTrans" cxnId="{1BDC86F9-9374-4145-A8B5-3A865950E1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6E786-0284-4612-8B0E-2F88C5A258BC}" type="sibTrans" cxnId="{1BDC86F9-9374-4145-A8B5-3A865950E1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7481E-7C11-4260-B5B1-8555F30AF5D6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Заборони, коли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постачальник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імпортної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продукції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дотримується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правил і норм).</a:t>
          </a:r>
        </a:p>
      </dgm:t>
    </dgm:pt>
    <dgm:pt modelId="{844BC4DC-E930-4ABC-8753-0B315918E57B}" type="parTrans" cxnId="{32B17D6D-C248-46B4-B645-8FD542B8F0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A342F-85E4-450B-B157-9CACFCEAA6DD}" type="sibTrans" cxnId="{32B17D6D-C248-46B4-B645-8FD542B8F0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889F0-219A-4089-A38C-11B2C1BC4784}" type="pres">
      <dgm:prSet presAssocID="{B6A830F7-1DBE-47CF-B809-74B3E5E86F35}" presName="Name0" presStyleCnt="0">
        <dgm:presLayoutVars>
          <dgm:dir/>
          <dgm:animLvl val="lvl"/>
          <dgm:resizeHandles val="exact"/>
        </dgm:presLayoutVars>
      </dgm:prSet>
      <dgm:spPr/>
    </dgm:pt>
    <dgm:pt modelId="{F0B482CE-90F9-45FC-854C-1479C181753E}" type="pres">
      <dgm:prSet presAssocID="{40215613-9550-4923-9E3F-B216435F842F}" presName="composite" presStyleCnt="0"/>
      <dgm:spPr/>
    </dgm:pt>
    <dgm:pt modelId="{58DDE64F-5891-4A28-AFC1-7C3E3E1F3C47}" type="pres">
      <dgm:prSet presAssocID="{40215613-9550-4923-9E3F-B216435F842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C461F55-19CF-4EDF-A87C-69CF58D1C700}" type="pres">
      <dgm:prSet presAssocID="{40215613-9550-4923-9E3F-B216435F842F}" presName="desTx" presStyleLbl="alignAccFollowNode1" presStyleIdx="0" presStyleCnt="4">
        <dgm:presLayoutVars>
          <dgm:bulletEnabled val="1"/>
        </dgm:presLayoutVars>
      </dgm:prSet>
      <dgm:spPr/>
    </dgm:pt>
    <dgm:pt modelId="{4C5DE851-8FCE-4ACA-9DE4-21FBD04656CC}" type="pres">
      <dgm:prSet presAssocID="{E2FDDB99-FCB9-4DA2-9172-F39EE96F7292}" presName="space" presStyleCnt="0"/>
      <dgm:spPr/>
    </dgm:pt>
    <dgm:pt modelId="{78A59597-C117-4DEB-A411-334B6B28FF6E}" type="pres">
      <dgm:prSet presAssocID="{741B944D-195A-4E7A-8B3C-142813211928}" presName="composite" presStyleCnt="0"/>
      <dgm:spPr/>
    </dgm:pt>
    <dgm:pt modelId="{8BF4CDE3-27B5-4363-AEA1-B35846689ED9}" type="pres">
      <dgm:prSet presAssocID="{741B944D-195A-4E7A-8B3C-14281321192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4BD8D28-FA45-40F5-B290-E55D9AAF9B35}" type="pres">
      <dgm:prSet presAssocID="{741B944D-195A-4E7A-8B3C-142813211928}" presName="desTx" presStyleLbl="alignAccFollowNode1" presStyleIdx="1" presStyleCnt="4">
        <dgm:presLayoutVars>
          <dgm:bulletEnabled val="1"/>
        </dgm:presLayoutVars>
      </dgm:prSet>
      <dgm:spPr/>
    </dgm:pt>
    <dgm:pt modelId="{63AC7D9E-BA3C-412D-9F43-39406BF9BC83}" type="pres">
      <dgm:prSet presAssocID="{CEDC846F-CA04-44C0-BE55-D10B09F9F207}" presName="space" presStyleCnt="0"/>
      <dgm:spPr/>
    </dgm:pt>
    <dgm:pt modelId="{4E821903-72C0-4C02-BB0A-19B8F71DEBDD}" type="pres">
      <dgm:prSet presAssocID="{660B5F4C-E8B3-4480-9CB2-255DD7F77670}" presName="composite" presStyleCnt="0"/>
      <dgm:spPr/>
    </dgm:pt>
    <dgm:pt modelId="{5BD500A1-8FAF-4890-B784-24261EE529C8}" type="pres">
      <dgm:prSet presAssocID="{660B5F4C-E8B3-4480-9CB2-255DD7F7767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B83951A-D5B3-48F1-96D7-4F63B219E361}" type="pres">
      <dgm:prSet presAssocID="{660B5F4C-E8B3-4480-9CB2-255DD7F77670}" presName="desTx" presStyleLbl="alignAccFollowNode1" presStyleIdx="2" presStyleCnt="4">
        <dgm:presLayoutVars>
          <dgm:bulletEnabled val="1"/>
        </dgm:presLayoutVars>
      </dgm:prSet>
      <dgm:spPr/>
    </dgm:pt>
    <dgm:pt modelId="{85032074-3766-467B-B6BE-BA90612B669B}" type="pres">
      <dgm:prSet presAssocID="{40B20188-2297-4B2F-B5E4-B6F7AF03D3AF}" presName="space" presStyleCnt="0"/>
      <dgm:spPr/>
    </dgm:pt>
    <dgm:pt modelId="{3FD4222E-9D35-48AE-B572-72AE76469731}" type="pres">
      <dgm:prSet presAssocID="{11F62A1A-DC9B-4E0D-A4C4-5784F1ACC62B}" presName="composite" presStyleCnt="0"/>
      <dgm:spPr/>
    </dgm:pt>
    <dgm:pt modelId="{4A5196C6-BAB2-47DB-A5AA-58EB5136B28C}" type="pres">
      <dgm:prSet presAssocID="{11F62A1A-DC9B-4E0D-A4C4-5784F1ACC62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6F4AD94-A738-4B22-88B9-50251969D5E2}" type="pres">
      <dgm:prSet presAssocID="{11F62A1A-DC9B-4E0D-A4C4-5784F1ACC62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21FE510-1578-40CF-A3EE-F404C6756D8A}" srcId="{11F62A1A-DC9B-4E0D-A4C4-5784F1ACC62B}" destId="{AC32B91C-CC93-4E95-94D0-08E3972CF53A}" srcOrd="0" destOrd="0" parTransId="{FF67432B-4586-446B-A924-75F284B9C28A}" sibTransId="{DB575E8A-F887-4745-8EFB-C723344CDAC5}"/>
    <dgm:cxn modelId="{0963F810-FBDF-4B78-B669-53DD599BAC5D}" type="presOf" srcId="{EAB68EAB-654B-432B-A08A-C16F280412F0}" destId="{FC461F55-19CF-4EDF-A87C-69CF58D1C700}" srcOrd="0" destOrd="1" presId="urn:microsoft.com/office/officeart/2005/8/layout/hList1"/>
    <dgm:cxn modelId="{77B8E924-6E61-40E0-8822-284442467F67}" type="presOf" srcId="{B6A830F7-1DBE-47CF-B809-74B3E5E86F35}" destId="{395889F0-219A-4089-A38C-11B2C1BC4784}" srcOrd="0" destOrd="0" presId="urn:microsoft.com/office/officeart/2005/8/layout/hList1"/>
    <dgm:cxn modelId="{2EB72060-9793-48E2-9DA0-AE79C5A2BE8C}" type="presOf" srcId="{660B5F4C-E8B3-4480-9CB2-255DD7F77670}" destId="{5BD500A1-8FAF-4890-B784-24261EE529C8}" srcOrd="0" destOrd="0" presId="urn:microsoft.com/office/officeart/2005/8/layout/hList1"/>
    <dgm:cxn modelId="{641E2262-3ACC-4294-B798-0ECD58C168AA}" srcId="{40215613-9550-4923-9E3F-B216435F842F}" destId="{61A71155-EC1C-4576-90A3-32261CDE9872}" srcOrd="0" destOrd="0" parTransId="{55AF1E11-1880-4C09-8AC8-CE906A34D3FC}" sibTransId="{49ED84E6-1376-4A99-BD5F-C7A18E832E96}"/>
    <dgm:cxn modelId="{D6A78C63-467A-428D-98A8-AF1AD45D3B30}" type="presOf" srcId="{99A237AA-79C6-45F5-A695-3B554612A08B}" destId="{8B83951A-D5B3-48F1-96D7-4F63B219E361}" srcOrd="0" destOrd="0" presId="urn:microsoft.com/office/officeart/2005/8/layout/hList1"/>
    <dgm:cxn modelId="{E90FCC68-7D4B-4A50-B482-E05BB7420805}" type="presOf" srcId="{61A71155-EC1C-4576-90A3-32261CDE9872}" destId="{FC461F55-19CF-4EDF-A87C-69CF58D1C700}" srcOrd="0" destOrd="0" presId="urn:microsoft.com/office/officeart/2005/8/layout/hList1"/>
    <dgm:cxn modelId="{2254E84C-0863-455C-A48C-A3510D041D35}" srcId="{741B944D-195A-4E7A-8B3C-142813211928}" destId="{D5F41803-CD7C-40F2-B3AD-449F5D8F2944}" srcOrd="1" destOrd="0" parTransId="{5046CD12-1890-4BD0-975B-5EF3A5344E2E}" sibTransId="{814B4C87-94AB-4704-8448-69F19EA4CBCD}"/>
    <dgm:cxn modelId="{32B17D6D-C248-46B4-B645-8FD542B8F051}" srcId="{40215613-9550-4923-9E3F-B216435F842F}" destId="{1EE7481E-7C11-4260-B5B1-8555F30AF5D6}" srcOrd="2" destOrd="0" parTransId="{844BC4DC-E930-4ABC-8753-0B315918E57B}" sibTransId="{C47A342F-85E4-450B-B157-9CACFCEAA6DD}"/>
    <dgm:cxn modelId="{29B0E84F-212B-4477-9984-377C80CA6BEB}" type="presOf" srcId="{741B944D-195A-4E7A-8B3C-142813211928}" destId="{8BF4CDE3-27B5-4363-AEA1-B35846689ED9}" srcOrd="0" destOrd="0" presId="urn:microsoft.com/office/officeart/2005/8/layout/hList1"/>
    <dgm:cxn modelId="{57D8677E-6E65-48CB-8305-EF07DA50C33E}" type="presOf" srcId="{AC32B91C-CC93-4E95-94D0-08E3972CF53A}" destId="{56F4AD94-A738-4B22-88B9-50251969D5E2}" srcOrd="0" destOrd="0" presId="urn:microsoft.com/office/officeart/2005/8/layout/hList1"/>
    <dgm:cxn modelId="{4C43ED82-D995-4294-9079-D51854FF1134}" srcId="{741B944D-195A-4E7A-8B3C-142813211928}" destId="{65476C51-87AF-438D-BDDB-0923934422B5}" srcOrd="0" destOrd="0" parTransId="{B094A1AB-A355-4478-8EC9-372BB2FE1AC5}" sibTransId="{16881AC7-14D3-4120-9962-F1216095F31D}"/>
    <dgm:cxn modelId="{6E8B2B83-7390-461D-B770-0ECDFC90036D}" srcId="{B6A830F7-1DBE-47CF-B809-74B3E5E86F35}" destId="{40215613-9550-4923-9E3F-B216435F842F}" srcOrd="0" destOrd="0" parTransId="{39A98A41-6CB4-4A03-B621-CBB60DC3EAF7}" sibTransId="{E2FDDB99-FCB9-4DA2-9172-F39EE96F7292}"/>
    <dgm:cxn modelId="{CD99C09D-0477-4F8D-9E8F-35EBFBAD97DC}" type="presOf" srcId="{11F62A1A-DC9B-4E0D-A4C4-5784F1ACC62B}" destId="{4A5196C6-BAB2-47DB-A5AA-58EB5136B28C}" srcOrd="0" destOrd="0" presId="urn:microsoft.com/office/officeart/2005/8/layout/hList1"/>
    <dgm:cxn modelId="{076BDBB2-3E2E-4626-AA3A-62FA12A31825}" type="presOf" srcId="{65476C51-87AF-438D-BDDB-0923934422B5}" destId="{34BD8D28-FA45-40F5-B290-E55D9AAF9B35}" srcOrd="0" destOrd="0" presId="urn:microsoft.com/office/officeart/2005/8/layout/hList1"/>
    <dgm:cxn modelId="{27441BC7-CB69-4FBF-A3FC-FFD154DE25F4}" srcId="{B6A830F7-1DBE-47CF-B809-74B3E5E86F35}" destId="{11F62A1A-DC9B-4E0D-A4C4-5784F1ACC62B}" srcOrd="3" destOrd="0" parTransId="{B8EF9507-2B13-4F79-B59D-903D59CBEEA7}" sibTransId="{9CE60FFC-FEE5-41E3-8646-99F29FDDA971}"/>
    <dgm:cxn modelId="{7DA9BFD3-6983-4CA5-8F93-766358133C7B}" srcId="{660B5F4C-E8B3-4480-9CB2-255DD7F77670}" destId="{99A237AA-79C6-45F5-A695-3B554612A08B}" srcOrd="0" destOrd="0" parTransId="{F79E47A8-4D3C-4BD0-AE24-06372E6526D4}" sibTransId="{E6C859B9-426D-48C6-82CB-70F167A1CC25}"/>
    <dgm:cxn modelId="{43F7A5D6-2363-47C3-86DE-7B8F1E3EE8AB}" type="presOf" srcId="{40215613-9550-4923-9E3F-B216435F842F}" destId="{58DDE64F-5891-4A28-AFC1-7C3E3E1F3C47}" srcOrd="0" destOrd="0" presId="urn:microsoft.com/office/officeart/2005/8/layout/hList1"/>
    <dgm:cxn modelId="{778823D8-7058-4489-8B8C-42C7B949F3A3}" type="presOf" srcId="{1EE7481E-7C11-4260-B5B1-8555F30AF5D6}" destId="{FC461F55-19CF-4EDF-A87C-69CF58D1C700}" srcOrd="0" destOrd="2" presId="urn:microsoft.com/office/officeart/2005/8/layout/hList1"/>
    <dgm:cxn modelId="{6AEFCDDF-0338-4224-8F07-08798D984191}" srcId="{B6A830F7-1DBE-47CF-B809-74B3E5E86F35}" destId="{660B5F4C-E8B3-4480-9CB2-255DD7F77670}" srcOrd="2" destOrd="0" parTransId="{58EBD815-C87A-473F-894A-01DA35C0731B}" sibTransId="{40B20188-2297-4B2F-B5E4-B6F7AF03D3AF}"/>
    <dgm:cxn modelId="{918E10E0-24F9-4DD9-8007-102C3525A201}" type="presOf" srcId="{D5F41803-CD7C-40F2-B3AD-449F5D8F2944}" destId="{34BD8D28-FA45-40F5-B290-E55D9AAF9B35}" srcOrd="0" destOrd="1" presId="urn:microsoft.com/office/officeart/2005/8/layout/hList1"/>
    <dgm:cxn modelId="{02A98AE3-FA13-4DE5-ACC2-3DD85EDB339A}" srcId="{B6A830F7-1DBE-47CF-B809-74B3E5E86F35}" destId="{741B944D-195A-4E7A-8B3C-142813211928}" srcOrd="1" destOrd="0" parTransId="{B5E42503-9AE7-45E6-A1AD-78EB8A7B21EF}" sibTransId="{CEDC846F-CA04-44C0-BE55-D10B09F9F207}"/>
    <dgm:cxn modelId="{1BDC86F9-9374-4145-A8B5-3A865950E1EF}" srcId="{40215613-9550-4923-9E3F-B216435F842F}" destId="{EAB68EAB-654B-432B-A08A-C16F280412F0}" srcOrd="1" destOrd="0" parTransId="{038F3811-3799-4577-8A9E-A568C199D297}" sibTransId="{D1A6E786-0284-4612-8B0E-2F88C5A258BC}"/>
    <dgm:cxn modelId="{3CC6DA08-9FCC-4AD1-A25D-C56EEAF34A68}" type="presParOf" srcId="{395889F0-219A-4089-A38C-11B2C1BC4784}" destId="{F0B482CE-90F9-45FC-854C-1479C181753E}" srcOrd="0" destOrd="0" presId="urn:microsoft.com/office/officeart/2005/8/layout/hList1"/>
    <dgm:cxn modelId="{ED88A1CA-2889-4ED7-8C3E-F33892D18682}" type="presParOf" srcId="{F0B482CE-90F9-45FC-854C-1479C181753E}" destId="{58DDE64F-5891-4A28-AFC1-7C3E3E1F3C47}" srcOrd="0" destOrd="0" presId="urn:microsoft.com/office/officeart/2005/8/layout/hList1"/>
    <dgm:cxn modelId="{646E24F5-481B-4CA1-B279-262D1A60E296}" type="presParOf" srcId="{F0B482CE-90F9-45FC-854C-1479C181753E}" destId="{FC461F55-19CF-4EDF-A87C-69CF58D1C700}" srcOrd="1" destOrd="0" presId="urn:microsoft.com/office/officeart/2005/8/layout/hList1"/>
    <dgm:cxn modelId="{0A787F8B-6E1F-43EF-9D69-A0C758BA1D4B}" type="presParOf" srcId="{395889F0-219A-4089-A38C-11B2C1BC4784}" destId="{4C5DE851-8FCE-4ACA-9DE4-21FBD04656CC}" srcOrd="1" destOrd="0" presId="urn:microsoft.com/office/officeart/2005/8/layout/hList1"/>
    <dgm:cxn modelId="{88909B3A-C096-4134-8B18-F9D617F28C8B}" type="presParOf" srcId="{395889F0-219A-4089-A38C-11B2C1BC4784}" destId="{78A59597-C117-4DEB-A411-334B6B28FF6E}" srcOrd="2" destOrd="0" presId="urn:microsoft.com/office/officeart/2005/8/layout/hList1"/>
    <dgm:cxn modelId="{0670B81D-A611-4044-AA26-0185E2831D5F}" type="presParOf" srcId="{78A59597-C117-4DEB-A411-334B6B28FF6E}" destId="{8BF4CDE3-27B5-4363-AEA1-B35846689ED9}" srcOrd="0" destOrd="0" presId="urn:microsoft.com/office/officeart/2005/8/layout/hList1"/>
    <dgm:cxn modelId="{24A7CD6A-8863-4804-816B-8CB69D87FB94}" type="presParOf" srcId="{78A59597-C117-4DEB-A411-334B6B28FF6E}" destId="{34BD8D28-FA45-40F5-B290-E55D9AAF9B35}" srcOrd="1" destOrd="0" presId="urn:microsoft.com/office/officeart/2005/8/layout/hList1"/>
    <dgm:cxn modelId="{2CD71187-0920-4F88-8B14-9AE3B3447738}" type="presParOf" srcId="{395889F0-219A-4089-A38C-11B2C1BC4784}" destId="{63AC7D9E-BA3C-412D-9F43-39406BF9BC83}" srcOrd="3" destOrd="0" presId="urn:microsoft.com/office/officeart/2005/8/layout/hList1"/>
    <dgm:cxn modelId="{AAB5D290-74A3-4C4A-BBB0-A4B5570AB461}" type="presParOf" srcId="{395889F0-219A-4089-A38C-11B2C1BC4784}" destId="{4E821903-72C0-4C02-BB0A-19B8F71DEBDD}" srcOrd="4" destOrd="0" presId="urn:microsoft.com/office/officeart/2005/8/layout/hList1"/>
    <dgm:cxn modelId="{C928AA7A-DB3D-4E3C-AB8F-26145B269CC5}" type="presParOf" srcId="{4E821903-72C0-4C02-BB0A-19B8F71DEBDD}" destId="{5BD500A1-8FAF-4890-B784-24261EE529C8}" srcOrd="0" destOrd="0" presId="urn:microsoft.com/office/officeart/2005/8/layout/hList1"/>
    <dgm:cxn modelId="{84B752D2-D039-40D0-9395-3617A13A79F0}" type="presParOf" srcId="{4E821903-72C0-4C02-BB0A-19B8F71DEBDD}" destId="{8B83951A-D5B3-48F1-96D7-4F63B219E361}" srcOrd="1" destOrd="0" presId="urn:microsoft.com/office/officeart/2005/8/layout/hList1"/>
    <dgm:cxn modelId="{8F645CC1-29E9-4173-942D-114CC8508675}" type="presParOf" srcId="{395889F0-219A-4089-A38C-11B2C1BC4784}" destId="{85032074-3766-467B-B6BE-BA90612B669B}" srcOrd="5" destOrd="0" presId="urn:microsoft.com/office/officeart/2005/8/layout/hList1"/>
    <dgm:cxn modelId="{7FA4431E-6DDB-4371-B582-B17696790884}" type="presParOf" srcId="{395889F0-219A-4089-A38C-11B2C1BC4784}" destId="{3FD4222E-9D35-48AE-B572-72AE76469731}" srcOrd="6" destOrd="0" presId="urn:microsoft.com/office/officeart/2005/8/layout/hList1"/>
    <dgm:cxn modelId="{E0201CB1-51A1-48EB-8B2A-12D1E6A313D1}" type="presParOf" srcId="{3FD4222E-9D35-48AE-B572-72AE76469731}" destId="{4A5196C6-BAB2-47DB-A5AA-58EB5136B28C}" srcOrd="0" destOrd="0" presId="urn:microsoft.com/office/officeart/2005/8/layout/hList1"/>
    <dgm:cxn modelId="{EA18B6CA-CA71-4DCC-9293-2AAD67C4DDF0}" type="presParOf" srcId="{3FD4222E-9D35-48AE-B572-72AE76469731}" destId="{56F4AD94-A738-4B22-88B9-50251969D5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6F8BCB-EDF4-4F42-8A2D-6B33C7E553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B00A7AD-FE52-934D-8B7D-306E0B4C2177}">
      <dgm:prSet custT="1"/>
      <dgm:spPr/>
      <dgm:t>
        <a:bodyPr/>
        <a:lstStyle/>
        <a:p>
          <a:pPr algn="ctr"/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гармонізованого правового поля для забезпечення діяльності суб'єктів торговельних відносин шляхом наближення законодавства України до законодавства ЄС;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F1B55-E8EC-244F-8E15-76295EFC9958}" type="parTrans" cxnId="{FE32BDFE-0FF0-0A48-97B1-D0972E92341E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24B3A-FEC0-8D4B-A245-2F13D5DA012B}" type="sibTrans" cxnId="{FE32BDFE-0FF0-0A48-97B1-D0972E92341E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4BA6A-181F-8F42-BF07-15B30F5215C6}">
      <dgm:prSet custT="1"/>
      <dgm:spPr/>
      <dgm:t>
        <a:bodyPr/>
        <a:lstStyle/>
        <a:p>
          <a:pPr algn="ctr"/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 розвитку конкуренції та обмеження монополізму;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35945-C320-1D43-9760-C68D82DA1E54}" type="parTrans" cxnId="{9E08767B-ECCF-4A49-BE04-DF37AE30A828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C0C1B-1CD7-184E-A646-32DBD9F10B84}" type="sibTrans" cxnId="{9E08767B-ECCF-4A49-BE04-DF37AE30A828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4EC40-14FB-EC48-BBE6-9D78B3AD0949}">
      <dgm:prSet custT="1"/>
      <dgm:spPr/>
      <dgm:t>
        <a:bodyPr/>
        <a:lstStyle/>
        <a:p>
          <a:pPr algn="ctr"/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покращення доступу вітчизняної металопродукції на ринок ЄС;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B651D-A5E0-2F4E-A0A1-E7103EFC2C59}" type="parTrans" cxnId="{5A996CC3-5705-D142-8D26-21E0CC9597DE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E5FFE-3BAB-534A-929A-13F2AFF9690D}" type="sibTrans" cxnId="{5A996CC3-5705-D142-8D26-21E0CC9597DE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4D4FF8-DE1D-3849-89D9-FDC9F0551E53}">
      <dgm:prSet custT="1"/>
      <dgm:spPr/>
      <dgm:t>
        <a:bodyPr/>
        <a:lstStyle/>
        <a:p>
          <a:pPr algn="ctr"/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 обсягів інвестицій з країн-членів ЄС в металургійну галузь України;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CFA63-400F-7C4D-9936-EBCDE76AC577}" type="parTrans" cxnId="{A4F1B8D8-BFF7-2A40-8B71-9365DF38A573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1B442-CD53-6C47-8AE3-80B21286FE9C}" type="sibTrans" cxnId="{A4F1B8D8-BFF7-2A40-8B71-9365DF38A573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D4D63-2D30-6F44-B8A0-B1EE12D5C58E}">
      <dgm:prSet custT="1"/>
      <dgm:spPr/>
      <dgm:t>
        <a:bodyPr/>
        <a:lstStyle/>
        <a:p>
          <a:pPr algn="ctr"/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номенклатури товарів на внутрішньому ринку;</a:t>
          </a:r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BD491-5F01-B047-8D6D-A7DBD5142DEE}" type="parTrans" cxnId="{FC0B91FD-E18A-F942-A94B-EBB75BBA7DAA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2DB435-1FFA-2449-BB82-02AA87D240A0}" type="sibTrans" cxnId="{FC0B91FD-E18A-F942-A94B-EBB75BBA7DAA}">
      <dgm:prSet/>
      <dgm:spPr/>
      <dgm:t>
        <a:bodyPr/>
        <a:lstStyle/>
        <a:p>
          <a:pPr algn="ctr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39B4A-D6F5-584B-8E31-52F81DB5D88E}" type="pres">
      <dgm:prSet presAssocID="{A46F8BCB-EDF4-4F42-8A2D-6B33C7E55308}" presName="linear" presStyleCnt="0">
        <dgm:presLayoutVars>
          <dgm:animLvl val="lvl"/>
          <dgm:resizeHandles val="exact"/>
        </dgm:presLayoutVars>
      </dgm:prSet>
      <dgm:spPr/>
    </dgm:pt>
    <dgm:pt modelId="{F69F0C57-D6CC-EC4C-9D0A-855200F3F03F}" type="pres">
      <dgm:prSet presAssocID="{AB00A7AD-FE52-934D-8B7D-306E0B4C217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DC527F5-7440-0A46-9912-43594C6433ED}" type="pres">
      <dgm:prSet presAssocID="{71A24B3A-FEC0-8D4B-A245-2F13D5DA012B}" presName="spacer" presStyleCnt="0"/>
      <dgm:spPr/>
    </dgm:pt>
    <dgm:pt modelId="{3CBB538B-8572-1D4A-A1AC-C48FDD47AD59}" type="pres">
      <dgm:prSet presAssocID="{4D44BA6A-181F-8F42-BF07-15B30F5215C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1955E99-95F9-3C4A-8A6F-37E581EFAF58}" type="pres">
      <dgm:prSet presAssocID="{D2CC0C1B-1CD7-184E-A646-32DBD9F10B84}" presName="spacer" presStyleCnt="0"/>
      <dgm:spPr/>
    </dgm:pt>
    <dgm:pt modelId="{F969A834-1E6C-BB44-B38F-9A0A383863F2}" type="pres">
      <dgm:prSet presAssocID="{A014EC40-14FB-EC48-BBE6-9D78B3AD094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C097873-F69B-8A4F-8412-2A236E8CB38C}" type="pres">
      <dgm:prSet presAssocID="{814E5FFE-3BAB-534A-929A-13F2AFF9690D}" presName="spacer" presStyleCnt="0"/>
      <dgm:spPr/>
    </dgm:pt>
    <dgm:pt modelId="{2C64F3F5-3C78-7140-ACBA-EE333B88D78F}" type="pres">
      <dgm:prSet presAssocID="{624D4FF8-DE1D-3849-89D9-FDC9F0551E5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88312DE-277E-4C46-A617-8722B9D3037A}" type="pres">
      <dgm:prSet presAssocID="{EC91B442-CD53-6C47-8AE3-80B21286FE9C}" presName="spacer" presStyleCnt="0"/>
      <dgm:spPr/>
    </dgm:pt>
    <dgm:pt modelId="{E23CB722-28BC-CD40-A765-9B81744EF76A}" type="pres">
      <dgm:prSet presAssocID="{B5ED4D63-2D30-6F44-B8A0-B1EE12D5C58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8DFC30D-8B50-834D-A8C1-6876A3F9DF57}" type="presOf" srcId="{AB00A7AD-FE52-934D-8B7D-306E0B4C2177}" destId="{F69F0C57-D6CC-EC4C-9D0A-855200F3F03F}" srcOrd="0" destOrd="0" presId="urn:microsoft.com/office/officeart/2005/8/layout/vList2"/>
    <dgm:cxn modelId="{13EE6527-B249-3944-A7C7-F9C6AF85C029}" type="presOf" srcId="{A46F8BCB-EDF4-4F42-8A2D-6B33C7E55308}" destId="{98939B4A-D6F5-584B-8E31-52F81DB5D88E}" srcOrd="0" destOrd="0" presId="urn:microsoft.com/office/officeart/2005/8/layout/vList2"/>
    <dgm:cxn modelId="{9E08767B-ECCF-4A49-BE04-DF37AE30A828}" srcId="{A46F8BCB-EDF4-4F42-8A2D-6B33C7E55308}" destId="{4D44BA6A-181F-8F42-BF07-15B30F5215C6}" srcOrd="1" destOrd="0" parTransId="{E0B35945-C320-1D43-9760-C68D82DA1E54}" sibTransId="{D2CC0C1B-1CD7-184E-A646-32DBD9F10B84}"/>
    <dgm:cxn modelId="{47DA1B88-4117-B24C-A636-8346163EA063}" type="presOf" srcId="{4D44BA6A-181F-8F42-BF07-15B30F5215C6}" destId="{3CBB538B-8572-1D4A-A1AC-C48FDD47AD59}" srcOrd="0" destOrd="0" presId="urn:microsoft.com/office/officeart/2005/8/layout/vList2"/>
    <dgm:cxn modelId="{2F69049E-B6A8-6E4D-AF9D-9C32E786F202}" type="presOf" srcId="{B5ED4D63-2D30-6F44-B8A0-B1EE12D5C58E}" destId="{E23CB722-28BC-CD40-A765-9B81744EF76A}" srcOrd="0" destOrd="0" presId="urn:microsoft.com/office/officeart/2005/8/layout/vList2"/>
    <dgm:cxn modelId="{F65806AC-9F1B-A445-8EA0-F9911AD74F5F}" type="presOf" srcId="{A014EC40-14FB-EC48-BBE6-9D78B3AD0949}" destId="{F969A834-1E6C-BB44-B38F-9A0A383863F2}" srcOrd="0" destOrd="0" presId="urn:microsoft.com/office/officeart/2005/8/layout/vList2"/>
    <dgm:cxn modelId="{5A996CC3-5705-D142-8D26-21E0CC9597DE}" srcId="{A46F8BCB-EDF4-4F42-8A2D-6B33C7E55308}" destId="{A014EC40-14FB-EC48-BBE6-9D78B3AD0949}" srcOrd="2" destOrd="0" parTransId="{251B651D-A5E0-2F4E-A0A1-E7103EFC2C59}" sibTransId="{814E5FFE-3BAB-534A-929A-13F2AFF9690D}"/>
    <dgm:cxn modelId="{A4F1B8D8-BFF7-2A40-8B71-9365DF38A573}" srcId="{A46F8BCB-EDF4-4F42-8A2D-6B33C7E55308}" destId="{624D4FF8-DE1D-3849-89D9-FDC9F0551E53}" srcOrd="3" destOrd="0" parTransId="{AE7CFA63-400F-7C4D-9936-EBCDE76AC577}" sibTransId="{EC91B442-CD53-6C47-8AE3-80B21286FE9C}"/>
    <dgm:cxn modelId="{808AD0DD-C90C-CF42-9427-53AE73997352}" type="presOf" srcId="{624D4FF8-DE1D-3849-89D9-FDC9F0551E53}" destId="{2C64F3F5-3C78-7140-ACBA-EE333B88D78F}" srcOrd="0" destOrd="0" presId="urn:microsoft.com/office/officeart/2005/8/layout/vList2"/>
    <dgm:cxn modelId="{FC0B91FD-E18A-F942-A94B-EBB75BBA7DAA}" srcId="{A46F8BCB-EDF4-4F42-8A2D-6B33C7E55308}" destId="{B5ED4D63-2D30-6F44-B8A0-B1EE12D5C58E}" srcOrd="4" destOrd="0" parTransId="{153BD491-5F01-B047-8D6D-A7DBD5142DEE}" sibTransId="{BF2DB435-1FFA-2449-BB82-02AA87D240A0}"/>
    <dgm:cxn modelId="{FE32BDFE-0FF0-0A48-97B1-D0972E92341E}" srcId="{A46F8BCB-EDF4-4F42-8A2D-6B33C7E55308}" destId="{AB00A7AD-FE52-934D-8B7D-306E0B4C2177}" srcOrd="0" destOrd="0" parTransId="{CAEF1B55-E8EC-244F-8E15-76295EFC9958}" sibTransId="{71A24B3A-FEC0-8D4B-A245-2F13D5DA012B}"/>
    <dgm:cxn modelId="{A4F222F2-0870-9641-AF7C-A53E37FD57FB}" type="presParOf" srcId="{98939B4A-D6F5-584B-8E31-52F81DB5D88E}" destId="{F69F0C57-D6CC-EC4C-9D0A-855200F3F03F}" srcOrd="0" destOrd="0" presId="urn:microsoft.com/office/officeart/2005/8/layout/vList2"/>
    <dgm:cxn modelId="{526C4C3C-0C31-324B-A829-E100A6572715}" type="presParOf" srcId="{98939B4A-D6F5-584B-8E31-52F81DB5D88E}" destId="{EDC527F5-7440-0A46-9912-43594C6433ED}" srcOrd="1" destOrd="0" presId="urn:microsoft.com/office/officeart/2005/8/layout/vList2"/>
    <dgm:cxn modelId="{8B6F8650-872E-BD43-B03B-2835736BA2CC}" type="presParOf" srcId="{98939B4A-D6F5-584B-8E31-52F81DB5D88E}" destId="{3CBB538B-8572-1D4A-A1AC-C48FDD47AD59}" srcOrd="2" destOrd="0" presId="urn:microsoft.com/office/officeart/2005/8/layout/vList2"/>
    <dgm:cxn modelId="{4EC71A34-CA51-F84D-AF71-A6FFA83BC2BF}" type="presParOf" srcId="{98939B4A-D6F5-584B-8E31-52F81DB5D88E}" destId="{F1955E99-95F9-3C4A-8A6F-37E581EFAF58}" srcOrd="3" destOrd="0" presId="urn:microsoft.com/office/officeart/2005/8/layout/vList2"/>
    <dgm:cxn modelId="{01913A83-F1A8-514F-A90B-D391829A8057}" type="presParOf" srcId="{98939B4A-D6F5-584B-8E31-52F81DB5D88E}" destId="{F969A834-1E6C-BB44-B38F-9A0A383863F2}" srcOrd="4" destOrd="0" presId="urn:microsoft.com/office/officeart/2005/8/layout/vList2"/>
    <dgm:cxn modelId="{86360ABB-3573-4B4C-A454-E818D718D569}" type="presParOf" srcId="{98939B4A-D6F5-584B-8E31-52F81DB5D88E}" destId="{6C097873-F69B-8A4F-8412-2A236E8CB38C}" srcOrd="5" destOrd="0" presId="urn:microsoft.com/office/officeart/2005/8/layout/vList2"/>
    <dgm:cxn modelId="{1AAFF08D-96BD-3943-A7A6-E13A450CCA0E}" type="presParOf" srcId="{98939B4A-D6F5-584B-8E31-52F81DB5D88E}" destId="{2C64F3F5-3C78-7140-ACBA-EE333B88D78F}" srcOrd="6" destOrd="0" presId="urn:microsoft.com/office/officeart/2005/8/layout/vList2"/>
    <dgm:cxn modelId="{638B4C24-429A-364E-ADDB-65456ACF0D73}" type="presParOf" srcId="{98939B4A-D6F5-584B-8E31-52F81DB5D88E}" destId="{D88312DE-277E-4C46-A617-8722B9D3037A}" srcOrd="7" destOrd="0" presId="urn:microsoft.com/office/officeart/2005/8/layout/vList2"/>
    <dgm:cxn modelId="{53793A7D-0533-184C-A680-CC6D6B478C56}" type="presParOf" srcId="{98939B4A-D6F5-584B-8E31-52F81DB5D88E}" destId="{E23CB722-28BC-CD40-A765-9B81744EF7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8BCD25-823E-BA4F-B759-799058CB32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DFBEB-FE82-CC4E-857F-C1FF2F1B30C1}">
      <dgm:prSet/>
      <dgm:spPr/>
      <dgm:t>
        <a:bodyPr/>
        <a:lstStyle/>
        <a:p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посилення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конкурентного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тиску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внутрішньому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ринку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металопродукції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EEC7A-FD06-4848-AC11-044FDEF4DB66}" type="parTrans" cxnId="{644FB5B5-98D7-5A4B-82A4-7609A8A09DB6}">
      <dgm:prSet/>
      <dgm:spPr/>
      <dgm:t>
        <a:bodyPr/>
        <a:lstStyle/>
        <a:p>
          <a:endParaRPr lang="ru-RU"/>
        </a:p>
      </dgm:t>
    </dgm:pt>
    <dgm:pt modelId="{3416D4F1-267E-5547-B2DD-A479B1E70658}" type="sibTrans" cxnId="{644FB5B5-98D7-5A4B-82A4-7609A8A09DB6}">
      <dgm:prSet/>
      <dgm:spPr/>
      <dgm:t>
        <a:bodyPr/>
        <a:lstStyle/>
        <a:p>
          <a:endParaRPr lang="ru-RU"/>
        </a:p>
      </dgm:t>
    </dgm:pt>
    <dgm:pt modelId="{1DF47A2A-06FB-F540-8B44-B53D4CDC07CE}">
      <dgm:prSet/>
      <dgm:spPr/>
      <dgm:t>
        <a:bodyPr/>
        <a:lstStyle/>
        <a:p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витіснення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національного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виробника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внутрішнього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ринку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металопродукції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EEA8F-BE24-CD41-9D7E-7B02A31AA39B}" type="parTrans" cxnId="{4F36FE52-8A25-F24D-B1BA-48BF693479F8}">
      <dgm:prSet/>
      <dgm:spPr/>
      <dgm:t>
        <a:bodyPr/>
        <a:lstStyle/>
        <a:p>
          <a:endParaRPr lang="ru-RU"/>
        </a:p>
      </dgm:t>
    </dgm:pt>
    <dgm:pt modelId="{8A58C4A0-57E9-2342-B115-7A20432BDD0F}" type="sibTrans" cxnId="{4F36FE52-8A25-F24D-B1BA-48BF693479F8}">
      <dgm:prSet/>
      <dgm:spPr/>
      <dgm:t>
        <a:bodyPr/>
        <a:lstStyle/>
        <a:p>
          <a:endParaRPr lang="ru-RU"/>
        </a:p>
      </dgm:t>
    </dgm:pt>
    <dgm:pt modelId="{B112EDC5-5F50-B048-934D-B35AB2B2F862}">
      <dgm:prSet/>
      <dgm:spPr/>
      <dgm:t>
        <a:bodyPr/>
        <a:lstStyle/>
        <a:p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брак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коштів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пошуку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партнерів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інвесторів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метою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модернізації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40846-128E-3842-870C-9D00A8DD52BC}" type="parTrans" cxnId="{51DE099F-37F8-3A46-8D46-4800BB4C8419}">
      <dgm:prSet/>
      <dgm:spPr/>
      <dgm:t>
        <a:bodyPr/>
        <a:lstStyle/>
        <a:p>
          <a:endParaRPr lang="ru-RU"/>
        </a:p>
      </dgm:t>
    </dgm:pt>
    <dgm:pt modelId="{939834B3-1BE1-3B45-85F6-4A6D3C7B45BA}" type="sibTrans" cxnId="{51DE099F-37F8-3A46-8D46-4800BB4C8419}">
      <dgm:prSet/>
      <dgm:spPr/>
      <dgm:t>
        <a:bodyPr/>
        <a:lstStyle/>
        <a:p>
          <a:endParaRPr lang="ru-RU"/>
        </a:p>
      </dgm:t>
    </dgm:pt>
    <dgm:pt modelId="{B9E13C5B-7AFD-C74F-8DC2-96504487D105}">
      <dgm:prSet/>
      <dgm:spPr/>
      <dgm:t>
        <a:bodyPr/>
        <a:lstStyle/>
        <a:p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переоснащення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12F6F-DD00-6846-863F-04F0E57658E4}" type="parTrans" cxnId="{742F66BF-D57D-C84C-B7B0-9E83998D34DE}">
      <dgm:prSet/>
      <dgm:spPr/>
      <dgm:t>
        <a:bodyPr/>
        <a:lstStyle/>
        <a:p>
          <a:endParaRPr lang="ru-RU"/>
        </a:p>
      </dgm:t>
    </dgm:pt>
    <dgm:pt modelId="{4F98F6BB-27DF-D749-A8E0-4FB1B9EE887D}" type="sibTrans" cxnId="{742F66BF-D57D-C84C-B7B0-9E83998D34DE}">
      <dgm:prSet/>
      <dgm:spPr/>
      <dgm:t>
        <a:bodyPr/>
        <a:lstStyle/>
        <a:p>
          <a:endParaRPr lang="ru-RU"/>
        </a:p>
      </dgm:t>
    </dgm:pt>
    <dgm:pt modelId="{CADFF497-34E1-394D-878D-3FCC4C059612}" type="pres">
      <dgm:prSet presAssocID="{F78BCD25-823E-BA4F-B759-799058CB3235}" presName="Name0" presStyleCnt="0">
        <dgm:presLayoutVars>
          <dgm:dir/>
          <dgm:animLvl val="lvl"/>
          <dgm:resizeHandles val="exact"/>
        </dgm:presLayoutVars>
      </dgm:prSet>
      <dgm:spPr/>
    </dgm:pt>
    <dgm:pt modelId="{B0D93B95-3EAD-3548-871C-0F6235A3B245}" type="pres">
      <dgm:prSet presAssocID="{B68DFBEB-FE82-CC4E-857F-C1FF2F1B30C1}" presName="linNode" presStyleCnt="0"/>
      <dgm:spPr/>
    </dgm:pt>
    <dgm:pt modelId="{49C83C69-27A2-0043-B290-D3137843B9EE}" type="pres">
      <dgm:prSet presAssocID="{B68DFBEB-FE82-CC4E-857F-C1FF2F1B30C1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10DE32A6-0BE0-C24A-A9DE-154FBB55A764}" type="pres">
      <dgm:prSet presAssocID="{3416D4F1-267E-5547-B2DD-A479B1E70658}" presName="sp" presStyleCnt="0"/>
      <dgm:spPr/>
    </dgm:pt>
    <dgm:pt modelId="{D522FFED-5D1E-AD4A-8D75-BBE755E5D4C8}" type="pres">
      <dgm:prSet presAssocID="{1DF47A2A-06FB-F540-8B44-B53D4CDC07CE}" presName="linNode" presStyleCnt="0"/>
      <dgm:spPr/>
    </dgm:pt>
    <dgm:pt modelId="{89509762-5537-D44C-8F6C-7E35FEC65C10}" type="pres">
      <dgm:prSet presAssocID="{1DF47A2A-06FB-F540-8B44-B53D4CDC07CE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26C0653F-C08F-274A-A753-C907AAB92371}" type="pres">
      <dgm:prSet presAssocID="{8A58C4A0-57E9-2342-B115-7A20432BDD0F}" presName="sp" presStyleCnt="0"/>
      <dgm:spPr/>
    </dgm:pt>
    <dgm:pt modelId="{AD86253E-F7F3-C740-A816-F9537AEF8F18}" type="pres">
      <dgm:prSet presAssocID="{B112EDC5-5F50-B048-934D-B35AB2B2F862}" presName="linNode" presStyleCnt="0"/>
      <dgm:spPr/>
    </dgm:pt>
    <dgm:pt modelId="{A8B82C34-63FA-7E4B-8D0A-439583418340}" type="pres">
      <dgm:prSet presAssocID="{B112EDC5-5F50-B048-934D-B35AB2B2F862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98E69F67-A8FC-5F41-A25D-BD98CED55626}" type="pres">
      <dgm:prSet presAssocID="{939834B3-1BE1-3B45-85F6-4A6D3C7B45BA}" presName="sp" presStyleCnt="0"/>
      <dgm:spPr/>
    </dgm:pt>
    <dgm:pt modelId="{A89036AD-D84A-1C44-8908-FAD977FC5D62}" type="pres">
      <dgm:prSet presAssocID="{B9E13C5B-7AFD-C74F-8DC2-96504487D105}" presName="linNode" presStyleCnt="0"/>
      <dgm:spPr/>
    </dgm:pt>
    <dgm:pt modelId="{FC0CD7FC-EF20-B149-A901-9B331CBD5535}" type="pres">
      <dgm:prSet presAssocID="{B9E13C5B-7AFD-C74F-8DC2-96504487D105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21DFBD09-9284-D542-B76D-97C34B24F4FA}" type="presOf" srcId="{B112EDC5-5F50-B048-934D-B35AB2B2F862}" destId="{A8B82C34-63FA-7E4B-8D0A-439583418340}" srcOrd="0" destOrd="0" presId="urn:microsoft.com/office/officeart/2005/8/layout/vList5"/>
    <dgm:cxn modelId="{4F36FE52-8A25-F24D-B1BA-48BF693479F8}" srcId="{F78BCD25-823E-BA4F-B759-799058CB3235}" destId="{1DF47A2A-06FB-F540-8B44-B53D4CDC07CE}" srcOrd="1" destOrd="0" parTransId="{1C7EEA8F-BE24-CD41-9D7E-7B02A31AA39B}" sibTransId="{8A58C4A0-57E9-2342-B115-7A20432BDD0F}"/>
    <dgm:cxn modelId="{51DE099F-37F8-3A46-8D46-4800BB4C8419}" srcId="{F78BCD25-823E-BA4F-B759-799058CB3235}" destId="{B112EDC5-5F50-B048-934D-B35AB2B2F862}" srcOrd="2" destOrd="0" parTransId="{DCF40846-128E-3842-870C-9D00A8DD52BC}" sibTransId="{939834B3-1BE1-3B45-85F6-4A6D3C7B45BA}"/>
    <dgm:cxn modelId="{F74081A8-7726-664E-A3A6-97C628126BF5}" type="presOf" srcId="{B9E13C5B-7AFD-C74F-8DC2-96504487D105}" destId="{FC0CD7FC-EF20-B149-A901-9B331CBD5535}" srcOrd="0" destOrd="0" presId="urn:microsoft.com/office/officeart/2005/8/layout/vList5"/>
    <dgm:cxn modelId="{2D3CA7B4-4E12-7F45-8369-0590F8110A86}" type="presOf" srcId="{F78BCD25-823E-BA4F-B759-799058CB3235}" destId="{CADFF497-34E1-394D-878D-3FCC4C059612}" srcOrd="0" destOrd="0" presId="urn:microsoft.com/office/officeart/2005/8/layout/vList5"/>
    <dgm:cxn modelId="{644FB5B5-98D7-5A4B-82A4-7609A8A09DB6}" srcId="{F78BCD25-823E-BA4F-B759-799058CB3235}" destId="{B68DFBEB-FE82-CC4E-857F-C1FF2F1B30C1}" srcOrd="0" destOrd="0" parTransId="{41EEEC7A-FD06-4848-AC11-044FDEF4DB66}" sibTransId="{3416D4F1-267E-5547-B2DD-A479B1E70658}"/>
    <dgm:cxn modelId="{B62D97BB-B64C-8A4A-BE87-96B953483E11}" type="presOf" srcId="{1DF47A2A-06FB-F540-8B44-B53D4CDC07CE}" destId="{89509762-5537-D44C-8F6C-7E35FEC65C10}" srcOrd="0" destOrd="0" presId="urn:microsoft.com/office/officeart/2005/8/layout/vList5"/>
    <dgm:cxn modelId="{742F66BF-D57D-C84C-B7B0-9E83998D34DE}" srcId="{F78BCD25-823E-BA4F-B759-799058CB3235}" destId="{B9E13C5B-7AFD-C74F-8DC2-96504487D105}" srcOrd="3" destOrd="0" parTransId="{26812F6F-DD00-6846-863F-04F0E57658E4}" sibTransId="{4F98F6BB-27DF-D749-A8E0-4FB1B9EE887D}"/>
    <dgm:cxn modelId="{28C5EBDF-226E-184D-921D-E64A4623F404}" type="presOf" srcId="{B68DFBEB-FE82-CC4E-857F-C1FF2F1B30C1}" destId="{49C83C69-27A2-0043-B290-D3137843B9EE}" srcOrd="0" destOrd="0" presId="urn:microsoft.com/office/officeart/2005/8/layout/vList5"/>
    <dgm:cxn modelId="{3284373B-520C-FF4E-BF77-C935592B6685}" type="presParOf" srcId="{CADFF497-34E1-394D-878D-3FCC4C059612}" destId="{B0D93B95-3EAD-3548-871C-0F6235A3B245}" srcOrd="0" destOrd="0" presId="urn:microsoft.com/office/officeart/2005/8/layout/vList5"/>
    <dgm:cxn modelId="{7A6EECAA-B171-BD4F-B8D3-84B8D18B270A}" type="presParOf" srcId="{B0D93B95-3EAD-3548-871C-0F6235A3B245}" destId="{49C83C69-27A2-0043-B290-D3137843B9EE}" srcOrd="0" destOrd="0" presId="urn:microsoft.com/office/officeart/2005/8/layout/vList5"/>
    <dgm:cxn modelId="{044DC8A3-ADB3-B74D-B0C9-7447FE8D93B8}" type="presParOf" srcId="{CADFF497-34E1-394D-878D-3FCC4C059612}" destId="{10DE32A6-0BE0-C24A-A9DE-154FBB55A764}" srcOrd="1" destOrd="0" presId="urn:microsoft.com/office/officeart/2005/8/layout/vList5"/>
    <dgm:cxn modelId="{C0F1E710-1546-C643-A8FC-906EDFDA2736}" type="presParOf" srcId="{CADFF497-34E1-394D-878D-3FCC4C059612}" destId="{D522FFED-5D1E-AD4A-8D75-BBE755E5D4C8}" srcOrd="2" destOrd="0" presId="urn:microsoft.com/office/officeart/2005/8/layout/vList5"/>
    <dgm:cxn modelId="{2FC384DA-E11A-E64A-8B1E-55DCDCE09207}" type="presParOf" srcId="{D522FFED-5D1E-AD4A-8D75-BBE755E5D4C8}" destId="{89509762-5537-D44C-8F6C-7E35FEC65C10}" srcOrd="0" destOrd="0" presId="urn:microsoft.com/office/officeart/2005/8/layout/vList5"/>
    <dgm:cxn modelId="{AD2DF384-987D-CB49-85C2-7EB0BBF26000}" type="presParOf" srcId="{CADFF497-34E1-394D-878D-3FCC4C059612}" destId="{26C0653F-C08F-274A-A753-C907AAB92371}" srcOrd="3" destOrd="0" presId="urn:microsoft.com/office/officeart/2005/8/layout/vList5"/>
    <dgm:cxn modelId="{07155039-BA23-2C44-BABD-6215786B3B67}" type="presParOf" srcId="{CADFF497-34E1-394D-878D-3FCC4C059612}" destId="{AD86253E-F7F3-C740-A816-F9537AEF8F18}" srcOrd="4" destOrd="0" presId="urn:microsoft.com/office/officeart/2005/8/layout/vList5"/>
    <dgm:cxn modelId="{40B1EDF6-4C48-8948-B8A8-9C908D629377}" type="presParOf" srcId="{AD86253E-F7F3-C740-A816-F9537AEF8F18}" destId="{A8B82C34-63FA-7E4B-8D0A-439583418340}" srcOrd="0" destOrd="0" presId="urn:microsoft.com/office/officeart/2005/8/layout/vList5"/>
    <dgm:cxn modelId="{DABC30C7-B93F-1E45-A486-9B6003912C77}" type="presParOf" srcId="{CADFF497-34E1-394D-878D-3FCC4C059612}" destId="{98E69F67-A8FC-5F41-A25D-BD98CED55626}" srcOrd="5" destOrd="0" presId="urn:microsoft.com/office/officeart/2005/8/layout/vList5"/>
    <dgm:cxn modelId="{6C43E7D1-9FE2-FF4A-80F5-2FD317825FD3}" type="presParOf" srcId="{CADFF497-34E1-394D-878D-3FCC4C059612}" destId="{A89036AD-D84A-1C44-8908-FAD977FC5D62}" srcOrd="6" destOrd="0" presId="urn:microsoft.com/office/officeart/2005/8/layout/vList5"/>
    <dgm:cxn modelId="{2F562CEF-8B29-5E40-A90B-9CF5AFB3F9FF}" type="presParOf" srcId="{A89036AD-D84A-1C44-8908-FAD977FC5D62}" destId="{FC0CD7FC-EF20-B149-A901-9B331CBD553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A18A5-5721-FE4F-9B3A-58BAD7EB4D1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E70BFC-A16E-CA4A-B8B3-671947B28867}">
      <dgm:prSet/>
      <dgm:spPr/>
      <dgm:t>
        <a:bodyPr/>
        <a:lstStyle/>
        <a:p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2. Принцип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зовнішньоекономічного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підприємництва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DB8A5-36AD-D94B-942C-338DE903FE1D}" type="parTrans" cxnId="{661500CD-D104-BA44-96CF-9921490F397A}">
      <dgm:prSet/>
      <dgm:spPr/>
      <dgm:t>
        <a:bodyPr/>
        <a:lstStyle/>
        <a:p>
          <a:endParaRPr lang="ru-RU"/>
        </a:p>
      </dgm:t>
    </dgm:pt>
    <dgm:pt modelId="{7CBB1619-21D4-8A43-925A-1F9670CB75FB}" type="sibTrans" cxnId="{661500CD-D104-BA44-96CF-9921490F397A}">
      <dgm:prSet/>
      <dgm:spPr/>
      <dgm:t>
        <a:bodyPr/>
        <a:lstStyle/>
        <a:p>
          <a:endParaRPr lang="ru-RU"/>
        </a:p>
      </dgm:t>
    </dgm:pt>
    <dgm:pt modelId="{04CF00F1-539E-6141-8162-2F8BA080C02A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добровільно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вступати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зв'язки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58AEE-CA87-B242-959A-4252D57823F7}" type="parTrans" cxnId="{1ED9EC78-BAAC-CC43-91A7-9D3713FC5D6D}">
      <dgm:prSet/>
      <dgm:spPr/>
      <dgm:t>
        <a:bodyPr/>
        <a:lstStyle/>
        <a:p>
          <a:endParaRPr lang="ru-RU"/>
        </a:p>
      </dgm:t>
    </dgm:pt>
    <dgm:pt modelId="{E1046CAE-7264-684C-A5E5-2C02D59A5F2F}" type="sibTrans" cxnId="{1ED9EC78-BAAC-CC43-91A7-9D3713FC5D6D}">
      <dgm:prSet/>
      <dgm:spPr/>
      <dgm:t>
        <a:bodyPr/>
        <a:lstStyle/>
        <a:p>
          <a:endParaRPr lang="ru-RU"/>
        </a:p>
      </dgm:t>
    </dgm:pt>
    <dgm:pt modelId="{CFF8A9E0-812D-6A4D-BA5F-7613C52F210E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здійснювати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будь-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формах,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прямо не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заборонені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чинними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законами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EDD6D-77B0-2E40-B3EA-A9C1D025879A}" type="parTrans" cxnId="{5EA1729F-0A76-1F4D-B3C3-939514A56D33}">
      <dgm:prSet/>
      <dgm:spPr/>
      <dgm:t>
        <a:bodyPr/>
        <a:lstStyle/>
        <a:p>
          <a:endParaRPr lang="ru-RU"/>
        </a:p>
      </dgm:t>
    </dgm:pt>
    <dgm:pt modelId="{89A4ED25-3CA8-8341-B185-E55E2EE5ACD6}" type="sibTrans" cxnId="{5EA1729F-0A76-1F4D-B3C3-939514A56D33}">
      <dgm:prSet/>
      <dgm:spPr/>
      <dgm:t>
        <a:bodyPr/>
        <a:lstStyle/>
        <a:p>
          <a:endParaRPr lang="ru-RU"/>
        </a:p>
      </dgm:t>
    </dgm:pt>
    <dgm:pt modelId="{3096A4C7-BF00-A14B-81D4-46921EB99F11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обов'язку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дотримуватися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здійсненні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порядку,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встановленого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законами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4A77A-F564-8D40-895A-FD2556D04009}" type="parTrans" cxnId="{CD4CCBAE-150F-8A41-8DC0-FF0080DA65B4}">
      <dgm:prSet/>
      <dgm:spPr/>
      <dgm:t>
        <a:bodyPr/>
        <a:lstStyle/>
        <a:p>
          <a:endParaRPr lang="ru-RU"/>
        </a:p>
      </dgm:t>
    </dgm:pt>
    <dgm:pt modelId="{6E0B9218-759E-3942-BB93-7EB33DBD01ED}" type="sibTrans" cxnId="{CD4CCBAE-150F-8A41-8DC0-FF0080DA65B4}">
      <dgm:prSet/>
      <dgm:spPr/>
      <dgm:t>
        <a:bodyPr/>
        <a:lstStyle/>
        <a:p>
          <a:endParaRPr lang="ru-RU"/>
        </a:p>
      </dgm:t>
    </dgm:pt>
    <dgm:pt modelId="{CD532506-97C9-AC43-90D0-7E2E0D68D543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виключному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власності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одержані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ними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81614-E945-C248-A232-2F961DB9D86F}" type="parTrans" cxnId="{90578FE8-1C74-6A4B-B28B-0C6D9D264F98}">
      <dgm:prSet/>
      <dgm:spPr/>
      <dgm:t>
        <a:bodyPr/>
        <a:lstStyle/>
        <a:p>
          <a:endParaRPr lang="ru-RU"/>
        </a:p>
      </dgm:t>
    </dgm:pt>
    <dgm:pt modelId="{A46226DD-F75F-8847-8691-DAB7CF754F9A}" type="sibTrans" cxnId="{90578FE8-1C74-6A4B-B28B-0C6D9D264F98}">
      <dgm:prSet/>
      <dgm:spPr/>
      <dgm:t>
        <a:bodyPr/>
        <a:lstStyle/>
        <a:p>
          <a:endParaRPr lang="ru-RU"/>
        </a:p>
      </dgm:t>
    </dgm:pt>
    <dgm:pt modelId="{2CEB118A-A841-3B41-8EDF-9B9FC6F95CCB}" type="pres">
      <dgm:prSet presAssocID="{007A18A5-5721-FE4F-9B3A-58BAD7EB4D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5BA5A0-E993-7B48-B569-324B41A028ED}" type="pres">
      <dgm:prSet presAssocID="{E2E70BFC-A16E-CA4A-B8B3-671947B28867}" presName="root" presStyleCnt="0"/>
      <dgm:spPr/>
    </dgm:pt>
    <dgm:pt modelId="{8765AD46-7C9B-CF4D-A0AE-5D6FABB87619}" type="pres">
      <dgm:prSet presAssocID="{E2E70BFC-A16E-CA4A-B8B3-671947B28867}" presName="rootComposite" presStyleCnt="0"/>
      <dgm:spPr/>
    </dgm:pt>
    <dgm:pt modelId="{E182358A-DB1B-AF45-8BCF-6BA8F05A9EEE}" type="pres">
      <dgm:prSet presAssocID="{E2E70BFC-A16E-CA4A-B8B3-671947B28867}" presName="rootText" presStyleLbl="node1" presStyleIdx="0" presStyleCnt="1" custScaleX="188716" custScaleY="195891"/>
      <dgm:spPr/>
    </dgm:pt>
    <dgm:pt modelId="{EA8BF878-8E51-7241-AC30-806FAB7CA091}" type="pres">
      <dgm:prSet presAssocID="{E2E70BFC-A16E-CA4A-B8B3-671947B28867}" presName="rootConnector" presStyleLbl="node1" presStyleIdx="0" presStyleCnt="1"/>
      <dgm:spPr/>
    </dgm:pt>
    <dgm:pt modelId="{78B1EA3E-5DA0-5F4D-8A1F-7601EB741435}" type="pres">
      <dgm:prSet presAssocID="{E2E70BFC-A16E-CA4A-B8B3-671947B28867}" presName="childShape" presStyleCnt="0"/>
      <dgm:spPr/>
    </dgm:pt>
    <dgm:pt modelId="{DC0693EB-FD68-B044-8D2E-0FD6A5750D3A}" type="pres">
      <dgm:prSet presAssocID="{FB358AEE-CA87-B242-959A-4252D57823F7}" presName="Name13" presStyleLbl="parChTrans1D2" presStyleIdx="0" presStyleCnt="4"/>
      <dgm:spPr/>
    </dgm:pt>
    <dgm:pt modelId="{030F5B66-129F-D840-89FE-7F8E4D51B43A}" type="pres">
      <dgm:prSet presAssocID="{04CF00F1-539E-6141-8162-2F8BA080C02A}" presName="childText" presStyleLbl="bgAcc1" presStyleIdx="0" presStyleCnt="4" custScaleX="209151">
        <dgm:presLayoutVars>
          <dgm:bulletEnabled val="1"/>
        </dgm:presLayoutVars>
      </dgm:prSet>
      <dgm:spPr/>
    </dgm:pt>
    <dgm:pt modelId="{821B8A3D-D006-6D4E-A459-4055491EA385}" type="pres">
      <dgm:prSet presAssocID="{E2EEDD6D-77B0-2E40-B3EA-A9C1D025879A}" presName="Name13" presStyleLbl="parChTrans1D2" presStyleIdx="1" presStyleCnt="4"/>
      <dgm:spPr/>
    </dgm:pt>
    <dgm:pt modelId="{B0B66F34-CB37-D44D-BCA5-BD2C04B49E42}" type="pres">
      <dgm:prSet presAssocID="{CFF8A9E0-812D-6A4D-BA5F-7613C52F210E}" presName="childText" presStyleLbl="bgAcc1" presStyleIdx="1" presStyleCnt="4" custScaleX="209097">
        <dgm:presLayoutVars>
          <dgm:bulletEnabled val="1"/>
        </dgm:presLayoutVars>
      </dgm:prSet>
      <dgm:spPr/>
    </dgm:pt>
    <dgm:pt modelId="{54217B33-E865-E94A-AF06-C153FE83B018}" type="pres">
      <dgm:prSet presAssocID="{B784A77A-F564-8D40-895A-FD2556D04009}" presName="Name13" presStyleLbl="parChTrans1D2" presStyleIdx="2" presStyleCnt="4"/>
      <dgm:spPr/>
    </dgm:pt>
    <dgm:pt modelId="{6DD63AC7-E643-0C4F-82E9-F0DFC8DEC2C5}" type="pres">
      <dgm:prSet presAssocID="{3096A4C7-BF00-A14B-81D4-46921EB99F11}" presName="childText" presStyleLbl="bgAcc1" presStyleIdx="2" presStyleCnt="4" custScaleX="209097">
        <dgm:presLayoutVars>
          <dgm:bulletEnabled val="1"/>
        </dgm:presLayoutVars>
      </dgm:prSet>
      <dgm:spPr/>
    </dgm:pt>
    <dgm:pt modelId="{56AE4639-2417-D344-850A-B06986F4FA66}" type="pres">
      <dgm:prSet presAssocID="{41781614-E945-C248-A232-2F961DB9D86F}" presName="Name13" presStyleLbl="parChTrans1D2" presStyleIdx="3" presStyleCnt="4"/>
      <dgm:spPr/>
    </dgm:pt>
    <dgm:pt modelId="{E0392133-9453-5946-A81B-FE27BD9FC019}" type="pres">
      <dgm:prSet presAssocID="{CD532506-97C9-AC43-90D0-7E2E0D68D543}" presName="childText" presStyleLbl="bgAcc1" presStyleIdx="3" presStyleCnt="4" custScaleX="209097">
        <dgm:presLayoutVars>
          <dgm:bulletEnabled val="1"/>
        </dgm:presLayoutVars>
      </dgm:prSet>
      <dgm:spPr/>
    </dgm:pt>
  </dgm:ptLst>
  <dgm:cxnLst>
    <dgm:cxn modelId="{BFB29902-5C55-AF46-B147-989D25D43356}" type="presOf" srcId="{E2E70BFC-A16E-CA4A-B8B3-671947B28867}" destId="{E182358A-DB1B-AF45-8BCF-6BA8F05A9EEE}" srcOrd="0" destOrd="0" presId="urn:microsoft.com/office/officeart/2005/8/layout/hierarchy3"/>
    <dgm:cxn modelId="{402E1335-0F71-EE42-87DA-F681704C3A25}" type="presOf" srcId="{FB358AEE-CA87-B242-959A-4252D57823F7}" destId="{DC0693EB-FD68-B044-8D2E-0FD6A5750D3A}" srcOrd="0" destOrd="0" presId="urn:microsoft.com/office/officeart/2005/8/layout/hierarchy3"/>
    <dgm:cxn modelId="{FAEBF762-5331-D840-B499-0681133BF772}" type="presOf" srcId="{CD532506-97C9-AC43-90D0-7E2E0D68D543}" destId="{E0392133-9453-5946-A81B-FE27BD9FC019}" srcOrd="0" destOrd="0" presId="urn:microsoft.com/office/officeart/2005/8/layout/hierarchy3"/>
    <dgm:cxn modelId="{09934A70-1473-7C4C-8DCA-DB6378F475CD}" type="presOf" srcId="{CFF8A9E0-812D-6A4D-BA5F-7613C52F210E}" destId="{B0B66F34-CB37-D44D-BCA5-BD2C04B49E42}" srcOrd="0" destOrd="0" presId="urn:microsoft.com/office/officeart/2005/8/layout/hierarchy3"/>
    <dgm:cxn modelId="{73049052-01AA-C042-981C-78620BF98AEB}" type="presOf" srcId="{41781614-E945-C248-A232-2F961DB9D86F}" destId="{56AE4639-2417-D344-850A-B06986F4FA66}" srcOrd="0" destOrd="0" presId="urn:microsoft.com/office/officeart/2005/8/layout/hierarchy3"/>
    <dgm:cxn modelId="{1ED9EC78-BAAC-CC43-91A7-9D3713FC5D6D}" srcId="{E2E70BFC-A16E-CA4A-B8B3-671947B28867}" destId="{04CF00F1-539E-6141-8162-2F8BA080C02A}" srcOrd="0" destOrd="0" parTransId="{FB358AEE-CA87-B242-959A-4252D57823F7}" sibTransId="{E1046CAE-7264-684C-A5E5-2C02D59A5F2F}"/>
    <dgm:cxn modelId="{2AEEA659-25EF-2C4A-B718-54E61B01E219}" type="presOf" srcId="{B784A77A-F564-8D40-895A-FD2556D04009}" destId="{54217B33-E865-E94A-AF06-C153FE83B018}" srcOrd="0" destOrd="0" presId="urn:microsoft.com/office/officeart/2005/8/layout/hierarchy3"/>
    <dgm:cxn modelId="{BBAE8692-A5D2-2B45-BDB8-8ACCDFEDCD7A}" type="presOf" srcId="{007A18A5-5721-FE4F-9B3A-58BAD7EB4D17}" destId="{2CEB118A-A841-3B41-8EDF-9B9FC6F95CCB}" srcOrd="0" destOrd="0" presId="urn:microsoft.com/office/officeart/2005/8/layout/hierarchy3"/>
    <dgm:cxn modelId="{5EA1729F-0A76-1F4D-B3C3-939514A56D33}" srcId="{E2E70BFC-A16E-CA4A-B8B3-671947B28867}" destId="{CFF8A9E0-812D-6A4D-BA5F-7613C52F210E}" srcOrd="1" destOrd="0" parTransId="{E2EEDD6D-77B0-2E40-B3EA-A9C1D025879A}" sibTransId="{89A4ED25-3CA8-8341-B185-E55E2EE5ACD6}"/>
    <dgm:cxn modelId="{B94194AA-B9B5-ED43-94D5-09F83B52A645}" type="presOf" srcId="{E2EEDD6D-77B0-2E40-B3EA-A9C1D025879A}" destId="{821B8A3D-D006-6D4E-A459-4055491EA385}" srcOrd="0" destOrd="0" presId="urn:microsoft.com/office/officeart/2005/8/layout/hierarchy3"/>
    <dgm:cxn modelId="{261179AD-58BC-1A40-AFF4-ACD7F7ABDB33}" type="presOf" srcId="{3096A4C7-BF00-A14B-81D4-46921EB99F11}" destId="{6DD63AC7-E643-0C4F-82E9-F0DFC8DEC2C5}" srcOrd="0" destOrd="0" presId="urn:microsoft.com/office/officeart/2005/8/layout/hierarchy3"/>
    <dgm:cxn modelId="{CD4CCBAE-150F-8A41-8DC0-FF0080DA65B4}" srcId="{E2E70BFC-A16E-CA4A-B8B3-671947B28867}" destId="{3096A4C7-BF00-A14B-81D4-46921EB99F11}" srcOrd="2" destOrd="0" parTransId="{B784A77A-F564-8D40-895A-FD2556D04009}" sibTransId="{6E0B9218-759E-3942-BB93-7EB33DBD01ED}"/>
    <dgm:cxn modelId="{F73405B0-4963-AA4B-85B8-772B9782438F}" type="presOf" srcId="{E2E70BFC-A16E-CA4A-B8B3-671947B28867}" destId="{EA8BF878-8E51-7241-AC30-806FAB7CA091}" srcOrd="1" destOrd="0" presId="urn:microsoft.com/office/officeart/2005/8/layout/hierarchy3"/>
    <dgm:cxn modelId="{31590BB1-C8C1-7940-AB3A-355C2C670304}" type="presOf" srcId="{04CF00F1-539E-6141-8162-2F8BA080C02A}" destId="{030F5B66-129F-D840-89FE-7F8E4D51B43A}" srcOrd="0" destOrd="0" presId="urn:microsoft.com/office/officeart/2005/8/layout/hierarchy3"/>
    <dgm:cxn modelId="{661500CD-D104-BA44-96CF-9921490F397A}" srcId="{007A18A5-5721-FE4F-9B3A-58BAD7EB4D17}" destId="{E2E70BFC-A16E-CA4A-B8B3-671947B28867}" srcOrd="0" destOrd="0" parTransId="{4E8DB8A5-36AD-D94B-942C-338DE903FE1D}" sibTransId="{7CBB1619-21D4-8A43-925A-1F9670CB75FB}"/>
    <dgm:cxn modelId="{90578FE8-1C74-6A4B-B28B-0C6D9D264F98}" srcId="{E2E70BFC-A16E-CA4A-B8B3-671947B28867}" destId="{CD532506-97C9-AC43-90D0-7E2E0D68D543}" srcOrd="3" destOrd="0" parTransId="{41781614-E945-C248-A232-2F961DB9D86F}" sibTransId="{A46226DD-F75F-8847-8691-DAB7CF754F9A}"/>
    <dgm:cxn modelId="{35CF04C8-1D8F-4346-B276-77859CFD1F6D}" type="presParOf" srcId="{2CEB118A-A841-3B41-8EDF-9B9FC6F95CCB}" destId="{5C5BA5A0-E993-7B48-B569-324B41A028ED}" srcOrd="0" destOrd="0" presId="urn:microsoft.com/office/officeart/2005/8/layout/hierarchy3"/>
    <dgm:cxn modelId="{1BD1E945-C740-0549-9B51-E0DFB765A121}" type="presParOf" srcId="{5C5BA5A0-E993-7B48-B569-324B41A028ED}" destId="{8765AD46-7C9B-CF4D-A0AE-5D6FABB87619}" srcOrd="0" destOrd="0" presId="urn:microsoft.com/office/officeart/2005/8/layout/hierarchy3"/>
    <dgm:cxn modelId="{8FDC3345-4A54-3449-8FDC-FF542FE46FC6}" type="presParOf" srcId="{8765AD46-7C9B-CF4D-A0AE-5D6FABB87619}" destId="{E182358A-DB1B-AF45-8BCF-6BA8F05A9EEE}" srcOrd="0" destOrd="0" presId="urn:microsoft.com/office/officeart/2005/8/layout/hierarchy3"/>
    <dgm:cxn modelId="{A80D487E-3139-FA44-B731-22CF78CB9318}" type="presParOf" srcId="{8765AD46-7C9B-CF4D-A0AE-5D6FABB87619}" destId="{EA8BF878-8E51-7241-AC30-806FAB7CA091}" srcOrd="1" destOrd="0" presId="urn:microsoft.com/office/officeart/2005/8/layout/hierarchy3"/>
    <dgm:cxn modelId="{3477B8AF-8A82-7E48-A4E6-80D1B9F61389}" type="presParOf" srcId="{5C5BA5A0-E993-7B48-B569-324B41A028ED}" destId="{78B1EA3E-5DA0-5F4D-8A1F-7601EB741435}" srcOrd="1" destOrd="0" presId="urn:microsoft.com/office/officeart/2005/8/layout/hierarchy3"/>
    <dgm:cxn modelId="{B839C553-4325-6D4F-ABA8-E414E4715791}" type="presParOf" srcId="{78B1EA3E-5DA0-5F4D-8A1F-7601EB741435}" destId="{DC0693EB-FD68-B044-8D2E-0FD6A5750D3A}" srcOrd="0" destOrd="0" presId="urn:microsoft.com/office/officeart/2005/8/layout/hierarchy3"/>
    <dgm:cxn modelId="{1666AE8A-4580-A74B-9C92-8243C71DA6A5}" type="presParOf" srcId="{78B1EA3E-5DA0-5F4D-8A1F-7601EB741435}" destId="{030F5B66-129F-D840-89FE-7F8E4D51B43A}" srcOrd="1" destOrd="0" presId="urn:microsoft.com/office/officeart/2005/8/layout/hierarchy3"/>
    <dgm:cxn modelId="{3DC8EDBF-BEA3-9445-A197-AEEE55B56846}" type="presParOf" srcId="{78B1EA3E-5DA0-5F4D-8A1F-7601EB741435}" destId="{821B8A3D-D006-6D4E-A459-4055491EA385}" srcOrd="2" destOrd="0" presId="urn:microsoft.com/office/officeart/2005/8/layout/hierarchy3"/>
    <dgm:cxn modelId="{9C7F020F-C135-1C41-B18F-8A5060EA678A}" type="presParOf" srcId="{78B1EA3E-5DA0-5F4D-8A1F-7601EB741435}" destId="{B0B66F34-CB37-D44D-BCA5-BD2C04B49E42}" srcOrd="3" destOrd="0" presId="urn:microsoft.com/office/officeart/2005/8/layout/hierarchy3"/>
    <dgm:cxn modelId="{818FEBF8-6ADC-FD41-BFF4-BF331B8CFC9A}" type="presParOf" srcId="{78B1EA3E-5DA0-5F4D-8A1F-7601EB741435}" destId="{54217B33-E865-E94A-AF06-C153FE83B018}" srcOrd="4" destOrd="0" presId="urn:microsoft.com/office/officeart/2005/8/layout/hierarchy3"/>
    <dgm:cxn modelId="{5910358A-183F-6043-9851-B769080ECC2F}" type="presParOf" srcId="{78B1EA3E-5DA0-5F4D-8A1F-7601EB741435}" destId="{6DD63AC7-E643-0C4F-82E9-F0DFC8DEC2C5}" srcOrd="5" destOrd="0" presId="urn:microsoft.com/office/officeart/2005/8/layout/hierarchy3"/>
    <dgm:cxn modelId="{1BCD52CC-3B20-5046-BCFA-4E3EE21D2061}" type="presParOf" srcId="{78B1EA3E-5DA0-5F4D-8A1F-7601EB741435}" destId="{56AE4639-2417-D344-850A-B06986F4FA66}" srcOrd="6" destOrd="0" presId="urn:microsoft.com/office/officeart/2005/8/layout/hierarchy3"/>
    <dgm:cxn modelId="{F8C14509-7ABB-9A41-AF6B-FEC48D47A65F}" type="presParOf" srcId="{78B1EA3E-5DA0-5F4D-8A1F-7601EB741435}" destId="{E0392133-9453-5946-A81B-FE27BD9FC01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991C9C-73FA-3347-8E28-D231D8304D0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02F168-2166-4042-9E59-C28AFFB643E9}">
      <dgm:prSet custT="1"/>
      <dgm:spPr/>
      <dgm:t>
        <a:bodyPr/>
        <a:lstStyle/>
        <a:p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3. Принцип </a:t>
          </a:r>
          <a:r>
            <a:rPr lang="ru-RU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юридичної</a:t>
          </a:r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рівності</a:t>
          </a:r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недискримінації</a:t>
          </a:r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BC24F-BFC4-E542-84AF-8E0D77C68894}" type="parTrans" cxnId="{16545CB6-470A-9D4B-A075-C4FE82F94AE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03501A-1CC9-C144-8E48-B5C591EC514C}" type="sibTrans" cxnId="{16545CB6-470A-9D4B-A075-C4FE82F94AE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9E989-3993-3641-94D8-118366C00EED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перед законом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незалежно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у тому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E3D3C-270A-9C42-A60F-75CAF2FDE1CD}" type="parTrans" cxnId="{ABE7D78A-7C27-6845-8C0B-FB1EE93F1F9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9DECE-DBEA-BA4E-9843-96993165640A}" type="sibTrans" cxnId="{ABE7D78A-7C27-6845-8C0B-FB1EE93F1F9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7A857-FD17-1B45-A608-926B5E0B4366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забороні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будь-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крім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передбачених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цим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Законом,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дій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результатом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 і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іноземних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господарської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формами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власності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місцем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розташування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ознаками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CB0CD-5A1D-9245-8A01-7AE2832547A8}" type="parTrans" cxnId="{33EA6AD3-FF7A-0E40-A875-83B84242FF8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C6E59-7827-9143-9857-E4B329827451}" type="sibTrans" cxnId="{33EA6AD3-FF7A-0E40-A875-83B84242FF8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FEA76-19A8-BB41-965A-D6844056B5E2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неприпустимості обмежувальної діяльності з боку будь-яких її суб'єктів, крім випадків, передбачених законом.</a:t>
          </a:r>
          <a:endParaRPr lang="ru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770FE-44E7-DD44-9E73-39476B069BD8}" type="parTrans" cxnId="{BACFE265-B381-994C-AFE4-5EFA7769BD0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44C85-F50C-7E40-9791-8E8085211F7B}" type="sibTrans" cxnId="{BACFE265-B381-994C-AFE4-5EFA7769BD0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2C37B-EF7D-3A48-8BC7-B4C29B9BF4F2}" type="pres">
      <dgm:prSet presAssocID="{87991C9C-73FA-3347-8E28-D231D8304D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FC52D1-0DEF-7E40-B348-08735FA50608}" type="pres">
      <dgm:prSet presAssocID="{E702F168-2166-4042-9E59-C28AFFB643E9}" presName="root" presStyleCnt="0"/>
      <dgm:spPr/>
    </dgm:pt>
    <dgm:pt modelId="{635E244F-ACA8-4E45-8C2D-A000B89BA842}" type="pres">
      <dgm:prSet presAssocID="{E702F168-2166-4042-9E59-C28AFFB643E9}" presName="rootComposite" presStyleCnt="0"/>
      <dgm:spPr/>
    </dgm:pt>
    <dgm:pt modelId="{CD2A443C-EFDC-DC44-B5FE-D8E962502BF0}" type="pres">
      <dgm:prSet presAssocID="{E702F168-2166-4042-9E59-C28AFFB643E9}" presName="rootText" presStyleLbl="node1" presStyleIdx="0" presStyleCnt="1"/>
      <dgm:spPr/>
    </dgm:pt>
    <dgm:pt modelId="{BEF43E06-8D0E-3E46-9E82-E6B7EB9A2CCA}" type="pres">
      <dgm:prSet presAssocID="{E702F168-2166-4042-9E59-C28AFFB643E9}" presName="rootConnector" presStyleLbl="node1" presStyleIdx="0" presStyleCnt="1"/>
      <dgm:spPr/>
    </dgm:pt>
    <dgm:pt modelId="{3FB0D598-32D1-FB40-B2CA-67193402FEA1}" type="pres">
      <dgm:prSet presAssocID="{E702F168-2166-4042-9E59-C28AFFB643E9}" presName="childShape" presStyleCnt="0"/>
      <dgm:spPr/>
    </dgm:pt>
    <dgm:pt modelId="{EB027B87-E782-B046-AD55-53B937C45351}" type="pres">
      <dgm:prSet presAssocID="{E2BE3D3C-270A-9C42-A60F-75CAF2FDE1CD}" presName="Name13" presStyleLbl="parChTrans1D2" presStyleIdx="0" presStyleCnt="3"/>
      <dgm:spPr/>
    </dgm:pt>
    <dgm:pt modelId="{7CEA38C9-0D06-D64B-B9A0-009B12F196B9}" type="pres">
      <dgm:prSet presAssocID="{8E09E989-3993-3641-94D8-118366C00EED}" presName="childText" presStyleLbl="bgAcc1" presStyleIdx="0" presStyleCnt="3" custScaleX="151473">
        <dgm:presLayoutVars>
          <dgm:bulletEnabled val="1"/>
        </dgm:presLayoutVars>
      </dgm:prSet>
      <dgm:spPr/>
    </dgm:pt>
    <dgm:pt modelId="{FF16ACA3-E8C1-AE46-9BD9-213F37101C3E}" type="pres">
      <dgm:prSet presAssocID="{0F4CB0CD-5A1D-9245-8A01-7AE2832547A8}" presName="Name13" presStyleLbl="parChTrans1D2" presStyleIdx="1" presStyleCnt="3"/>
      <dgm:spPr/>
    </dgm:pt>
    <dgm:pt modelId="{6CD658D6-9113-E345-9B66-323BB6861D7D}" type="pres">
      <dgm:prSet presAssocID="{C6C7A857-FD17-1B45-A608-926B5E0B4366}" presName="childText" presStyleLbl="bgAcc1" presStyleIdx="1" presStyleCnt="3" custScaleX="151489">
        <dgm:presLayoutVars>
          <dgm:bulletEnabled val="1"/>
        </dgm:presLayoutVars>
      </dgm:prSet>
      <dgm:spPr/>
    </dgm:pt>
    <dgm:pt modelId="{6E3604DE-AE65-A544-8F9C-89313716679B}" type="pres">
      <dgm:prSet presAssocID="{8C4770FE-44E7-DD44-9E73-39476B069BD8}" presName="Name13" presStyleLbl="parChTrans1D2" presStyleIdx="2" presStyleCnt="3"/>
      <dgm:spPr/>
    </dgm:pt>
    <dgm:pt modelId="{9A6913B8-56FF-904F-B483-3A47C2083791}" type="pres">
      <dgm:prSet presAssocID="{34FFEA76-19A8-BB41-965A-D6844056B5E2}" presName="childText" presStyleLbl="bgAcc1" presStyleIdx="2" presStyleCnt="3" custScaleX="151505">
        <dgm:presLayoutVars>
          <dgm:bulletEnabled val="1"/>
        </dgm:presLayoutVars>
      </dgm:prSet>
      <dgm:spPr/>
    </dgm:pt>
  </dgm:ptLst>
  <dgm:cxnLst>
    <dgm:cxn modelId="{A8BC1662-7B0E-C44F-960F-E9FC03CA3370}" type="presOf" srcId="{E702F168-2166-4042-9E59-C28AFFB643E9}" destId="{CD2A443C-EFDC-DC44-B5FE-D8E962502BF0}" srcOrd="0" destOrd="0" presId="urn:microsoft.com/office/officeart/2005/8/layout/hierarchy3"/>
    <dgm:cxn modelId="{8D5D2564-0208-534E-9EBB-EA2E834B4365}" type="presOf" srcId="{C6C7A857-FD17-1B45-A608-926B5E0B4366}" destId="{6CD658D6-9113-E345-9B66-323BB6861D7D}" srcOrd="0" destOrd="0" presId="urn:microsoft.com/office/officeart/2005/8/layout/hierarchy3"/>
    <dgm:cxn modelId="{BACFE265-B381-994C-AFE4-5EFA7769BD08}" srcId="{E702F168-2166-4042-9E59-C28AFFB643E9}" destId="{34FFEA76-19A8-BB41-965A-D6844056B5E2}" srcOrd="2" destOrd="0" parTransId="{8C4770FE-44E7-DD44-9E73-39476B069BD8}" sibTransId="{45644C85-F50C-7E40-9791-8E8085211F7B}"/>
    <dgm:cxn modelId="{CA55514B-1543-CE45-A144-8A53659918F2}" type="presOf" srcId="{87991C9C-73FA-3347-8E28-D231D8304D07}" destId="{47C2C37B-EF7D-3A48-8BC7-B4C29B9BF4F2}" srcOrd="0" destOrd="0" presId="urn:microsoft.com/office/officeart/2005/8/layout/hierarchy3"/>
    <dgm:cxn modelId="{044F096C-1C39-4049-ACC8-6B35A355BB7B}" type="presOf" srcId="{0F4CB0CD-5A1D-9245-8A01-7AE2832547A8}" destId="{FF16ACA3-E8C1-AE46-9BD9-213F37101C3E}" srcOrd="0" destOrd="0" presId="urn:microsoft.com/office/officeart/2005/8/layout/hierarchy3"/>
    <dgm:cxn modelId="{88D7F554-3E0F-2747-9128-FF799AD34B73}" type="presOf" srcId="{E702F168-2166-4042-9E59-C28AFFB643E9}" destId="{BEF43E06-8D0E-3E46-9E82-E6B7EB9A2CCA}" srcOrd="1" destOrd="0" presId="urn:microsoft.com/office/officeart/2005/8/layout/hierarchy3"/>
    <dgm:cxn modelId="{ABE7D78A-7C27-6845-8C0B-FB1EE93F1F91}" srcId="{E702F168-2166-4042-9E59-C28AFFB643E9}" destId="{8E09E989-3993-3641-94D8-118366C00EED}" srcOrd="0" destOrd="0" parTransId="{E2BE3D3C-270A-9C42-A60F-75CAF2FDE1CD}" sibTransId="{4BC9DECE-DBEA-BA4E-9843-96993165640A}"/>
    <dgm:cxn modelId="{EE98048F-6064-084C-B74C-1C31A18E23A1}" type="presOf" srcId="{8C4770FE-44E7-DD44-9E73-39476B069BD8}" destId="{6E3604DE-AE65-A544-8F9C-89313716679B}" srcOrd="0" destOrd="0" presId="urn:microsoft.com/office/officeart/2005/8/layout/hierarchy3"/>
    <dgm:cxn modelId="{E38FD4A4-20B1-E840-8273-0F186C4A9913}" type="presOf" srcId="{34FFEA76-19A8-BB41-965A-D6844056B5E2}" destId="{9A6913B8-56FF-904F-B483-3A47C2083791}" srcOrd="0" destOrd="0" presId="urn:microsoft.com/office/officeart/2005/8/layout/hierarchy3"/>
    <dgm:cxn modelId="{16545CB6-470A-9D4B-A075-C4FE82F94AE4}" srcId="{87991C9C-73FA-3347-8E28-D231D8304D07}" destId="{E702F168-2166-4042-9E59-C28AFFB643E9}" srcOrd="0" destOrd="0" parTransId="{095BC24F-BFC4-E542-84AF-8E0D77C68894}" sibTransId="{3B03501A-1CC9-C144-8E48-B5C591EC514C}"/>
    <dgm:cxn modelId="{B70EC1C3-B843-E84A-BB1C-9AC9AC03E262}" type="presOf" srcId="{8E09E989-3993-3641-94D8-118366C00EED}" destId="{7CEA38C9-0D06-D64B-B9A0-009B12F196B9}" srcOrd="0" destOrd="0" presId="urn:microsoft.com/office/officeart/2005/8/layout/hierarchy3"/>
    <dgm:cxn modelId="{33EA6AD3-FF7A-0E40-A875-83B84242FF80}" srcId="{E702F168-2166-4042-9E59-C28AFFB643E9}" destId="{C6C7A857-FD17-1B45-A608-926B5E0B4366}" srcOrd="1" destOrd="0" parTransId="{0F4CB0CD-5A1D-9245-8A01-7AE2832547A8}" sibTransId="{84FC6E59-7827-9143-9857-E4B329827451}"/>
    <dgm:cxn modelId="{F30406D5-0A06-5040-A30F-D068A6FA453E}" type="presOf" srcId="{E2BE3D3C-270A-9C42-A60F-75CAF2FDE1CD}" destId="{EB027B87-E782-B046-AD55-53B937C45351}" srcOrd="0" destOrd="0" presId="urn:microsoft.com/office/officeart/2005/8/layout/hierarchy3"/>
    <dgm:cxn modelId="{F32160B0-F6CA-6B47-91A1-C6531D31C34D}" type="presParOf" srcId="{47C2C37B-EF7D-3A48-8BC7-B4C29B9BF4F2}" destId="{3BFC52D1-0DEF-7E40-B348-08735FA50608}" srcOrd="0" destOrd="0" presId="urn:microsoft.com/office/officeart/2005/8/layout/hierarchy3"/>
    <dgm:cxn modelId="{5D334C56-185A-2549-9D4B-0A0D134EC7B0}" type="presParOf" srcId="{3BFC52D1-0DEF-7E40-B348-08735FA50608}" destId="{635E244F-ACA8-4E45-8C2D-A000B89BA842}" srcOrd="0" destOrd="0" presId="urn:microsoft.com/office/officeart/2005/8/layout/hierarchy3"/>
    <dgm:cxn modelId="{B9ADE469-CE53-CE44-B1A0-E0337AD33062}" type="presParOf" srcId="{635E244F-ACA8-4E45-8C2D-A000B89BA842}" destId="{CD2A443C-EFDC-DC44-B5FE-D8E962502BF0}" srcOrd="0" destOrd="0" presId="urn:microsoft.com/office/officeart/2005/8/layout/hierarchy3"/>
    <dgm:cxn modelId="{E6C2FCEE-A151-0548-812C-6F1C5933B290}" type="presParOf" srcId="{635E244F-ACA8-4E45-8C2D-A000B89BA842}" destId="{BEF43E06-8D0E-3E46-9E82-E6B7EB9A2CCA}" srcOrd="1" destOrd="0" presId="urn:microsoft.com/office/officeart/2005/8/layout/hierarchy3"/>
    <dgm:cxn modelId="{720C58E3-2D15-4642-92E8-597B1287CC24}" type="presParOf" srcId="{3BFC52D1-0DEF-7E40-B348-08735FA50608}" destId="{3FB0D598-32D1-FB40-B2CA-67193402FEA1}" srcOrd="1" destOrd="0" presId="urn:microsoft.com/office/officeart/2005/8/layout/hierarchy3"/>
    <dgm:cxn modelId="{1F2F1037-29AF-8943-98A6-38047D230EAD}" type="presParOf" srcId="{3FB0D598-32D1-FB40-B2CA-67193402FEA1}" destId="{EB027B87-E782-B046-AD55-53B937C45351}" srcOrd="0" destOrd="0" presId="urn:microsoft.com/office/officeart/2005/8/layout/hierarchy3"/>
    <dgm:cxn modelId="{95B0C29B-9F1B-4147-A706-B9741A2CFEB0}" type="presParOf" srcId="{3FB0D598-32D1-FB40-B2CA-67193402FEA1}" destId="{7CEA38C9-0D06-D64B-B9A0-009B12F196B9}" srcOrd="1" destOrd="0" presId="urn:microsoft.com/office/officeart/2005/8/layout/hierarchy3"/>
    <dgm:cxn modelId="{7179DA83-0ED1-C246-A937-8FDA6DF766BD}" type="presParOf" srcId="{3FB0D598-32D1-FB40-B2CA-67193402FEA1}" destId="{FF16ACA3-E8C1-AE46-9BD9-213F37101C3E}" srcOrd="2" destOrd="0" presId="urn:microsoft.com/office/officeart/2005/8/layout/hierarchy3"/>
    <dgm:cxn modelId="{26B63219-EFF2-EC47-8BD3-42F8634A816B}" type="presParOf" srcId="{3FB0D598-32D1-FB40-B2CA-67193402FEA1}" destId="{6CD658D6-9113-E345-9B66-323BB6861D7D}" srcOrd="3" destOrd="0" presId="urn:microsoft.com/office/officeart/2005/8/layout/hierarchy3"/>
    <dgm:cxn modelId="{AE73B603-47FC-A54E-8292-4D9EE24D55F0}" type="presParOf" srcId="{3FB0D598-32D1-FB40-B2CA-67193402FEA1}" destId="{6E3604DE-AE65-A544-8F9C-89313716679B}" srcOrd="4" destOrd="0" presId="urn:microsoft.com/office/officeart/2005/8/layout/hierarchy3"/>
    <dgm:cxn modelId="{B4BBFA4A-CF24-CA4B-8D2B-E687D29B332D}" type="presParOf" srcId="{3FB0D598-32D1-FB40-B2CA-67193402FEA1}" destId="{9A6913B8-56FF-904F-B483-3A47C208379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BA7B16-62AD-8044-B4FB-BE3A8EBEEDD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FDEBDE-DBF7-8842-BBB0-D28D817B9C2F}">
      <dgm:prSet/>
      <dgm:spPr/>
      <dgm:t>
        <a:bodyPr/>
        <a:lstStyle/>
        <a:p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4. Принцип верховенства закону,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i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3A32B-5C58-6840-B260-AC7E404FEAE4}" type="parTrans" cxnId="{E5287844-42FD-E249-89FB-62F51BCB57A5}">
      <dgm:prSet/>
      <dgm:spPr/>
      <dgm:t>
        <a:bodyPr/>
        <a:lstStyle/>
        <a:p>
          <a:endParaRPr lang="ru-RU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5BCE7-0F8D-F84F-9154-65A1E383F746}" type="sibTrans" cxnId="{E5287844-42FD-E249-89FB-62F51BCB57A5}">
      <dgm:prSet/>
      <dgm:spPr/>
      <dgm:t>
        <a:bodyPr/>
        <a:lstStyle/>
        <a:p>
          <a:endParaRPr lang="ru-RU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71A5D-5EAF-4341-98E7-5C5307690E84}">
      <dgm:prSet/>
      <dgm:spPr/>
      <dgm:t>
        <a:bodyPr/>
        <a:lstStyle/>
        <a:p>
          <a:r>
            <a:rPr lang="ru-RU" i="0">
              <a:latin typeface="Times New Roman" panose="02020603050405020304" pitchFamily="18" charset="0"/>
              <a:cs typeface="Times New Roman" panose="02020603050405020304" pitchFamily="18" charset="0"/>
            </a:rPr>
            <a:t>у регулюванні зовнішньоекономічної діяльності тільки законами України;</a:t>
          </a:r>
          <a:endParaRPr lang="ru-UA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C7D13-2693-4644-84CA-C970CEC1DB29}" type="parTrans" cxnId="{AABEE5EB-0CB9-1D44-9932-658D436D762A}">
      <dgm:prSet/>
      <dgm:spPr/>
      <dgm:t>
        <a:bodyPr/>
        <a:lstStyle/>
        <a:p>
          <a:endParaRPr lang="ru-RU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60419-B32E-F84D-9DFD-A00124151EC3}" type="sibTrans" cxnId="{AABEE5EB-0CB9-1D44-9932-658D436D762A}">
      <dgm:prSet/>
      <dgm:spPr/>
      <dgm:t>
        <a:bodyPr/>
        <a:lstStyle/>
        <a:p>
          <a:endParaRPr lang="ru-RU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15CDF-3C51-2945-8ADB-82AAD8020069}">
      <dgm:prSet/>
      <dgm:spPr/>
      <dgm:t>
        <a:bodyPr/>
        <a:lstStyle/>
        <a:p>
          <a:r>
            <a:rPr lang="ru-RU" i="0">
              <a:latin typeface="Times New Roman" panose="02020603050405020304" pitchFamily="18" charset="0"/>
              <a:cs typeface="Times New Roman" panose="02020603050405020304" pitchFamily="18" charset="0"/>
            </a:rPr>
            <a:t>у забороні застосування підзаконних актів та актів управління місцевих органів, що у будь-який спосіб створюють для суб'єктів зовнішньоекономічної діяльності умови, менш сприятливі, ніж ті, які визначені законами України.</a:t>
          </a:r>
          <a:endParaRPr lang="ru-UA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7A2A3-33F5-234A-AA9F-67DCE02EB68F}" type="parTrans" cxnId="{B4253620-EC47-D942-80C5-3701906F603B}">
      <dgm:prSet/>
      <dgm:spPr/>
      <dgm:t>
        <a:bodyPr/>
        <a:lstStyle/>
        <a:p>
          <a:endParaRPr lang="ru-RU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086C4-B665-D543-80E0-7A8BC2B0AB84}" type="sibTrans" cxnId="{B4253620-EC47-D942-80C5-3701906F603B}">
      <dgm:prSet/>
      <dgm:spPr/>
      <dgm:t>
        <a:bodyPr/>
        <a:lstStyle/>
        <a:p>
          <a:endParaRPr lang="ru-RU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BCDE0-5B77-194A-9625-374E28689A0C}" type="pres">
      <dgm:prSet presAssocID="{5DBA7B16-62AD-8044-B4FB-BE3A8EBEED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BD6B53-79EE-254B-8F65-6A112630A007}" type="pres">
      <dgm:prSet presAssocID="{A8FDEBDE-DBF7-8842-BBB0-D28D817B9C2F}" presName="root" presStyleCnt="0"/>
      <dgm:spPr/>
    </dgm:pt>
    <dgm:pt modelId="{6AB49B38-22AC-BD41-A902-D6CFD898B0DD}" type="pres">
      <dgm:prSet presAssocID="{A8FDEBDE-DBF7-8842-BBB0-D28D817B9C2F}" presName="rootComposite" presStyleCnt="0"/>
      <dgm:spPr/>
    </dgm:pt>
    <dgm:pt modelId="{AC58A476-B283-114E-8ED8-24B9FC2C5A9D}" type="pres">
      <dgm:prSet presAssocID="{A8FDEBDE-DBF7-8842-BBB0-D28D817B9C2F}" presName="rootText" presStyleLbl="node1" presStyleIdx="0" presStyleCnt="1" custScaleX="85227" custScaleY="76442"/>
      <dgm:spPr/>
    </dgm:pt>
    <dgm:pt modelId="{FD398EED-6785-A842-BC44-EEC5B18AC4F9}" type="pres">
      <dgm:prSet presAssocID="{A8FDEBDE-DBF7-8842-BBB0-D28D817B9C2F}" presName="rootConnector" presStyleLbl="node1" presStyleIdx="0" presStyleCnt="1"/>
      <dgm:spPr/>
    </dgm:pt>
    <dgm:pt modelId="{A2AF636D-4685-D647-B4E7-841C5594BC89}" type="pres">
      <dgm:prSet presAssocID="{A8FDEBDE-DBF7-8842-BBB0-D28D817B9C2F}" presName="childShape" presStyleCnt="0"/>
      <dgm:spPr/>
    </dgm:pt>
    <dgm:pt modelId="{2BE1C1C7-C125-4347-AADD-35BB28457385}" type="pres">
      <dgm:prSet presAssocID="{2F0C7D13-2693-4644-84CA-C970CEC1DB29}" presName="Name13" presStyleLbl="parChTrans1D2" presStyleIdx="0" presStyleCnt="2"/>
      <dgm:spPr/>
    </dgm:pt>
    <dgm:pt modelId="{D292B72D-89D1-9649-84B6-2FB830F97D1E}" type="pres">
      <dgm:prSet presAssocID="{1B571A5D-5EAF-4341-98E7-5C5307690E84}" presName="childText" presStyleLbl="bgAcc1" presStyleIdx="0" presStyleCnt="2">
        <dgm:presLayoutVars>
          <dgm:bulletEnabled val="1"/>
        </dgm:presLayoutVars>
      </dgm:prSet>
      <dgm:spPr/>
    </dgm:pt>
    <dgm:pt modelId="{10CF83B4-E1AD-6E4B-B0D0-28B8CF301079}" type="pres">
      <dgm:prSet presAssocID="{A187A2A3-33F5-234A-AA9F-67DCE02EB68F}" presName="Name13" presStyleLbl="parChTrans1D2" presStyleIdx="1" presStyleCnt="2"/>
      <dgm:spPr/>
    </dgm:pt>
    <dgm:pt modelId="{F7825950-4A93-3C41-9D76-F5769284E5ED}" type="pres">
      <dgm:prSet presAssocID="{E2515CDF-3C51-2945-8ADB-82AAD8020069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B4253620-EC47-D942-80C5-3701906F603B}" srcId="{A8FDEBDE-DBF7-8842-BBB0-D28D817B9C2F}" destId="{E2515CDF-3C51-2945-8ADB-82AAD8020069}" srcOrd="1" destOrd="0" parTransId="{A187A2A3-33F5-234A-AA9F-67DCE02EB68F}" sibTransId="{D33086C4-B665-D543-80E0-7A8BC2B0AB84}"/>
    <dgm:cxn modelId="{C8ADD923-448F-AC4E-A283-3F25DD7AF2C9}" type="presOf" srcId="{A8FDEBDE-DBF7-8842-BBB0-D28D817B9C2F}" destId="{FD398EED-6785-A842-BC44-EEC5B18AC4F9}" srcOrd="1" destOrd="0" presId="urn:microsoft.com/office/officeart/2005/8/layout/hierarchy3"/>
    <dgm:cxn modelId="{6A64F042-F765-6149-84E8-0CA705556966}" type="presOf" srcId="{A187A2A3-33F5-234A-AA9F-67DCE02EB68F}" destId="{10CF83B4-E1AD-6E4B-B0D0-28B8CF301079}" srcOrd="0" destOrd="0" presId="urn:microsoft.com/office/officeart/2005/8/layout/hierarchy3"/>
    <dgm:cxn modelId="{E5287844-42FD-E249-89FB-62F51BCB57A5}" srcId="{5DBA7B16-62AD-8044-B4FB-BE3A8EBEEDD4}" destId="{A8FDEBDE-DBF7-8842-BBB0-D28D817B9C2F}" srcOrd="0" destOrd="0" parTransId="{97E3A32B-5C58-6840-B260-AC7E404FEAE4}" sibTransId="{D1F5BCE7-0F8D-F84F-9154-65A1E383F746}"/>
    <dgm:cxn modelId="{21D53092-716A-934A-B7DD-039DF3F9D2A8}" type="presOf" srcId="{2F0C7D13-2693-4644-84CA-C970CEC1DB29}" destId="{2BE1C1C7-C125-4347-AADD-35BB28457385}" srcOrd="0" destOrd="0" presId="urn:microsoft.com/office/officeart/2005/8/layout/hierarchy3"/>
    <dgm:cxn modelId="{6AE377A3-DEB2-B74F-B194-F38BA459B427}" type="presOf" srcId="{A8FDEBDE-DBF7-8842-BBB0-D28D817B9C2F}" destId="{AC58A476-B283-114E-8ED8-24B9FC2C5A9D}" srcOrd="0" destOrd="0" presId="urn:microsoft.com/office/officeart/2005/8/layout/hierarchy3"/>
    <dgm:cxn modelId="{82882EB2-ADFA-1B4D-959F-424E7DD98A67}" type="presOf" srcId="{E2515CDF-3C51-2945-8ADB-82AAD8020069}" destId="{F7825950-4A93-3C41-9D76-F5769284E5ED}" srcOrd="0" destOrd="0" presId="urn:microsoft.com/office/officeart/2005/8/layout/hierarchy3"/>
    <dgm:cxn modelId="{A8ECDFBC-FF6D-3244-8C7E-BFE4C4F9A0DF}" type="presOf" srcId="{1B571A5D-5EAF-4341-98E7-5C5307690E84}" destId="{D292B72D-89D1-9649-84B6-2FB830F97D1E}" srcOrd="0" destOrd="0" presId="urn:microsoft.com/office/officeart/2005/8/layout/hierarchy3"/>
    <dgm:cxn modelId="{8F35CAC5-12C6-194A-84D7-A75969D6730D}" type="presOf" srcId="{5DBA7B16-62AD-8044-B4FB-BE3A8EBEEDD4}" destId="{99FBCDE0-5B77-194A-9625-374E28689A0C}" srcOrd="0" destOrd="0" presId="urn:microsoft.com/office/officeart/2005/8/layout/hierarchy3"/>
    <dgm:cxn modelId="{AABEE5EB-0CB9-1D44-9932-658D436D762A}" srcId="{A8FDEBDE-DBF7-8842-BBB0-D28D817B9C2F}" destId="{1B571A5D-5EAF-4341-98E7-5C5307690E84}" srcOrd="0" destOrd="0" parTransId="{2F0C7D13-2693-4644-84CA-C970CEC1DB29}" sibTransId="{80560419-B32E-F84D-9DFD-A00124151EC3}"/>
    <dgm:cxn modelId="{A7AE5B98-D3CA-D541-96BE-45D34BB914C2}" type="presParOf" srcId="{99FBCDE0-5B77-194A-9625-374E28689A0C}" destId="{BBBD6B53-79EE-254B-8F65-6A112630A007}" srcOrd="0" destOrd="0" presId="urn:microsoft.com/office/officeart/2005/8/layout/hierarchy3"/>
    <dgm:cxn modelId="{33AE75B2-0AF7-C54E-9C09-06D338B20F66}" type="presParOf" srcId="{BBBD6B53-79EE-254B-8F65-6A112630A007}" destId="{6AB49B38-22AC-BD41-A902-D6CFD898B0DD}" srcOrd="0" destOrd="0" presId="urn:microsoft.com/office/officeart/2005/8/layout/hierarchy3"/>
    <dgm:cxn modelId="{8CB1ACEA-FDBD-5945-88E4-8552FE7DBF0C}" type="presParOf" srcId="{6AB49B38-22AC-BD41-A902-D6CFD898B0DD}" destId="{AC58A476-B283-114E-8ED8-24B9FC2C5A9D}" srcOrd="0" destOrd="0" presId="urn:microsoft.com/office/officeart/2005/8/layout/hierarchy3"/>
    <dgm:cxn modelId="{98A34C68-1D1A-954C-81A1-46F2B3485B3E}" type="presParOf" srcId="{6AB49B38-22AC-BD41-A902-D6CFD898B0DD}" destId="{FD398EED-6785-A842-BC44-EEC5B18AC4F9}" srcOrd="1" destOrd="0" presId="urn:microsoft.com/office/officeart/2005/8/layout/hierarchy3"/>
    <dgm:cxn modelId="{E0973281-01DC-9945-8EC0-00F7D07D1EDC}" type="presParOf" srcId="{BBBD6B53-79EE-254B-8F65-6A112630A007}" destId="{A2AF636D-4685-D647-B4E7-841C5594BC89}" srcOrd="1" destOrd="0" presId="urn:microsoft.com/office/officeart/2005/8/layout/hierarchy3"/>
    <dgm:cxn modelId="{96BBDBFA-7B04-1542-B08D-D2AC17A8B74F}" type="presParOf" srcId="{A2AF636D-4685-D647-B4E7-841C5594BC89}" destId="{2BE1C1C7-C125-4347-AADD-35BB28457385}" srcOrd="0" destOrd="0" presId="urn:microsoft.com/office/officeart/2005/8/layout/hierarchy3"/>
    <dgm:cxn modelId="{2F58CD79-4130-2844-B044-1D809376221E}" type="presParOf" srcId="{A2AF636D-4685-D647-B4E7-841C5594BC89}" destId="{D292B72D-89D1-9649-84B6-2FB830F97D1E}" srcOrd="1" destOrd="0" presId="urn:microsoft.com/office/officeart/2005/8/layout/hierarchy3"/>
    <dgm:cxn modelId="{99886B9A-EA39-8643-BAEA-897F561EE6D7}" type="presParOf" srcId="{A2AF636D-4685-D647-B4E7-841C5594BC89}" destId="{10CF83B4-E1AD-6E4B-B0D0-28B8CF301079}" srcOrd="2" destOrd="0" presId="urn:microsoft.com/office/officeart/2005/8/layout/hierarchy3"/>
    <dgm:cxn modelId="{F52B25D4-F5FE-FD4B-A690-7AF35EF59FBF}" type="presParOf" srcId="{A2AF636D-4685-D647-B4E7-841C5594BC89}" destId="{F7825950-4A93-3C41-9D76-F5769284E5E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77FA23-6A30-DA4E-8F0F-9B2B51FA0CC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2B698D-DEA3-4F45-9045-E3D40C72C5A8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5. Принцип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 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у тому,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як держава: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6EA47-FA03-474B-9BC8-84ED72244B73}" type="parTrans" cxnId="{39D8C22A-6995-2548-A7F0-28F70275E5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F8A0A-716E-F549-A120-4E4E13ADAAF9}" type="sibTrans" cxnId="{39D8C22A-6995-2548-A7F0-28F70275E5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CCD78E-EBD2-134F-B146-889B2AB93EE6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рівний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господарської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згідно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законами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09E70-B85E-1642-9DB8-76EC5C122658}" type="parTrans" cxnId="{9D8A9441-DF79-C04D-8AB3-0EB0AF07C9A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8E704-53D7-FB49-977F-FA207FC65EA9}" type="sibTrans" cxnId="{9D8A9441-DF79-C04D-8AB3-0EB0AF07C9A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FBFAE-F152-1341-BDF5-F5086DF5F331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здійснює рівний захист всіх суб'єктів зовнішньоекономічної діяльності України за межами України згідно з нормами міжнародного права;</a:t>
          </a:r>
          <a:endParaRPr lang="ru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80B58-473D-D74C-9B70-B8AC717559C0}" type="parTrans" cxnId="{8AF5812F-6876-9E4F-B786-E818540029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3399E-49D3-3F44-81F0-3EA74275B27E}" type="sibTrans" cxnId="{8AF5812F-6876-9E4F-B786-E818540029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38441-9E01-FB4D-B42D-6332545CBD38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як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так і за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межами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лише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умов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підписаних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нею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договорів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норм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5DE2A-3928-6245-85F5-BE5749C1B945}" type="parTrans" cxnId="{01FDCE6A-C802-B141-8C96-F5DAA570C6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7F61B-6891-BB44-98E6-9DCCC27ABF74}" type="sibTrans" cxnId="{01FDCE6A-C802-B141-8C96-F5DAA570C6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DF4C-79E4-EC43-908D-92AEE4A6E3C5}" type="pres">
      <dgm:prSet presAssocID="{9177FA23-6A30-DA4E-8F0F-9B2B51FA0C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A32C20-D4E7-3045-8956-6FF4322EFE32}" type="pres">
      <dgm:prSet presAssocID="{912B698D-DEA3-4F45-9045-E3D40C72C5A8}" presName="root" presStyleCnt="0"/>
      <dgm:spPr/>
    </dgm:pt>
    <dgm:pt modelId="{D7EF6D19-CDE5-BA4D-BFA5-AFBD7D78C248}" type="pres">
      <dgm:prSet presAssocID="{912B698D-DEA3-4F45-9045-E3D40C72C5A8}" presName="rootComposite" presStyleCnt="0"/>
      <dgm:spPr/>
    </dgm:pt>
    <dgm:pt modelId="{2D000B89-D674-3D4C-B2A6-DDCD09FC4135}" type="pres">
      <dgm:prSet presAssocID="{912B698D-DEA3-4F45-9045-E3D40C72C5A8}" presName="rootText" presStyleLbl="node1" presStyleIdx="0" presStyleCnt="1" custScaleX="124547"/>
      <dgm:spPr/>
    </dgm:pt>
    <dgm:pt modelId="{F9EAB47F-FEC7-C042-830D-CD3AAE5F5ECA}" type="pres">
      <dgm:prSet presAssocID="{912B698D-DEA3-4F45-9045-E3D40C72C5A8}" presName="rootConnector" presStyleLbl="node1" presStyleIdx="0" presStyleCnt="1"/>
      <dgm:spPr/>
    </dgm:pt>
    <dgm:pt modelId="{08B4A5E0-25E9-2E41-868E-35027E8AEC1F}" type="pres">
      <dgm:prSet presAssocID="{912B698D-DEA3-4F45-9045-E3D40C72C5A8}" presName="childShape" presStyleCnt="0"/>
      <dgm:spPr/>
    </dgm:pt>
    <dgm:pt modelId="{C978E1E3-ED31-0540-BEC1-446C4EB1C38E}" type="pres">
      <dgm:prSet presAssocID="{4B109E70-B85E-1642-9DB8-76EC5C122658}" presName="Name13" presStyleLbl="parChTrans1D2" presStyleIdx="0" presStyleCnt="3"/>
      <dgm:spPr/>
    </dgm:pt>
    <dgm:pt modelId="{5B5585CC-A8AC-EE43-A271-329079280C85}" type="pres">
      <dgm:prSet presAssocID="{00CCD78E-EBD2-134F-B146-889B2AB93EE6}" presName="childText" presStyleLbl="bgAcc1" presStyleIdx="0" presStyleCnt="3" custScaleX="175668">
        <dgm:presLayoutVars>
          <dgm:bulletEnabled val="1"/>
        </dgm:presLayoutVars>
      </dgm:prSet>
      <dgm:spPr/>
    </dgm:pt>
    <dgm:pt modelId="{A2A2F8FC-3E21-D54C-B2AE-56C8A2DA07CE}" type="pres">
      <dgm:prSet presAssocID="{5D580B58-473D-D74C-9B70-B8AC717559C0}" presName="Name13" presStyleLbl="parChTrans1D2" presStyleIdx="1" presStyleCnt="3"/>
      <dgm:spPr/>
    </dgm:pt>
    <dgm:pt modelId="{BC498AE8-1A88-9241-917F-EE519DE5E489}" type="pres">
      <dgm:prSet presAssocID="{D48FBFAE-F152-1341-BDF5-F5086DF5F331}" presName="childText" presStyleLbl="bgAcc1" presStyleIdx="1" presStyleCnt="3" custScaleX="175408">
        <dgm:presLayoutVars>
          <dgm:bulletEnabled val="1"/>
        </dgm:presLayoutVars>
      </dgm:prSet>
      <dgm:spPr/>
    </dgm:pt>
    <dgm:pt modelId="{8541C6ED-ACAF-8740-8C79-92F78DECD51E}" type="pres">
      <dgm:prSet presAssocID="{F2A5DE2A-3928-6245-85F5-BE5749C1B945}" presName="Name13" presStyleLbl="parChTrans1D2" presStyleIdx="2" presStyleCnt="3"/>
      <dgm:spPr/>
    </dgm:pt>
    <dgm:pt modelId="{EB034A14-608F-904B-9CF0-C4B314E6AD62}" type="pres">
      <dgm:prSet presAssocID="{9D338441-9E01-FB4D-B42D-6332545CBD38}" presName="childText" presStyleLbl="bgAcc1" presStyleIdx="2" presStyleCnt="3" custScaleX="175408">
        <dgm:presLayoutVars>
          <dgm:bulletEnabled val="1"/>
        </dgm:presLayoutVars>
      </dgm:prSet>
      <dgm:spPr/>
    </dgm:pt>
  </dgm:ptLst>
  <dgm:cxnLst>
    <dgm:cxn modelId="{191B3F06-3C58-9C4D-8D5A-1255DFB556C9}" type="presOf" srcId="{5D580B58-473D-D74C-9B70-B8AC717559C0}" destId="{A2A2F8FC-3E21-D54C-B2AE-56C8A2DA07CE}" srcOrd="0" destOrd="0" presId="urn:microsoft.com/office/officeart/2005/8/layout/hierarchy3"/>
    <dgm:cxn modelId="{1252E508-0BB4-E84F-949F-3CE3B8A106C9}" type="presOf" srcId="{9D338441-9E01-FB4D-B42D-6332545CBD38}" destId="{EB034A14-608F-904B-9CF0-C4B314E6AD62}" srcOrd="0" destOrd="0" presId="urn:microsoft.com/office/officeart/2005/8/layout/hierarchy3"/>
    <dgm:cxn modelId="{17C10B1D-34B3-A847-A811-4A65AB445A4E}" type="presOf" srcId="{D48FBFAE-F152-1341-BDF5-F5086DF5F331}" destId="{BC498AE8-1A88-9241-917F-EE519DE5E489}" srcOrd="0" destOrd="0" presId="urn:microsoft.com/office/officeart/2005/8/layout/hierarchy3"/>
    <dgm:cxn modelId="{39D8C22A-6995-2548-A7F0-28F70275E518}" srcId="{9177FA23-6A30-DA4E-8F0F-9B2B51FA0CC1}" destId="{912B698D-DEA3-4F45-9045-E3D40C72C5A8}" srcOrd="0" destOrd="0" parTransId="{C1A6EA47-FA03-474B-9BC8-84ED72244B73}" sibTransId="{8EDF8A0A-716E-F549-A120-4E4E13ADAAF9}"/>
    <dgm:cxn modelId="{8AF5812F-6876-9E4F-B786-E8185400292F}" srcId="{912B698D-DEA3-4F45-9045-E3D40C72C5A8}" destId="{D48FBFAE-F152-1341-BDF5-F5086DF5F331}" srcOrd="1" destOrd="0" parTransId="{5D580B58-473D-D74C-9B70-B8AC717559C0}" sibTransId="{2883399E-49D3-3F44-81F0-3EA74275B27E}"/>
    <dgm:cxn modelId="{9D8A9441-DF79-C04D-8AB3-0EB0AF07C9AF}" srcId="{912B698D-DEA3-4F45-9045-E3D40C72C5A8}" destId="{00CCD78E-EBD2-134F-B146-889B2AB93EE6}" srcOrd="0" destOrd="0" parTransId="{4B109E70-B85E-1642-9DB8-76EC5C122658}" sibTransId="{6BF8E704-53D7-FB49-977F-FA207FC65EA9}"/>
    <dgm:cxn modelId="{01FDCE6A-C802-B141-8C96-F5DAA570C6A3}" srcId="{912B698D-DEA3-4F45-9045-E3D40C72C5A8}" destId="{9D338441-9E01-FB4D-B42D-6332545CBD38}" srcOrd="2" destOrd="0" parTransId="{F2A5DE2A-3928-6245-85F5-BE5749C1B945}" sibTransId="{0517F61B-6891-BB44-98E6-9DCCC27ABF74}"/>
    <dgm:cxn modelId="{55C92A72-3418-654C-BDC9-20F866E911CE}" type="presOf" srcId="{4B109E70-B85E-1642-9DB8-76EC5C122658}" destId="{C978E1E3-ED31-0540-BEC1-446C4EB1C38E}" srcOrd="0" destOrd="0" presId="urn:microsoft.com/office/officeart/2005/8/layout/hierarchy3"/>
    <dgm:cxn modelId="{0EB3F177-BBBB-5045-AF78-75F2C1B5CAC6}" type="presOf" srcId="{9177FA23-6A30-DA4E-8F0F-9B2B51FA0CC1}" destId="{78E3DF4C-79E4-EC43-908D-92AEE4A6E3C5}" srcOrd="0" destOrd="0" presId="urn:microsoft.com/office/officeart/2005/8/layout/hierarchy3"/>
    <dgm:cxn modelId="{B560EFCC-494E-C84B-BC26-6B102A602F45}" type="presOf" srcId="{00CCD78E-EBD2-134F-B146-889B2AB93EE6}" destId="{5B5585CC-A8AC-EE43-A271-329079280C85}" srcOrd="0" destOrd="0" presId="urn:microsoft.com/office/officeart/2005/8/layout/hierarchy3"/>
    <dgm:cxn modelId="{7E49FBCF-E44D-E946-9F96-65BCF9BB6CA9}" type="presOf" srcId="{912B698D-DEA3-4F45-9045-E3D40C72C5A8}" destId="{F9EAB47F-FEC7-C042-830D-CD3AAE5F5ECA}" srcOrd="1" destOrd="0" presId="urn:microsoft.com/office/officeart/2005/8/layout/hierarchy3"/>
    <dgm:cxn modelId="{34B93BD8-4158-AE4F-8293-A76C1C8384B4}" type="presOf" srcId="{F2A5DE2A-3928-6245-85F5-BE5749C1B945}" destId="{8541C6ED-ACAF-8740-8C79-92F78DECD51E}" srcOrd="0" destOrd="0" presId="urn:microsoft.com/office/officeart/2005/8/layout/hierarchy3"/>
    <dgm:cxn modelId="{0300D5EF-ED57-1F48-8F89-AF4B5E0CBF68}" type="presOf" srcId="{912B698D-DEA3-4F45-9045-E3D40C72C5A8}" destId="{2D000B89-D674-3D4C-B2A6-DDCD09FC4135}" srcOrd="0" destOrd="0" presId="urn:microsoft.com/office/officeart/2005/8/layout/hierarchy3"/>
    <dgm:cxn modelId="{47FA8B25-0A8B-254F-BF4A-041E6740EA69}" type="presParOf" srcId="{78E3DF4C-79E4-EC43-908D-92AEE4A6E3C5}" destId="{0BA32C20-D4E7-3045-8956-6FF4322EFE32}" srcOrd="0" destOrd="0" presId="urn:microsoft.com/office/officeart/2005/8/layout/hierarchy3"/>
    <dgm:cxn modelId="{44C2485B-7E1C-7849-9805-E14DC0205EEB}" type="presParOf" srcId="{0BA32C20-D4E7-3045-8956-6FF4322EFE32}" destId="{D7EF6D19-CDE5-BA4D-BFA5-AFBD7D78C248}" srcOrd="0" destOrd="0" presId="urn:microsoft.com/office/officeart/2005/8/layout/hierarchy3"/>
    <dgm:cxn modelId="{FF9CAC59-A8C1-9A4F-B22A-AA264B70A670}" type="presParOf" srcId="{D7EF6D19-CDE5-BA4D-BFA5-AFBD7D78C248}" destId="{2D000B89-D674-3D4C-B2A6-DDCD09FC4135}" srcOrd="0" destOrd="0" presId="urn:microsoft.com/office/officeart/2005/8/layout/hierarchy3"/>
    <dgm:cxn modelId="{1466AC87-8FE9-E749-B0DE-E3DC3BE3A96F}" type="presParOf" srcId="{D7EF6D19-CDE5-BA4D-BFA5-AFBD7D78C248}" destId="{F9EAB47F-FEC7-C042-830D-CD3AAE5F5ECA}" srcOrd="1" destOrd="0" presId="urn:microsoft.com/office/officeart/2005/8/layout/hierarchy3"/>
    <dgm:cxn modelId="{9F5DA77D-B87C-6C4B-9667-B98A870DBAED}" type="presParOf" srcId="{0BA32C20-D4E7-3045-8956-6FF4322EFE32}" destId="{08B4A5E0-25E9-2E41-868E-35027E8AEC1F}" srcOrd="1" destOrd="0" presId="urn:microsoft.com/office/officeart/2005/8/layout/hierarchy3"/>
    <dgm:cxn modelId="{532536E4-5570-6840-B442-2F4E73C0F10E}" type="presParOf" srcId="{08B4A5E0-25E9-2E41-868E-35027E8AEC1F}" destId="{C978E1E3-ED31-0540-BEC1-446C4EB1C38E}" srcOrd="0" destOrd="0" presId="urn:microsoft.com/office/officeart/2005/8/layout/hierarchy3"/>
    <dgm:cxn modelId="{BD60FBA6-88EB-834A-BBFA-81B5E8A3622B}" type="presParOf" srcId="{08B4A5E0-25E9-2E41-868E-35027E8AEC1F}" destId="{5B5585CC-A8AC-EE43-A271-329079280C85}" srcOrd="1" destOrd="0" presId="urn:microsoft.com/office/officeart/2005/8/layout/hierarchy3"/>
    <dgm:cxn modelId="{288DA593-C2EA-6A4E-AD90-92B6F3B41368}" type="presParOf" srcId="{08B4A5E0-25E9-2E41-868E-35027E8AEC1F}" destId="{A2A2F8FC-3E21-D54C-B2AE-56C8A2DA07CE}" srcOrd="2" destOrd="0" presId="urn:microsoft.com/office/officeart/2005/8/layout/hierarchy3"/>
    <dgm:cxn modelId="{8CB675D7-F937-FE45-AC79-EF975B4E595A}" type="presParOf" srcId="{08B4A5E0-25E9-2E41-868E-35027E8AEC1F}" destId="{BC498AE8-1A88-9241-917F-EE519DE5E489}" srcOrd="3" destOrd="0" presId="urn:microsoft.com/office/officeart/2005/8/layout/hierarchy3"/>
    <dgm:cxn modelId="{B22F9E6D-81CF-3F44-BFD2-0B8E181BD771}" type="presParOf" srcId="{08B4A5E0-25E9-2E41-868E-35027E8AEC1F}" destId="{8541C6ED-ACAF-8740-8C79-92F78DECD51E}" srcOrd="4" destOrd="0" presId="urn:microsoft.com/office/officeart/2005/8/layout/hierarchy3"/>
    <dgm:cxn modelId="{F5D79AFA-3E1E-0E41-9310-87C4F9A5F30A}" type="presParOf" srcId="{08B4A5E0-25E9-2E41-868E-35027E8AEC1F}" destId="{EB034A14-608F-904B-9CF0-C4B314E6AD6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9597D3-4212-E944-BB49-5B2F09D8004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8790D-F732-454E-91F8-1676813B01D1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6. Принцип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еквівалентності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обміну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 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неприпустимості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демпінгу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ввезенні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вивезенні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67C40-14C0-1C4B-ACF1-AE640B0B211C}" type="parTrans" cxnId="{08292295-3B1E-A745-AB10-11E2BABEC25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57502-542C-3248-8F28-15A4858947C0}" type="sibTrans" cxnId="{08292295-3B1E-A745-AB10-11E2BABEC25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708507-7EA0-CE44-802E-5890190B7399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означає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ЗЕД не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застосовувати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демпінг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здійсненні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операцій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F920A-6ACD-4C49-BF1F-FF50C703D218}" type="parTrans" cxnId="{9880A703-3B3C-8043-A4ED-EF2090480C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3BA50-65EA-0946-836C-0E41C4A603AC}" type="sibTrans" cxnId="{9880A703-3B3C-8043-A4ED-EF2090480C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6C36C-822A-7348-902F-3924F418F493}" type="pres">
      <dgm:prSet presAssocID="{4C9597D3-4212-E944-BB49-5B2F09D800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C4A895-7567-9B4B-9AE5-93ABC9C25D27}" type="pres">
      <dgm:prSet presAssocID="{E608790D-F732-454E-91F8-1676813B01D1}" presName="root" presStyleCnt="0"/>
      <dgm:spPr/>
    </dgm:pt>
    <dgm:pt modelId="{84F22D65-E0FD-EF49-8FBF-ECA2667FBAA7}" type="pres">
      <dgm:prSet presAssocID="{E608790D-F732-454E-91F8-1676813B01D1}" presName="rootComposite" presStyleCnt="0"/>
      <dgm:spPr/>
    </dgm:pt>
    <dgm:pt modelId="{BC6393D6-DE9A-5742-80A7-065C4B1E241A}" type="pres">
      <dgm:prSet presAssocID="{E608790D-F732-454E-91F8-1676813B01D1}" presName="rootText" presStyleLbl="node1" presStyleIdx="0" presStyleCnt="1" custScaleX="138014" custLinFactNeighborY="2174"/>
      <dgm:spPr/>
    </dgm:pt>
    <dgm:pt modelId="{D34929F8-1EDB-3A47-AFA1-82D97C653F66}" type="pres">
      <dgm:prSet presAssocID="{E608790D-F732-454E-91F8-1676813B01D1}" presName="rootConnector" presStyleLbl="node1" presStyleIdx="0" presStyleCnt="1"/>
      <dgm:spPr/>
    </dgm:pt>
    <dgm:pt modelId="{CA8E660F-A283-4246-981A-31D409941324}" type="pres">
      <dgm:prSet presAssocID="{E608790D-F732-454E-91F8-1676813B01D1}" presName="childShape" presStyleCnt="0"/>
      <dgm:spPr/>
    </dgm:pt>
    <dgm:pt modelId="{3BA6CB23-3F1B-B241-B646-3A053B541FF6}" type="pres">
      <dgm:prSet presAssocID="{3C0F920A-6ACD-4C49-BF1F-FF50C703D218}" presName="Name13" presStyleLbl="parChTrans1D2" presStyleIdx="0" presStyleCnt="1"/>
      <dgm:spPr/>
    </dgm:pt>
    <dgm:pt modelId="{2CBF0B54-9905-1945-BD83-A6B2AA905CFC}" type="pres">
      <dgm:prSet presAssocID="{09708507-7EA0-CE44-802E-5890190B7399}" presName="childText" presStyleLbl="bgAcc1" presStyleIdx="0" presStyleCnt="1" custScaleX="127126">
        <dgm:presLayoutVars>
          <dgm:bulletEnabled val="1"/>
        </dgm:presLayoutVars>
      </dgm:prSet>
      <dgm:spPr/>
    </dgm:pt>
  </dgm:ptLst>
  <dgm:cxnLst>
    <dgm:cxn modelId="{9880A703-3B3C-8043-A4ED-EF2090480CC1}" srcId="{E608790D-F732-454E-91F8-1676813B01D1}" destId="{09708507-7EA0-CE44-802E-5890190B7399}" srcOrd="0" destOrd="0" parTransId="{3C0F920A-6ACD-4C49-BF1F-FF50C703D218}" sibTransId="{30F3BA50-65EA-0946-836C-0E41C4A603AC}"/>
    <dgm:cxn modelId="{87E0403B-9D9A-EA4F-8C1B-918598E3B762}" type="presOf" srcId="{4C9597D3-4212-E944-BB49-5B2F09D80047}" destId="{A306C36C-822A-7348-902F-3924F418F493}" srcOrd="0" destOrd="0" presId="urn:microsoft.com/office/officeart/2005/8/layout/hierarchy3"/>
    <dgm:cxn modelId="{92CA337A-07AC-2C49-8D8D-3477665B3476}" type="presOf" srcId="{3C0F920A-6ACD-4C49-BF1F-FF50C703D218}" destId="{3BA6CB23-3F1B-B241-B646-3A053B541FF6}" srcOrd="0" destOrd="0" presId="urn:microsoft.com/office/officeart/2005/8/layout/hierarchy3"/>
    <dgm:cxn modelId="{08292295-3B1E-A745-AB10-11E2BABEC256}" srcId="{4C9597D3-4212-E944-BB49-5B2F09D80047}" destId="{E608790D-F732-454E-91F8-1676813B01D1}" srcOrd="0" destOrd="0" parTransId="{FC667C40-14C0-1C4B-ACF1-AE640B0B211C}" sibTransId="{F0657502-542C-3248-8F28-15A4858947C0}"/>
    <dgm:cxn modelId="{244F4ABA-005F-4743-8964-E1C30B2A25A7}" type="presOf" srcId="{E608790D-F732-454E-91F8-1676813B01D1}" destId="{D34929F8-1EDB-3A47-AFA1-82D97C653F66}" srcOrd="1" destOrd="0" presId="urn:microsoft.com/office/officeart/2005/8/layout/hierarchy3"/>
    <dgm:cxn modelId="{21799BE0-5280-474C-BD9E-38A99E8F542E}" type="presOf" srcId="{09708507-7EA0-CE44-802E-5890190B7399}" destId="{2CBF0B54-9905-1945-BD83-A6B2AA905CFC}" srcOrd="0" destOrd="0" presId="urn:microsoft.com/office/officeart/2005/8/layout/hierarchy3"/>
    <dgm:cxn modelId="{7DB76FF7-3638-B942-A135-6DEA022A2439}" type="presOf" srcId="{E608790D-F732-454E-91F8-1676813B01D1}" destId="{BC6393D6-DE9A-5742-80A7-065C4B1E241A}" srcOrd="0" destOrd="0" presId="urn:microsoft.com/office/officeart/2005/8/layout/hierarchy3"/>
    <dgm:cxn modelId="{E2042399-10DE-3449-8D17-CC97083BBACA}" type="presParOf" srcId="{A306C36C-822A-7348-902F-3924F418F493}" destId="{48C4A895-7567-9B4B-9AE5-93ABC9C25D27}" srcOrd="0" destOrd="0" presId="urn:microsoft.com/office/officeart/2005/8/layout/hierarchy3"/>
    <dgm:cxn modelId="{6F4EFE55-61C8-A247-879B-800C456B0ED4}" type="presParOf" srcId="{48C4A895-7567-9B4B-9AE5-93ABC9C25D27}" destId="{84F22D65-E0FD-EF49-8FBF-ECA2667FBAA7}" srcOrd="0" destOrd="0" presId="urn:microsoft.com/office/officeart/2005/8/layout/hierarchy3"/>
    <dgm:cxn modelId="{658553CA-9886-1A40-8302-46F37B5000F2}" type="presParOf" srcId="{84F22D65-E0FD-EF49-8FBF-ECA2667FBAA7}" destId="{BC6393D6-DE9A-5742-80A7-065C4B1E241A}" srcOrd="0" destOrd="0" presId="urn:microsoft.com/office/officeart/2005/8/layout/hierarchy3"/>
    <dgm:cxn modelId="{DB8BA005-1D58-8442-9136-BB84C17DDB86}" type="presParOf" srcId="{84F22D65-E0FD-EF49-8FBF-ECA2667FBAA7}" destId="{D34929F8-1EDB-3A47-AFA1-82D97C653F66}" srcOrd="1" destOrd="0" presId="urn:microsoft.com/office/officeart/2005/8/layout/hierarchy3"/>
    <dgm:cxn modelId="{CCFD595E-4FCA-284A-8EB4-BFB701F54562}" type="presParOf" srcId="{48C4A895-7567-9B4B-9AE5-93ABC9C25D27}" destId="{CA8E660F-A283-4246-981A-31D409941324}" srcOrd="1" destOrd="0" presId="urn:microsoft.com/office/officeart/2005/8/layout/hierarchy3"/>
    <dgm:cxn modelId="{279EBA53-285A-FD46-BD88-03123154932A}" type="presParOf" srcId="{CA8E660F-A283-4246-981A-31D409941324}" destId="{3BA6CB23-3F1B-B241-B646-3A053B541FF6}" srcOrd="0" destOrd="0" presId="urn:microsoft.com/office/officeart/2005/8/layout/hierarchy3"/>
    <dgm:cxn modelId="{17FA0654-C1FF-8545-8B13-35F0B8E03EF1}" type="presParOf" srcId="{CA8E660F-A283-4246-981A-31D409941324}" destId="{2CBF0B54-9905-1945-BD83-A6B2AA905CF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E3C5C0-FA02-46E2-8C89-AAFBA9227553}" type="doc">
      <dgm:prSet loTypeId="urn:microsoft.com/office/officeart/2005/8/layout/vList3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9C241BF-E102-45E5-89B0-E01F98D6F71B}">
      <dgm:prSet custT="1"/>
      <dgm:spPr/>
      <dgm:t>
        <a:bodyPr/>
        <a:lstStyle/>
        <a:p>
          <a:pPr rtl="0"/>
          <a:r>
            <a:rPr lang="ru-RU" sz="1800" i="1">
              <a:latin typeface="Times New Roman" panose="02020603050405020304" pitchFamily="18" charset="0"/>
              <a:cs typeface="Times New Roman" panose="02020603050405020304" pitchFamily="18" charset="0"/>
            </a:rPr>
            <a:t>- одержання валютної виручки від експорту;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465E5-9BFF-4E1E-9067-CF88F6565DB2}" type="parTrans" cxnId="{4CFCE07B-ECA7-4FE0-A290-8A08C89CDD1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43F63D-15B3-4477-8B4A-B1DB5FA78905}" type="sibTrans" cxnId="{4CFCE07B-ECA7-4FE0-A290-8A08C89CDD1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6D224-008C-4884-826B-8CF69F8C1860}">
      <dgm:prSet custT="1"/>
      <dgm:spPr/>
      <dgm:t>
        <a:bodyPr/>
        <a:lstStyle/>
        <a:p>
          <a:pPr rtl="0"/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технічного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рахунок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імпорту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сучасної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техніки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DDBCD-A10F-407A-BC3F-E838D893C568}" type="parTrans" cxnId="{5675E608-F520-4836-A7BB-40F0F3D024A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B275B-7241-465A-9012-EEF302B2C6D2}" type="sibTrans" cxnId="{5675E608-F520-4836-A7BB-40F0F3D024A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8F4C1-FE0D-42EF-8AC6-F0306FC6D576}">
      <dgm:prSet custT="1"/>
      <dgm:spPr/>
      <dgm:t>
        <a:bodyPr/>
        <a:lstStyle/>
        <a:p>
          <a:pPr rtl="0"/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довгострокове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виробниче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співробітництво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іноземними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партнерами по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спільній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виробництві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конкурентоспроможної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продукції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виходу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з нею на </a:t>
          </a:r>
          <a:r>
            <a:rPr lang="ru-RU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світові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ринки.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794C7-F9A7-44B7-939A-4C21BFA67001}" type="parTrans" cxnId="{C612C84A-BF3E-4681-961C-26D0137C855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1BC98-7224-4D76-A987-0724D28667C7}" type="sibTrans" cxnId="{C612C84A-BF3E-4681-961C-26D0137C855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DD123-FF3B-4088-AF62-8A6ADCE2F6FF}">
      <dgm:prSet custT="1"/>
      <dgm:spPr/>
      <dgm:t>
        <a:bodyPr/>
        <a:lstStyle/>
        <a:p>
          <a:pPr rtl="0"/>
          <a:r>
            <a:rPr lang="ru-RU" sz="1800" i="1">
              <a:latin typeface="Times New Roman" panose="02020603050405020304" pitchFamily="18" charset="0"/>
              <a:cs typeface="Times New Roman" panose="02020603050405020304" pitchFamily="18" charset="0"/>
            </a:rPr>
            <a:t>- підвищення рівня та якості життя.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E9D03-BBE3-4A20-875D-1119EF188FBF}" type="parTrans" cxnId="{6CE2FA17-C3A8-4899-9321-1C566C525EC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E85C7-0A56-4AFC-BD02-CF492560D729}" type="sibTrans" cxnId="{6CE2FA17-C3A8-4899-9321-1C566C525EC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E8D3C-5E79-4861-8D80-9D6166122114}" type="pres">
      <dgm:prSet presAssocID="{F9E3C5C0-FA02-46E2-8C89-AAFBA9227553}" presName="linearFlow" presStyleCnt="0">
        <dgm:presLayoutVars>
          <dgm:dir/>
          <dgm:resizeHandles val="exact"/>
        </dgm:presLayoutVars>
      </dgm:prSet>
      <dgm:spPr/>
    </dgm:pt>
    <dgm:pt modelId="{1B02C774-7B73-41FA-87FD-FE713409C22E}" type="pres">
      <dgm:prSet presAssocID="{09C241BF-E102-45E5-89B0-E01F98D6F71B}" presName="composite" presStyleCnt="0"/>
      <dgm:spPr/>
    </dgm:pt>
    <dgm:pt modelId="{287C6A45-C38D-49D1-A53A-063B2DF7487E}" type="pres">
      <dgm:prSet presAssocID="{09C241BF-E102-45E5-89B0-E01F98D6F71B}" presName="imgShp" presStyleLbl="fgImgPlace1" presStyleIdx="0" presStyleCnt="4" custScaleX="142764" custScaleY="1376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D1B7B21-4753-4239-8925-03A2C0210D85}" type="pres">
      <dgm:prSet presAssocID="{09C241BF-E102-45E5-89B0-E01F98D6F71B}" presName="txShp" presStyleLbl="node1" presStyleIdx="0" presStyleCnt="4">
        <dgm:presLayoutVars>
          <dgm:bulletEnabled val="1"/>
        </dgm:presLayoutVars>
      </dgm:prSet>
      <dgm:spPr/>
    </dgm:pt>
    <dgm:pt modelId="{1347DF1F-882B-46B0-9891-B0CA36C9BB8A}" type="pres">
      <dgm:prSet presAssocID="{AD43F63D-15B3-4477-8B4A-B1DB5FA78905}" presName="spacing" presStyleCnt="0"/>
      <dgm:spPr/>
    </dgm:pt>
    <dgm:pt modelId="{75093EE9-2FE5-4439-A0D2-6DFFF61BF1DA}" type="pres">
      <dgm:prSet presAssocID="{4CA6D224-008C-4884-826B-8CF69F8C1860}" presName="composite" presStyleCnt="0"/>
      <dgm:spPr/>
    </dgm:pt>
    <dgm:pt modelId="{51AE57D6-E746-4C3B-BCD9-E30B4F6E3900}" type="pres">
      <dgm:prSet presAssocID="{4CA6D224-008C-4884-826B-8CF69F8C1860}" presName="imgShp" presStyleLbl="fgImgPlace1" presStyleIdx="1" presStyleCnt="4" custScaleX="144481" custScaleY="14100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BB4DE033-6F32-468B-896C-66D4262C0DD0}" type="pres">
      <dgm:prSet presAssocID="{4CA6D224-008C-4884-826B-8CF69F8C1860}" presName="txShp" presStyleLbl="node1" presStyleIdx="1" presStyleCnt="4">
        <dgm:presLayoutVars>
          <dgm:bulletEnabled val="1"/>
        </dgm:presLayoutVars>
      </dgm:prSet>
      <dgm:spPr/>
    </dgm:pt>
    <dgm:pt modelId="{E48DC365-F750-4182-A55F-F9E727F2C5D5}" type="pres">
      <dgm:prSet presAssocID="{BC6B275B-7241-465A-9012-EEF302B2C6D2}" presName="spacing" presStyleCnt="0"/>
      <dgm:spPr/>
    </dgm:pt>
    <dgm:pt modelId="{6C47E529-6AE8-4412-9401-560021080779}" type="pres">
      <dgm:prSet presAssocID="{CFC8F4C1-FE0D-42EF-8AC6-F0306FC6D576}" presName="composite" presStyleCnt="0"/>
      <dgm:spPr/>
    </dgm:pt>
    <dgm:pt modelId="{20E36A78-32B3-43C1-9835-81AB5DDF433D}" type="pres">
      <dgm:prSet presAssocID="{CFC8F4C1-FE0D-42EF-8AC6-F0306FC6D576}" presName="imgShp" presStyleLbl="fgImgPlace1" presStyleIdx="2" presStyleCnt="4" custScaleX="173930" custScaleY="1662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7B41DE0-B055-4690-A55D-1F7FBDCE2BE6}" type="pres">
      <dgm:prSet presAssocID="{CFC8F4C1-FE0D-42EF-8AC6-F0306FC6D576}" presName="txShp" presStyleLbl="node1" presStyleIdx="2" presStyleCnt="4" custScaleX="102908" custScaleY="244386">
        <dgm:presLayoutVars>
          <dgm:bulletEnabled val="1"/>
        </dgm:presLayoutVars>
      </dgm:prSet>
      <dgm:spPr/>
    </dgm:pt>
    <dgm:pt modelId="{29F96417-65B5-4661-B01B-CED88C5834CF}" type="pres">
      <dgm:prSet presAssocID="{FFF1BC98-7224-4D76-A987-0724D28667C7}" presName="spacing" presStyleCnt="0"/>
      <dgm:spPr/>
    </dgm:pt>
    <dgm:pt modelId="{BABEF00B-1D18-4F14-8BE8-4C63CFACF6D9}" type="pres">
      <dgm:prSet presAssocID="{2FDDD123-FF3B-4088-AF62-8A6ADCE2F6FF}" presName="composite" presStyleCnt="0"/>
      <dgm:spPr/>
    </dgm:pt>
    <dgm:pt modelId="{23161DDE-880E-43E2-8233-C39347366688}" type="pres">
      <dgm:prSet presAssocID="{2FDDD123-FF3B-4088-AF62-8A6ADCE2F6FF}" presName="imgShp" presStyleLbl="fgImgPlace1" presStyleIdx="3" presStyleCnt="4" custScaleX="171532" custScaleY="16908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3896B79-A723-413F-9FFA-3709E8950C24}" type="pres">
      <dgm:prSet presAssocID="{2FDDD123-FF3B-4088-AF62-8A6ADCE2F6FF}" presName="txShp" presStyleLbl="node1" presStyleIdx="3" presStyleCnt="4">
        <dgm:presLayoutVars>
          <dgm:bulletEnabled val="1"/>
        </dgm:presLayoutVars>
      </dgm:prSet>
      <dgm:spPr/>
    </dgm:pt>
  </dgm:ptLst>
  <dgm:cxnLst>
    <dgm:cxn modelId="{5675E608-F520-4836-A7BB-40F0F3D024A1}" srcId="{F9E3C5C0-FA02-46E2-8C89-AAFBA9227553}" destId="{4CA6D224-008C-4884-826B-8CF69F8C1860}" srcOrd="1" destOrd="0" parTransId="{780DDBCD-A10F-407A-BC3F-E838D893C568}" sibTransId="{BC6B275B-7241-465A-9012-EEF302B2C6D2}"/>
    <dgm:cxn modelId="{6CE2FA17-C3A8-4899-9321-1C566C525EC3}" srcId="{F9E3C5C0-FA02-46E2-8C89-AAFBA9227553}" destId="{2FDDD123-FF3B-4088-AF62-8A6ADCE2F6FF}" srcOrd="3" destOrd="0" parTransId="{FD2E9D03-BBE3-4A20-875D-1119EF188FBF}" sibTransId="{35BE85C7-0A56-4AFC-BD02-CF492560D729}"/>
    <dgm:cxn modelId="{B008A13B-BE0F-4B41-AE9F-15F9E2FBE486}" type="presOf" srcId="{CFC8F4C1-FE0D-42EF-8AC6-F0306FC6D576}" destId="{E7B41DE0-B055-4690-A55D-1F7FBDCE2BE6}" srcOrd="0" destOrd="0" presId="urn:microsoft.com/office/officeart/2005/8/layout/vList3"/>
    <dgm:cxn modelId="{41854B68-EC25-4F81-9BEE-56DD38A0ED8F}" type="presOf" srcId="{F9E3C5C0-FA02-46E2-8C89-AAFBA9227553}" destId="{A3AE8D3C-5E79-4861-8D80-9D6166122114}" srcOrd="0" destOrd="0" presId="urn:microsoft.com/office/officeart/2005/8/layout/vList3"/>
    <dgm:cxn modelId="{9A272C69-E756-44B8-9CF5-9E0C76E2261C}" type="presOf" srcId="{2FDDD123-FF3B-4088-AF62-8A6ADCE2F6FF}" destId="{D3896B79-A723-413F-9FFA-3709E8950C24}" srcOrd="0" destOrd="0" presId="urn:microsoft.com/office/officeart/2005/8/layout/vList3"/>
    <dgm:cxn modelId="{C612C84A-BF3E-4681-961C-26D0137C8559}" srcId="{F9E3C5C0-FA02-46E2-8C89-AAFBA9227553}" destId="{CFC8F4C1-FE0D-42EF-8AC6-F0306FC6D576}" srcOrd="2" destOrd="0" parTransId="{FB9794C7-F9A7-44B7-939A-4C21BFA67001}" sibTransId="{FFF1BC98-7224-4D76-A987-0724D28667C7}"/>
    <dgm:cxn modelId="{E8A7A877-3D02-422A-AE54-1089B77BDF05}" type="presOf" srcId="{09C241BF-E102-45E5-89B0-E01F98D6F71B}" destId="{ED1B7B21-4753-4239-8925-03A2C0210D85}" srcOrd="0" destOrd="0" presId="urn:microsoft.com/office/officeart/2005/8/layout/vList3"/>
    <dgm:cxn modelId="{3E376778-F92A-475B-BF17-69B748322D20}" type="presOf" srcId="{4CA6D224-008C-4884-826B-8CF69F8C1860}" destId="{BB4DE033-6F32-468B-896C-66D4262C0DD0}" srcOrd="0" destOrd="0" presId="urn:microsoft.com/office/officeart/2005/8/layout/vList3"/>
    <dgm:cxn modelId="{4CFCE07B-ECA7-4FE0-A290-8A08C89CDD19}" srcId="{F9E3C5C0-FA02-46E2-8C89-AAFBA9227553}" destId="{09C241BF-E102-45E5-89B0-E01F98D6F71B}" srcOrd="0" destOrd="0" parTransId="{0F0465E5-9BFF-4E1E-9067-CF88F6565DB2}" sibTransId="{AD43F63D-15B3-4477-8B4A-B1DB5FA78905}"/>
    <dgm:cxn modelId="{8AB2EFFA-79B5-4945-8960-9E01BBDE769B}" type="presParOf" srcId="{A3AE8D3C-5E79-4861-8D80-9D6166122114}" destId="{1B02C774-7B73-41FA-87FD-FE713409C22E}" srcOrd="0" destOrd="0" presId="urn:microsoft.com/office/officeart/2005/8/layout/vList3"/>
    <dgm:cxn modelId="{607D548A-0435-4F30-A3AD-ECD20B1D3AC1}" type="presParOf" srcId="{1B02C774-7B73-41FA-87FD-FE713409C22E}" destId="{287C6A45-C38D-49D1-A53A-063B2DF7487E}" srcOrd="0" destOrd="0" presId="urn:microsoft.com/office/officeart/2005/8/layout/vList3"/>
    <dgm:cxn modelId="{FEBC0190-EE59-4FD8-BF07-C0E5DE3B55C3}" type="presParOf" srcId="{1B02C774-7B73-41FA-87FD-FE713409C22E}" destId="{ED1B7B21-4753-4239-8925-03A2C0210D85}" srcOrd="1" destOrd="0" presId="urn:microsoft.com/office/officeart/2005/8/layout/vList3"/>
    <dgm:cxn modelId="{EF50EB9E-DA08-4D9C-82EE-970E1C7C9503}" type="presParOf" srcId="{A3AE8D3C-5E79-4861-8D80-9D6166122114}" destId="{1347DF1F-882B-46B0-9891-B0CA36C9BB8A}" srcOrd="1" destOrd="0" presId="urn:microsoft.com/office/officeart/2005/8/layout/vList3"/>
    <dgm:cxn modelId="{67E6AD61-E854-412C-B15E-70705D88D701}" type="presParOf" srcId="{A3AE8D3C-5E79-4861-8D80-9D6166122114}" destId="{75093EE9-2FE5-4439-A0D2-6DFFF61BF1DA}" srcOrd="2" destOrd="0" presId="urn:microsoft.com/office/officeart/2005/8/layout/vList3"/>
    <dgm:cxn modelId="{FE206BD9-0FAC-483C-88B9-AF74956FFA12}" type="presParOf" srcId="{75093EE9-2FE5-4439-A0D2-6DFFF61BF1DA}" destId="{51AE57D6-E746-4C3B-BCD9-E30B4F6E3900}" srcOrd="0" destOrd="0" presId="urn:microsoft.com/office/officeart/2005/8/layout/vList3"/>
    <dgm:cxn modelId="{B267ACAE-6599-4D4A-970F-8CCA6693F966}" type="presParOf" srcId="{75093EE9-2FE5-4439-A0D2-6DFFF61BF1DA}" destId="{BB4DE033-6F32-468B-896C-66D4262C0DD0}" srcOrd="1" destOrd="0" presId="urn:microsoft.com/office/officeart/2005/8/layout/vList3"/>
    <dgm:cxn modelId="{43975B3A-B923-4013-8615-111ADD5FE76B}" type="presParOf" srcId="{A3AE8D3C-5E79-4861-8D80-9D6166122114}" destId="{E48DC365-F750-4182-A55F-F9E727F2C5D5}" srcOrd="3" destOrd="0" presId="urn:microsoft.com/office/officeart/2005/8/layout/vList3"/>
    <dgm:cxn modelId="{6EF8DFD7-B9D2-461E-AAB0-3E4055724CE9}" type="presParOf" srcId="{A3AE8D3C-5E79-4861-8D80-9D6166122114}" destId="{6C47E529-6AE8-4412-9401-560021080779}" srcOrd="4" destOrd="0" presId="urn:microsoft.com/office/officeart/2005/8/layout/vList3"/>
    <dgm:cxn modelId="{A60B1224-27B1-41FE-A91B-F103124728C8}" type="presParOf" srcId="{6C47E529-6AE8-4412-9401-560021080779}" destId="{20E36A78-32B3-43C1-9835-81AB5DDF433D}" srcOrd="0" destOrd="0" presId="urn:microsoft.com/office/officeart/2005/8/layout/vList3"/>
    <dgm:cxn modelId="{1F9989F6-2CD9-4770-96D3-59850DDC77E8}" type="presParOf" srcId="{6C47E529-6AE8-4412-9401-560021080779}" destId="{E7B41DE0-B055-4690-A55D-1F7FBDCE2BE6}" srcOrd="1" destOrd="0" presId="urn:microsoft.com/office/officeart/2005/8/layout/vList3"/>
    <dgm:cxn modelId="{2CCDFE3F-50C8-4526-9F6E-8114E45189D1}" type="presParOf" srcId="{A3AE8D3C-5E79-4861-8D80-9D6166122114}" destId="{29F96417-65B5-4661-B01B-CED88C5834CF}" srcOrd="5" destOrd="0" presId="urn:microsoft.com/office/officeart/2005/8/layout/vList3"/>
    <dgm:cxn modelId="{16680B59-72A6-44D6-A5BF-E1496F642AEC}" type="presParOf" srcId="{A3AE8D3C-5E79-4861-8D80-9D6166122114}" destId="{BABEF00B-1D18-4F14-8BE8-4C63CFACF6D9}" srcOrd="6" destOrd="0" presId="urn:microsoft.com/office/officeart/2005/8/layout/vList3"/>
    <dgm:cxn modelId="{2CEB2179-100B-40C4-86D2-AF3E1D865D4B}" type="presParOf" srcId="{BABEF00B-1D18-4F14-8BE8-4C63CFACF6D9}" destId="{23161DDE-880E-43E2-8233-C39347366688}" srcOrd="0" destOrd="0" presId="urn:microsoft.com/office/officeart/2005/8/layout/vList3"/>
    <dgm:cxn modelId="{59425437-10AB-4671-8B65-42389A7E9F4D}" type="presParOf" srcId="{BABEF00B-1D18-4F14-8BE8-4C63CFACF6D9}" destId="{D3896B79-A723-413F-9FFA-3709E8950C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8FD25A-2CEA-49F1-A0E9-C75AF627BA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BF7736-557A-4D4B-9FCF-BCBD89048BD7}">
      <dgm:prSet phldrT="[Текст]"/>
      <dgm:spPr/>
      <dgm:t>
        <a:bodyPr/>
        <a:lstStyle/>
        <a:p>
          <a:r>
            <a:rPr lang="uk-UA" b="1" dirty="0">
              <a:latin typeface="Times New Roman" pitchFamily="18" charset="0"/>
              <a:cs typeface="Times New Roman" pitchFamily="18" charset="0"/>
            </a:rPr>
            <a:t>Кількісні обмеження </a:t>
          </a:r>
          <a:endParaRPr lang="ru-RU" dirty="0"/>
        </a:p>
      </dgm:t>
    </dgm:pt>
    <dgm:pt modelId="{03ED6E88-29FA-49AD-8EC3-F5DD79F249B1}" type="parTrans" cxnId="{4D5CC196-1398-460E-BEDA-1E2ABA30B4D1}">
      <dgm:prSet/>
      <dgm:spPr/>
      <dgm:t>
        <a:bodyPr/>
        <a:lstStyle/>
        <a:p>
          <a:endParaRPr lang="ru-RU"/>
        </a:p>
      </dgm:t>
    </dgm:pt>
    <dgm:pt modelId="{71715E3E-123C-410E-AE67-24429DE61249}" type="sibTrans" cxnId="{4D5CC196-1398-460E-BEDA-1E2ABA30B4D1}">
      <dgm:prSet/>
      <dgm:spPr/>
      <dgm:t>
        <a:bodyPr/>
        <a:lstStyle/>
        <a:p>
          <a:endParaRPr lang="ru-RU"/>
        </a:p>
      </dgm:t>
    </dgm:pt>
    <dgm:pt modelId="{20CDBB59-EE93-42EB-AA21-17E98DA14A84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квотування;</a:t>
          </a:r>
          <a:endParaRPr lang="ru-RU" dirty="0"/>
        </a:p>
      </dgm:t>
    </dgm:pt>
    <dgm:pt modelId="{07AFACB4-0D03-459E-A34C-F0F54176CA0E}" type="parTrans" cxnId="{F4A11C3B-29C8-4049-B608-3A6B83356C43}">
      <dgm:prSet/>
      <dgm:spPr/>
      <dgm:t>
        <a:bodyPr/>
        <a:lstStyle/>
        <a:p>
          <a:endParaRPr lang="ru-RU"/>
        </a:p>
      </dgm:t>
    </dgm:pt>
    <dgm:pt modelId="{7ABC7E31-155D-4B07-8BFF-5D28C3E21376}" type="sibTrans" cxnId="{F4A11C3B-29C8-4049-B608-3A6B83356C43}">
      <dgm:prSet/>
      <dgm:spPr/>
      <dgm:t>
        <a:bodyPr/>
        <a:lstStyle/>
        <a:p>
          <a:endParaRPr lang="ru-RU"/>
        </a:p>
      </dgm:t>
    </dgm:pt>
    <dgm:pt modelId="{3EE1FD2D-42B7-43B0-A108-D8BAE7182C9B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ліцензування;</a:t>
          </a:r>
          <a:endParaRPr lang="ru-RU" dirty="0"/>
        </a:p>
      </dgm:t>
    </dgm:pt>
    <dgm:pt modelId="{686C0164-22CE-4DF4-8849-2D8A1D700B57}" type="parTrans" cxnId="{0608509B-9820-45C6-B09E-A1E6584DA046}">
      <dgm:prSet/>
      <dgm:spPr/>
      <dgm:t>
        <a:bodyPr/>
        <a:lstStyle/>
        <a:p>
          <a:endParaRPr lang="ru-RU"/>
        </a:p>
      </dgm:t>
    </dgm:pt>
    <dgm:pt modelId="{71477A37-D995-4301-B316-B7725CA4718B}" type="sibTrans" cxnId="{0608509B-9820-45C6-B09E-A1E6584DA046}">
      <dgm:prSet/>
      <dgm:spPr/>
      <dgm:t>
        <a:bodyPr/>
        <a:lstStyle/>
        <a:p>
          <a:endParaRPr lang="ru-RU"/>
        </a:p>
      </dgm:t>
    </dgm:pt>
    <dgm:pt modelId="{220B5DF5-8CA4-4FD6-8720-74705D627805}">
      <dgm:prSet phldrT="[Текст]"/>
      <dgm:spPr/>
      <dgm:t>
        <a:bodyPr/>
        <a:lstStyle/>
        <a:p>
          <a:r>
            <a:rPr lang="uk-UA" b="1" dirty="0">
              <a:latin typeface="Times New Roman" pitchFamily="18" charset="0"/>
              <a:cs typeface="Times New Roman" pitchFamily="18" charset="0"/>
            </a:rPr>
            <a:t>Приховані види торговельних обмежень </a:t>
          </a:r>
          <a:endParaRPr lang="ru-RU" dirty="0"/>
        </a:p>
      </dgm:t>
    </dgm:pt>
    <dgm:pt modelId="{6E9C682D-C936-4CAA-A3A6-2462022DD3E0}" type="parTrans" cxnId="{C78E4399-BBA7-437F-B57E-07206AD77753}">
      <dgm:prSet/>
      <dgm:spPr/>
      <dgm:t>
        <a:bodyPr/>
        <a:lstStyle/>
        <a:p>
          <a:endParaRPr lang="ru-RU"/>
        </a:p>
      </dgm:t>
    </dgm:pt>
    <dgm:pt modelId="{B4B3E2F0-39BF-4C53-9D83-F8166E164CA3}" type="sibTrans" cxnId="{C78E4399-BBA7-437F-B57E-07206AD77753}">
      <dgm:prSet/>
      <dgm:spPr/>
      <dgm:t>
        <a:bodyPr/>
        <a:lstStyle/>
        <a:p>
          <a:endParaRPr lang="ru-RU"/>
        </a:p>
      </dgm:t>
    </dgm:pt>
    <dgm:pt modelId="{7171282E-CE17-4C58-B2E2-8090BD197E72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технічні бар'єр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;</a:t>
          </a:r>
          <a:endParaRPr lang="ru-RU" dirty="0"/>
        </a:p>
      </dgm:t>
    </dgm:pt>
    <dgm:pt modelId="{4F32FE25-66FA-46EC-8B63-C8FFD3FA74AE}" type="parTrans" cxnId="{82960D78-F844-4324-BE52-40C203BAB950}">
      <dgm:prSet/>
      <dgm:spPr/>
      <dgm:t>
        <a:bodyPr/>
        <a:lstStyle/>
        <a:p>
          <a:endParaRPr lang="ru-RU"/>
        </a:p>
      </dgm:t>
    </dgm:pt>
    <dgm:pt modelId="{648F7568-4D95-40D8-A029-E7A2F09F098E}" type="sibTrans" cxnId="{82960D78-F844-4324-BE52-40C203BAB950}">
      <dgm:prSet/>
      <dgm:spPr/>
      <dgm:t>
        <a:bodyPr/>
        <a:lstStyle/>
        <a:p>
          <a:endParaRPr lang="ru-RU"/>
        </a:p>
      </dgm:t>
    </dgm:pt>
    <dgm:pt modelId="{F76DD987-4868-4C99-A342-9F89D446EE1C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внутрішні податки і збори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;</a:t>
          </a:r>
          <a:endParaRPr lang="ru-RU" dirty="0"/>
        </a:p>
      </dgm:t>
    </dgm:pt>
    <dgm:pt modelId="{19BB9464-417E-4616-A96D-AD5AF9721D56}" type="parTrans" cxnId="{0B32BBE1-D0CD-46CB-A7EF-9F204ECAF258}">
      <dgm:prSet/>
      <dgm:spPr/>
      <dgm:t>
        <a:bodyPr/>
        <a:lstStyle/>
        <a:p>
          <a:endParaRPr lang="ru-RU"/>
        </a:p>
      </dgm:t>
    </dgm:pt>
    <dgm:pt modelId="{5147DCFA-B3D5-4482-A43B-0867B995CB14}" type="sibTrans" cxnId="{0B32BBE1-D0CD-46CB-A7EF-9F204ECAF258}">
      <dgm:prSet/>
      <dgm:spPr/>
      <dgm:t>
        <a:bodyPr/>
        <a:lstStyle/>
        <a:p>
          <a:endParaRPr lang="ru-RU"/>
        </a:p>
      </dgm:t>
    </dgm:pt>
    <dgm:pt modelId="{FED82D03-BCAB-4FA3-9242-F84C2F6463E1}">
      <dgm:prSet phldrT="[Текст]"/>
      <dgm:spPr/>
      <dgm:t>
        <a:bodyPr/>
        <a:lstStyle/>
        <a:p>
          <a:r>
            <a:rPr lang="uk-UA" b="1" dirty="0">
              <a:latin typeface="Times New Roman" pitchFamily="18" charset="0"/>
              <a:cs typeface="Times New Roman" pitchFamily="18" charset="0"/>
            </a:rPr>
            <a:t>Фінансові методи регулювання</a:t>
          </a:r>
          <a:endParaRPr lang="ru-RU" dirty="0"/>
        </a:p>
      </dgm:t>
    </dgm:pt>
    <dgm:pt modelId="{DC8A32E0-0C5A-417A-95ED-A274D129739B}" type="parTrans" cxnId="{5A7760D7-3214-4EBA-83E0-B316D00EE817}">
      <dgm:prSet/>
      <dgm:spPr/>
      <dgm:t>
        <a:bodyPr/>
        <a:lstStyle/>
        <a:p>
          <a:endParaRPr lang="ru-RU"/>
        </a:p>
      </dgm:t>
    </dgm:pt>
    <dgm:pt modelId="{1E2507D3-14AB-4F96-A6CA-A8B03526B554}" type="sibTrans" cxnId="{5A7760D7-3214-4EBA-83E0-B316D00EE817}">
      <dgm:prSet/>
      <dgm:spPr/>
      <dgm:t>
        <a:bodyPr/>
        <a:lstStyle/>
        <a:p>
          <a:endParaRPr lang="ru-RU"/>
        </a:p>
      </dgm:t>
    </dgm:pt>
    <dgm:pt modelId="{CA3B8D72-DC1F-4875-BCB8-B7BC77F53057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демпінг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;</a:t>
          </a:r>
          <a:endParaRPr lang="ru-RU" dirty="0"/>
        </a:p>
      </dgm:t>
    </dgm:pt>
    <dgm:pt modelId="{5B16C4DD-B0DE-4ACA-80E4-596E3C0B51AA}" type="parTrans" cxnId="{8C92BA16-398C-4D7C-9A23-E6E6E0CA4047}">
      <dgm:prSet/>
      <dgm:spPr/>
      <dgm:t>
        <a:bodyPr/>
        <a:lstStyle/>
        <a:p>
          <a:endParaRPr lang="ru-RU"/>
        </a:p>
      </dgm:t>
    </dgm:pt>
    <dgm:pt modelId="{91DCA465-4F2E-4C25-8203-8756B7D35E1A}" type="sibTrans" cxnId="{8C92BA16-398C-4D7C-9A23-E6E6E0CA4047}">
      <dgm:prSet/>
      <dgm:spPr/>
      <dgm:t>
        <a:bodyPr/>
        <a:lstStyle/>
        <a:p>
          <a:endParaRPr lang="ru-RU"/>
        </a:p>
      </dgm:t>
    </dgm:pt>
    <dgm:pt modelId="{698862F6-DCC4-4239-9A01-6871FDDAF472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субсидії</a:t>
          </a:r>
          <a:endParaRPr lang="ru-RU" dirty="0"/>
        </a:p>
      </dgm:t>
    </dgm:pt>
    <dgm:pt modelId="{3886D55F-073A-4B1D-9569-2147B5AC0F95}" type="parTrans" cxnId="{F04EFD51-1111-4ABF-8908-E63617589109}">
      <dgm:prSet/>
      <dgm:spPr/>
      <dgm:t>
        <a:bodyPr/>
        <a:lstStyle/>
        <a:p>
          <a:endParaRPr lang="ru-RU"/>
        </a:p>
      </dgm:t>
    </dgm:pt>
    <dgm:pt modelId="{9BBFDBFE-938E-466B-BA11-E8942A8E0C53}" type="sibTrans" cxnId="{F04EFD51-1111-4ABF-8908-E63617589109}">
      <dgm:prSet/>
      <dgm:spPr/>
      <dgm:t>
        <a:bodyPr/>
        <a:lstStyle/>
        <a:p>
          <a:endParaRPr lang="ru-RU"/>
        </a:p>
      </dgm:t>
    </dgm:pt>
    <dgm:pt modelId="{495A3A51-8EC8-439B-81DC-BA7291631674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"добровільні" обмеження експорту</a:t>
          </a:r>
          <a:endParaRPr lang="ru-RU" dirty="0"/>
        </a:p>
      </dgm:t>
    </dgm:pt>
    <dgm:pt modelId="{1732CCA8-C3DB-4ABD-97A7-FDB4446F736A}" type="parTrans" cxnId="{242492E2-5022-4FAB-A9AD-B057C27F8ECE}">
      <dgm:prSet/>
      <dgm:spPr/>
      <dgm:t>
        <a:bodyPr/>
        <a:lstStyle/>
        <a:p>
          <a:endParaRPr lang="ru-RU"/>
        </a:p>
      </dgm:t>
    </dgm:pt>
    <dgm:pt modelId="{24B39D32-4A08-4C28-B26A-5DE139626519}" type="sibTrans" cxnId="{242492E2-5022-4FAB-A9AD-B057C27F8ECE}">
      <dgm:prSet/>
      <dgm:spPr/>
      <dgm:t>
        <a:bodyPr/>
        <a:lstStyle/>
        <a:p>
          <a:endParaRPr lang="ru-RU"/>
        </a:p>
      </dgm:t>
    </dgm:pt>
    <dgm:pt modelId="{3800D6D4-7512-407E-BFFF-AD69504BE5DC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державна закупівля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;</a:t>
          </a:r>
          <a:endParaRPr lang="ru-RU" dirty="0"/>
        </a:p>
      </dgm:t>
    </dgm:pt>
    <dgm:pt modelId="{BEEF541E-F97D-4170-B99C-E895A7FA0914}" type="parTrans" cxnId="{1BECE5DD-CBF5-483F-B97C-675A30CE8D3E}">
      <dgm:prSet/>
      <dgm:spPr/>
      <dgm:t>
        <a:bodyPr/>
        <a:lstStyle/>
        <a:p>
          <a:endParaRPr lang="ru-RU"/>
        </a:p>
      </dgm:t>
    </dgm:pt>
    <dgm:pt modelId="{BAB3D97F-6647-4725-99CB-76413E9506AE}" type="sibTrans" cxnId="{1BECE5DD-CBF5-483F-B97C-675A30CE8D3E}">
      <dgm:prSet/>
      <dgm:spPr/>
      <dgm:t>
        <a:bodyPr/>
        <a:lstStyle/>
        <a:p>
          <a:endParaRPr lang="ru-RU"/>
        </a:p>
      </dgm:t>
    </dgm:pt>
    <dgm:pt modelId="{31589EB3-C5CB-40D2-9EB9-C545C579EFFB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вимоги щодо вмісту місцевих компонентів</a:t>
          </a:r>
          <a:endParaRPr lang="ru-RU" dirty="0"/>
        </a:p>
      </dgm:t>
    </dgm:pt>
    <dgm:pt modelId="{FF7CC94A-7429-4882-AD04-E32DFEDF9228}" type="parTrans" cxnId="{42FE4B5D-2758-4625-B0E4-145954155EA7}">
      <dgm:prSet/>
      <dgm:spPr/>
      <dgm:t>
        <a:bodyPr/>
        <a:lstStyle/>
        <a:p>
          <a:endParaRPr lang="ru-RU"/>
        </a:p>
      </dgm:t>
    </dgm:pt>
    <dgm:pt modelId="{63D7BF75-6AD1-4ACB-B8AD-1A7BC6D2FC6D}" type="sibTrans" cxnId="{42FE4B5D-2758-4625-B0E4-145954155EA7}">
      <dgm:prSet/>
      <dgm:spPr/>
      <dgm:t>
        <a:bodyPr/>
        <a:lstStyle/>
        <a:p>
          <a:endParaRPr lang="ru-RU"/>
        </a:p>
      </dgm:t>
    </dgm:pt>
    <dgm:pt modelId="{2F7056CA-0432-4F72-B2D0-FB8FD81043CD}" type="pres">
      <dgm:prSet presAssocID="{B68FD25A-2CEA-49F1-A0E9-C75AF627BA12}" presName="Name0" presStyleCnt="0">
        <dgm:presLayoutVars>
          <dgm:dir/>
          <dgm:animLvl val="lvl"/>
          <dgm:resizeHandles val="exact"/>
        </dgm:presLayoutVars>
      </dgm:prSet>
      <dgm:spPr/>
    </dgm:pt>
    <dgm:pt modelId="{DB839AB6-202F-4273-BAF4-31B0553D99F5}" type="pres">
      <dgm:prSet presAssocID="{E7BF7736-557A-4D4B-9FCF-BCBD89048BD7}" presName="composite" presStyleCnt="0"/>
      <dgm:spPr/>
    </dgm:pt>
    <dgm:pt modelId="{601E7CD6-66B4-45CB-A77B-98687F110FE5}" type="pres">
      <dgm:prSet presAssocID="{E7BF7736-557A-4D4B-9FCF-BCBD89048BD7}" presName="parTx" presStyleLbl="alignNode1" presStyleIdx="0" presStyleCnt="3" custLinFactNeighborX="-103" custLinFactNeighborY="-52164">
        <dgm:presLayoutVars>
          <dgm:chMax val="0"/>
          <dgm:chPref val="0"/>
          <dgm:bulletEnabled val="1"/>
        </dgm:presLayoutVars>
      </dgm:prSet>
      <dgm:spPr/>
    </dgm:pt>
    <dgm:pt modelId="{21B75C92-C32E-47B5-978B-87D02415EF1D}" type="pres">
      <dgm:prSet presAssocID="{E7BF7736-557A-4D4B-9FCF-BCBD89048BD7}" presName="desTx" presStyleLbl="alignAccFollowNode1" presStyleIdx="0" presStyleCnt="3" custLinFactNeighborX="-103" custLinFactNeighborY="-20051">
        <dgm:presLayoutVars>
          <dgm:bulletEnabled val="1"/>
        </dgm:presLayoutVars>
      </dgm:prSet>
      <dgm:spPr/>
    </dgm:pt>
    <dgm:pt modelId="{5491BFFE-5D0F-4730-9A8F-82366A0BFD15}" type="pres">
      <dgm:prSet presAssocID="{71715E3E-123C-410E-AE67-24429DE61249}" presName="space" presStyleCnt="0"/>
      <dgm:spPr/>
    </dgm:pt>
    <dgm:pt modelId="{61208E73-8150-4955-8C3C-584C228D5617}" type="pres">
      <dgm:prSet presAssocID="{220B5DF5-8CA4-4FD6-8720-74705D627805}" presName="composite" presStyleCnt="0"/>
      <dgm:spPr/>
    </dgm:pt>
    <dgm:pt modelId="{3B60B537-E7DD-4E17-85BA-64901DE0AF6F}" type="pres">
      <dgm:prSet presAssocID="{220B5DF5-8CA4-4FD6-8720-74705D627805}" presName="parTx" presStyleLbl="alignNode1" presStyleIdx="1" presStyleCnt="3" custLinFactNeighborX="-1673" custLinFactNeighborY="-52164">
        <dgm:presLayoutVars>
          <dgm:chMax val="0"/>
          <dgm:chPref val="0"/>
          <dgm:bulletEnabled val="1"/>
        </dgm:presLayoutVars>
      </dgm:prSet>
      <dgm:spPr/>
    </dgm:pt>
    <dgm:pt modelId="{4D43484C-F757-4A5B-82CF-FF97524C4861}" type="pres">
      <dgm:prSet presAssocID="{220B5DF5-8CA4-4FD6-8720-74705D627805}" presName="desTx" presStyleLbl="alignAccFollowNode1" presStyleIdx="1" presStyleCnt="3" custLinFactNeighborX="-1673" custLinFactNeighborY="-20051">
        <dgm:presLayoutVars>
          <dgm:bulletEnabled val="1"/>
        </dgm:presLayoutVars>
      </dgm:prSet>
      <dgm:spPr/>
    </dgm:pt>
    <dgm:pt modelId="{F441C8B6-033A-4F01-8EB4-711FD1987814}" type="pres">
      <dgm:prSet presAssocID="{B4B3E2F0-39BF-4C53-9D83-F8166E164CA3}" presName="space" presStyleCnt="0"/>
      <dgm:spPr/>
    </dgm:pt>
    <dgm:pt modelId="{80C0694C-0B4D-46E8-A91D-55D3DD19EB4D}" type="pres">
      <dgm:prSet presAssocID="{FED82D03-BCAB-4FA3-9242-F84C2F6463E1}" presName="composite" presStyleCnt="0"/>
      <dgm:spPr/>
    </dgm:pt>
    <dgm:pt modelId="{E84F700E-F3A8-45DF-B378-66445AB8569D}" type="pres">
      <dgm:prSet presAssocID="{FED82D03-BCAB-4FA3-9242-F84C2F6463E1}" presName="parTx" presStyleLbl="alignNode1" presStyleIdx="2" presStyleCnt="3" custLinFactNeighborX="-3244" custLinFactNeighborY="-52164">
        <dgm:presLayoutVars>
          <dgm:chMax val="0"/>
          <dgm:chPref val="0"/>
          <dgm:bulletEnabled val="1"/>
        </dgm:presLayoutVars>
      </dgm:prSet>
      <dgm:spPr/>
    </dgm:pt>
    <dgm:pt modelId="{60DE7352-0080-4C9E-B20B-DF114F61C423}" type="pres">
      <dgm:prSet presAssocID="{FED82D03-BCAB-4FA3-9242-F84C2F6463E1}" presName="desTx" presStyleLbl="alignAccFollowNode1" presStyleIdx="2" presStyleCnt="3" custLinFactNeighborX="-3244" custLinFactNeighborY="-20051">
        <dgm:presLayoutVars>
          <dgm:bulletEnabled val="1"/>
        </dgm:presLayoutVars>
      </dgm:prSet>
      <dgm:spPr/>
    </dgm:pt>
  </dgm:ptLst>
  <dgm:cxnLst>
    <dgm:cxn modelId="{82A7A203-6B53-429C-B4CB-2E6C9964CCB8}" type="presOf" srcId="{3EE1FD2D-42B7-43B0-A108-D8BAE7182C9B}" destId="{21B75C92-C32E-47B5-978B-87D02415EF1D}" srcOrd="0" destOrd="1" presId="urn:microsoft.com/office/officeart/2005/8/layout/hList1"/>
    <dgm:cxn modelId="{AB58CD0C-B5C9-4D85-9D1E-D2472E832DD1}" type="presOf" srcId="{CA3B8D72-DC1F-4875-BCB8-B7BC77F53057}" destId="{60DE7352-0080-4C9E-B20B-DF114F61C423}" srcOrd="0" destOrd="0" presId="urn:microsoft.com/office/officeart/2005/8/layout/hList1"/>
    <dgm:cxn modelId="{8732AA14-CAA4-4E46-AF7C-A3715AAA03C9}" type="presOf" srcId="{B68FD25A-2CEA-49F1-A0E9-C75AF627BA12}" destId="{2F7056CA-0432-4F72-B2D0-FB8FD81043CD}" srcOrd="0" destOrd="0" presId="urn:microsoft.com/office/officeart/2005/8/layout/hList1"/>
    <dgm:cxn modelId="{8C92BA16-398C-4D7C-9A23-E6E6E0CA4047}" srcId="{FED82D03-BCAB-4FA3-9242-F84C2F6463E1}" destId="{CA3B8D72-DC1F-4875-BCB8-B7BC77F53057}" srcOrd="0" destOrd="0" parTransId="{5B16C4DD-B0DE-4ACA-80E4-596E3C0B51AA}" sibTransId="{91DCA465-4F2E-4C25-8203-8756B7D35E1A}"/>
    <dgm:cxn modelId="{A569251E-3A6B-4957-8D35-B2EFFB931F91}" type="presOf" srcId="{FED82D03-BCAB-4FA3-9242-F84C2F6463E1}" destId="{E84F700E-F3A8-45DF-B378-66445AB8569D}" srcOrd="0" destOrd="0" presId="urn:microsoft.com/office/officeart/2005/8/layout/hList1"/>
    <dgm:cxn modelId="{48607226-BC6C-410D-B4E5-94C070830C67}" type="presOf" srcId="{495A3A51-8EC8-439B-81DC-BA7291631674}" destId="{21B75C92-C32E-47B5-978B-87D02415EF1D}" srcOrd="0" destOrd="2" presId="urn:microsoft.com/office/officeart/2005/8/layout/hList1"/>
    <dgm:cxn modelId="{57012127-0A64-4613-88E0-6EDA280FEB08}" type="presOf" srcId="{20CDBB59-EE93-42EB-AA21-17E98DA14A84}" destId="{21B75C92-C32E-47B5-978B-87D02415EF1D}" srcOrd="0" destOrd="0" presId="urn:microsoft.com/office/officeart/2005/8/layout/hList1"/>
    <dgm:cxn modelId="{79F93028-86DB-4C6B-890C-71CBA0C34EFD}" type="presOf" srcId="{F76DD987-4868-4C99-A342-9F89D446EE1C}" destId="{4D43484C-F757-4A5B-82CF-FF97524C4861}" srcOrd="0" destOrd="1" presId="urn:microsoft.com/office/officeart/2005/8/layout/hList1"/>
    <dgm:cxn modelId="{3CF9912C-22DC-460C-B748-4A8CFDE574EE}" type="presOf" srcId="{220B5DF5-8CA4-4FD6-8720-74705D627805}" destId="{3B60B537-E7DD-4E17-85BA-64901DE0AF6F}" srcOrd="0" destOrd="0" presId="urn:microsoft.com/office/officeart/2005/8/layout/hList1"/>
    <dgm:cxn modelId="{7A19622D-9741-4AB1-A2B2-7ED8E91AD064}" type="presOf" srcId="{3800D6D4-7512-407E-BFFF-AD69504BE5DC}" destId="{4D43484C-F757-4A5B-82CF-FF97524C4861}" srcOrd="0" destOrd="2" presId="urn:microsoft.com/office/officeart/2005/8/layout/hList1"/>
    <dgm:cxn modelId="{F4A11C3B-29C8-4049-B608-3A6B83356C43}" srcId="{E7BF7736-557A-4D4B-9FCF-BCBD89048BD7}" destId="{20CDBB59-EE93-42EB-AA21-17E98DA14A84}" srcOrd="0" destOrd="0" parTransId="{07AFACB4-0D03-459E-A34C-F0F54176CA0E}" sibTransId="{7ABC7E31-155D-4B07-8BFF-5D28C3E21376}"/>
    <dgm:cxn modelId="{42FE4B5D-2758-4625-B0E4-145954155EA7}" srcId="{220B5DF5-8CA4-4FD6-8720-74705D627805}" destId="{31589EB3-C5CB-40D2-9EB9-C545C579EFFB}" srcOrd="3" destOrd="0" parTransId="{FF7CC94A-7429-4882-AD04-E32DFEDF9228}" sibTransId="{63D7BF75-6AD1-4ACB-B8AD-1A7BC6D2FC6D}"/>
    <dgm:cxn modelId="{F04EFD51-1111-4ABF-8908-E63617589109}" srcId="{FED82D03-BCAB-4FA3-9242-F84C2F6463E1}" destId="{698862F6-DCC4-4239-9A01-6871FDDAF472}" srcOrd="1" destOrd="0" parTransId="{3886D55F-073A-4B1D-9569-2147B5AC0F95}" sibTransId="{9BBFDBFE-938E-466B-BA11-E8942A8E0C53}"/>
    <dgm:cxn modelId="{4D802F53-DE35-44AD-AB9C-58E661E23328}" type="presOf" srcId="{7171282E-CE17-4C58-B2E2-8090BD197E72}" destId="{4D43484C-F757-4A5B-82CF-FF97524C4861}" srcOrd="0" destOrd="0" presId="urn:microsoft.com/office/officeart/2005/8/layout/hList1"/>
    <dgm:cxn modelId="{82960D78-F844-4324-BE52-40C203BAB950}" srcId="{220B5DF5-8CA4-4FD6-8720-74705D627805}" destId="{7171282E-CE17-4C58-B2E2-8090BD197E72}" srcOrd="0" destOrd="0" parTransId="{4F32FE25-66FA-46EC-8B63-C8FFD3FA74AE}" sibTransId="{648F7568-4D95-40D8-A029-E7A2F09F098E}"/>
    <dgm:cxn modelId="{1D067E96-1532-4FC4-B255-41C3C9176734}" type="presOf" srcId="{31589EB3-C5CB-40D2-9EB9-C545C579EFFB}" destId="{4D43484C-F757-4A5B-82CF-FF97524C4861}" srcOrd="0" destOrd="3" presId="urn:microsoft.com/office/officeart/2005/8/layout/hList1"/>
    <dgm:cxn modelId="{4D5CC196-1398-460E-BEDA-1E2ABA30B4D1}" srcId="{B68FD25A-2CEA-49F1-A0E9-C75AF627BA12}" destId="{E7BF7736-557A-4D4B-9FCF-BCBD89048BD7}" srcOrd="0" destOrd="0" parTransId="{03ED6E88-29FA-49AD-8EC3-F5DD79F249B1}" sibTransId="{71715E3E-123C-410E-AE67-24429DE61249}"/>
    <dgm:cxn modelId="{C78E4399-BBA7-437F-B57E-07206AD77753}" srcId="{B68FD25A-2CEA-49F1-A0E9-C75AF627BA12}" destId="{220B5DF5-8CA4-4FD6-8720-74705D627805}" srcOrd="1" destOrd="0" parTransId="{6E9C682D-C936-4CAA-A3A6-2462022DD3E0}" sibTransId="{B4B3E2F0-39BF-4C53-9D83-F8166E164CA3}"/>
    <dgm:cxn modelId="{0608509B-9820-45C6-B09E-A1E6584DA046}" srcId="{E7BF7736-557A-4D4B-9FCF-BCBD89048BD7}" destId="{3EE1FD2D-42B7-43B0-A108-D8BAE7182C9B}" srcOrd="1" destOrd="0" parTransId="{686C0164-22CE-4DF4-8849-2D8A1D700B57}" sibTransId="{71477A37-D995-4301-B316-B7725CA4718B}"/>
    <dgm:cxn modelId="{963E7FC1-0526-4210-835C-26A8589EB4E7}" type="presOf" srcId="{E7BF7736-557A-4D4B-9FCF-BCBD89048BD7}" destId="{601E7CD6-66B4-45CB-A77B-98687F110FE5}" srcOrd="0" destOrd="0" presId="urn:microsoft.com/office/officeart/2005/8/layout/hList1"/>
    <dgm:cxn modelId="{E3F9B0C5-B109-4ADB-A4F9-124C1DF3CE51}" type="presOf" srcId="{698862F6-DCC4-4239-9A01-6871FDDAF472}" destId="{60DE7352-0080-4C9E-B20B-DF114F61C423}" srcOrd="0" destOrd="1" presId="urn:microsoft.com/office/officeart/2005/8/layout/hList1"/>
    <dgm:cxn modelId="{5A7760D7-3214-4EBA-83E0-B316D00EE817}" srcId="{B68FD25A-2CEA-49F1-A0E9-C75AF627BA12}" destId="{FED82D03-BCAB-4FA3-9242-F84C2F6463E1}" srcOrd="2" destOrd="0" parTransId="{DC8A32E0-0C5A-417A-95ED-A274D129739B}" sibTransId="{1E2507D3-14AB-4F96-A6CA-A8B03526B554}"/>
    <dgm:cxn modelId="{1BECE5DD-CBF5-483F-B97C-675A30CE8D3E}" srcId="{220B5DF5-8CA4-4FD6-8720-74705D627805}" destId="{3800D6D4-7512-407E-BFFF-AD69504BE5DC}" srcOrd="2" destOrd="0" parTransId="{BEEF541E-F97D-4170-B99C-E895A7FA0914}" sibTransId="{BAB3D97F-6647-4725-99CB-76413E9506AE}"/>
    <dgm:cxn modelId="{0B32BBE1-D0CD-46CB-A7EF-9F204ECAF258}" srcId="{220B5DF5-8CA4-4FD6-8720-74705D627805}" destId="{F76DD987-4868-4C99-A342-9F89D446EE1C}" srcOrd="1" destOrd="0" parTransId="{19BB9464-417E-4616-A96D-AD5AF9721D56}" sibTransId="{5147DCFA-B3D5-4482-A43B-0867B995CB14}"/>
    <dgm:cxn modelId="{242492E2-5022-4FAB-A9AD-B057C27F8ECE}" srcId="{E7BF7736-557A-4D4B-9FCF-BCBD89048BD7}" destId="{495A3A51-8EC8-439B-81DC-BA7291631674}" srcOrd="2" destOrd="0" parTransId="{1732CCA8-C3DB-4ABD-97A7-FDB4446F736A}" sibTransId="{24B39D32-4A08-4C28-B26A-5DE139626519}"/>
    <dgm:cxn modelId="{64E539CA-1253-44FA-AC72-C4E19425EB06}" type="presParOf" srcId="{2F7056CA-0432-4F72-B2D0-FB8FD81043CD}" destId="{DB839AB6-202F-4273-BAF4-31B0553D99F5}" srcOrd="0" destOrd="0" presId="urn:microsoft.com/office/officeart/2005/8/layout/hList1"/>
    <dgm:cxn modelId="{9DA87758-39E3-47E1-AC1C-5D28DAE97278}" type="presParOf" srcId="{DB839AB6-202F-4273-BAF4-31B0553D99F5}" destId="{601E7CD6-66B4-45CB-A77B-98687F110FE5}" srcOrd="0" destOrd="0" presId="urn:microsoft.com/office/officeart/2005/8/layout/hList1"/>
    <dgm:cxn modelId="{065C27F4-E7FF-43AD-B42D-6D3051113C06}" type="presParOf" srcId="{DB839AB6-202F-4273-BAF4-31B0553D99F5}" destId="{21B75C92-C32E-47B5-978B-87D02415EF1D}" srcOrd="1" destOrd="0" presId="urn:microsoft.com/office/officeart/2005/8/layout/hList1"/>
    <dgm:cxn modelId="{372BF827-100A-49B3-B91D-F4B67DC4AE1B}" type="presParOf" srcId="{2F7056CA-0432-4F72-B2D0-FB8FD81043CD}" destId="{5491BFFE-5D0F-4730-9A8F-82366A0BFD15}" srcOrd="1" destOrd="0" presId="urn:microsoft.com/office/officeart/2005/8/layout/hList1"/>
    <dgm:cxn modelId="{598669E1-BAFA-43B1-8218-607E9AF8D2F2}" type="presParOf" srcId="{2F7056CA-0432-4F72-B2D0-FB8FD81043CD}" destId="{61208E73-8150-4955-8C3C-584C228D5617}" srcOrd="2" destOrd="0" presId="urn:microsoft.com/office/officeart/2005/8/layout/hList1"/>
    <dgm:cxn modelId="{38BBD6EF-E9EB-4E27-BCD2-D47B4A4B53A1}" type="presParOf" srcId="{61208E73-8150-4955-8C3C-584C228D5617}" destId="{3B60B537-E7DD-4E17-85BA-64901DE0AF6F}" srcOrd="0" destOrd="0" presId="urn:microsoft.com/office/officeart/2005/8/layout/hList1"/>
    <dgm:cxn modelId="{0CBB724A-02EE-43AB-91D4-6813EFD03237}" type="presParOf" srcId="{61208E73-8150-4955-8C3C-584C228D5617}" destId="{4D43484C-F757-4A5B-82CF-FF97524C4861}" srcOrd="1" destOrd="0" presId="urn:microsoft.com/office/officeart/2005/8/layout/hList1"/>
    <dgm:cxn modelId="{A6A7FE8A-C3B6-4613-B384-ED1519D970F0}" type="presParOf" srcId="{2F7056CA-0432-4F72-B2D0-FB8FD81043CD}" destId="{F441C8B6-033A-4F01-8EB4-711FD1987814}" srcOrd="3" destOrd="0" presId="urn:microsoft.com/office/officeart/2005/8/layout/hList1"/>
    <dgm:cxn modelId="{6C67B929-81B7-430B-98F2-12E3BA197FCF}" type="presParOf" srcId="{2F7056CA-0432-4F72-B2D0-FB8FD81043CD}" destId="{80C0694C-0B4D-46E8-A91D-55D3DD19EB4D}" srcOrd="4" destOrd="0" presId="urn:microsoft.com/office/officeart/2005/8/layout/hList1"/>
    <dgm:cxn modelId="{852A99B6-AA9E-481A-AEAF-08C5EF5EE972}" type="presParOf" srcId="{80C0694C-0B4D-46E8-A91D-55D3DD19EB4D}" destId="{E84F700E-F3A8-45DF-B378-66445AB8569D}" srcOrd="0" destOrd="0" presId="urn:microsoft.com/office/officeart/2005/8/layout/hList1"/>
    <dgm:cxn modelId="{01823BDF-5B8E-4B9A-B1D6-1FB3F8702B89}" type="presParOf" srcId="{80C0694C-0B4D-46E8-A91D-55D3DD19EB4D}" destId="{60DE7352-0080-4C9E-B20B-DF114F61C4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A9EFCF-922D-8D4D-B265-D229CEB1E73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EE020-3330-9143-BA8F-D9D4C6DBCD7C}">
      <dgm:prSet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Розрізняють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54F7A-175D-4446-9521-5A30D106E4E9}" type="parTrans" cxnId="{B985DFBF-FA96-F74D-ADEE-DB2C3CB10F29}">
      <dgm:prSet/>
      <dgm:spPr/>
      <dgm:t>
        <a:bodyPr/>
        <a:lstStyle/>
        <a:p>
          <a:endParaRPr lang="ru-RU"/>
        </a:p>
      </dgm:t>
    </dgm:pt>
    <dgm:pt modelId="{72201E31-F45E-904B-9077-3E966F4C1957}" type="sibTrans" cxnId="{B985DFBF-FA96-F74D-ADEE-DB2C3CB10F29}">
      <dgm:prSet/>
      <dgm:spPr/>
      <dgm:t>
        <a:bodyPr/>
        <a:lstStyle/>
        <a:p>
          <a:endParaRPr lang="ru-RU"/>
        </a:p>
      </dgm:t>
    </dgm:pt>
    <dgm:pt modelId="{112F3E92-9EE8-5E46-ACCC-A1A3E1FCEB86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ввізне</a:t>
          </a:r>
          <a:r>
            <a:rPr lang="ru-RU" sz="1100" dirty="0"/>
            <a:t> </a:t>
          </a:r>
          <a:endParaRPr lang="ru-UA" sz="1100" dirty="0"/>
        </a:p>
      </dgm:t>
    </dgm:pt>
    <dgm:pt modelId="{BE9230AF-5B19-9940-8D81-5A953AF576BA}" type="parTrans" cxnId="{54E3AE9F-2A8F-B44A-A269-B37F978F2D3A}">
      <dgm:prSet/>
      <dgm:spPr/>
      <dgm:t>
        <a:bodyPr/>
        <a:lstStyle/>
        <a:p>
          <a:endParaRPr lang="ru-RU"/>
        </a:p>
      </dgm:t>
    </dgm:pt>
    <dgm:pt modelId="{EB3EE619-6ADF-0241-908F-068D1623392A}" type="sibTrans" cxnId="{54E3AE9F-2A8F-B44A-A269-B37F978F2D3A}">
      <dgm:prSet/>
      <dgm:spPr/>
      <dgm:t>
        <a:bodyPr/>
        <a:lstStyle/>
        <a:p>
          <a:endParaRPr lang="ru-RU"/>
        </a:p>
      </dgm:t>
    </dgm:pt>
    <dgm:pt modelId="{617CFDB0-075F-D046-8228-E6BA53B51490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вивізне</a:t>
          </a:r>
          <a:endParaRPr lang="ru-UA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D3A77-E539-C942-9B26-80B823157DC6}" type="parTrans" cxnId="{DFDF4C9C-E1B2-C74B-958A-3FB25B37FFF9}">
      <dgm:prSet/>
      <dgm:spPr/>
      <dgm:t>
        <a:bodyPr/>
        <a:lstStyle/>
        <a:p>
          <a:endParaRPr lang="ru-RU"/>
        </a:p>
      </dgm:t>
    </dgm:pt>
    <dgm:pt modelId="{424C28F2-B55B-A94B-B98C-43A7D6CA03E8}" type="sibTrans" cxnId="{DFDF4C9C-E1B2-C74B-958A-3FB25B37FFF9}">
      <dgm:prSet/>
      <dgm:spPr/>
      <dgm:t>
        <a:bodyPr/>
        <a:lstStyle/>
        <a:p>
          <a:endParaRPr lang="ru-RU"/>
        </a:p>
      </dgm:t>
    </dgm:pt>
    <dgm:pt modelId="{C0AFFDFB-07E6-1A48-B507-A8BEB6CF26CB}">
      <dgm:prSet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транзитне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мито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579D8D-2379-9548-94BB-88CDFE75FBB6}" type="parTrans" cxnId="{93678D32-9DE1-A84B-AA5D-D0B6542F6F93}">
      <dgm:prSet/>
      <dgm:spPr/>
      <dgm:t>
        <a:bodyPr/>
        <a:lstStyle/>
        <a:p>
          <a:endParaRPr lang="ru-RU"/>
        </a:p>
      </dgm:t>
    </dgm:pt>
    <dgm:pt modelId="{5C2E4813-1E78-724B-8F34-F62E2DEF1A52}" type="sibTrans" cxnId="{93678D32-9DE1-A84B-AA5D-D0B6542F6F93}">
      <dgm:prSet/>
      <dgm:spPr/>
      <dgm:t>
        <a:bodyPr/>
        <a:lstStyle/>
        <a:p>
          <a:endParaRPr lang="ru-RU"/>
        </a:p>
      </dgm:t>
    </dgm:pt>
    <dgm:pt modelId="{27C0687A-3D5C-AF4F-A44C-1272015CBEF8}" type="pres">
      <dgm:prSet presAssocID="{F7A9EFCF-922D-8D4D-B265-D229CEB1E7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2CE74A-032F-9349-BAE9-32191281A5AC}" type="pres">
      <dgm:prSet presAssocID="{7B3EE020-3330-9143-BA8F-D9D4C6DBCD7C}" presName="hierRoot1" presStyleCnt="0">
        <dgm:presLayoutVars>
          <dgm:hierBranch val="init"/>
        </dgm:presLayoutVars>
      </dgm:prSet>
      <dgm:spPr/>
    </dgm:pt>
    <dgm:pt modelId="{39891499-DC05-EF4F-87CC-6D01B3ABB378}" type="pres">
      <dgm:prSet presAssocID="{7B3EE020-3330-9143-BA8F-D9D4C6DBCD7C}" presName="rootComposite1" presStyleCnt="0"/>
      <dgm:spPr/>
    </dgm:pt>
    <dgm:pt modelId="{5489CFCE-03D0-3C4E-B8C8-5757A7B60B04}" type="pres">
      <dgm:prSet presAssocID="{7B3EE020-3330-9143-BA8F-D9D4C6DBCD7C}" presName="rootText1" presStyleLbl="node0" presStyleIdx="0" presStyleCnt="1">
        <dgm:presLayoutVars>
          <dgm:chPref val="3"/>
        </dgm:presLayoutVars>
      </dgm:prSet>
      <dgm:spPr/>
    </dgm:pt>
    <dgm:pt modelId="{DED99A46-334B-2844-BC1C-5469C72F3C64}" type="pres">
      <dgm:prSet presAssocID="{7B3EE020-3330-9143-BA8F-D9D4C6DBCD7C}" presName="rootConnector1" presStyleLbl="node1" presStyleIdx="0" presStyleCnt="0"/>
      <dgm:spPr/>
    </dgm:pt>
    <dgm:pt modelId="{418F8F96-B6CF-F146-BE3F-9CBB76F1D65A}" type="pres">
      <dgm:prSet presAssocID="{7B3EE020-3330-9143-BA8F-D9D4C6DBCD7C}" presName="hierChild2" presStyleCnt="0"/>
      <dgm:spPr/>
    </dgm:pt>
    <dgm:pt modelId="{DB6DB161-070F-4D43-85F3-C318372E8FDC}" type="pres">
      <dgm:prSet presAssocID="{BE9230AF-5B19-9940-8D81-5A953AF576BA}" presName="Name37" presStyleLbl="parChTrans1D2" presStyleIdx="0" presStyleCnt="3"/>
      <dgm:spPr/>
    </dgm:pt>
    <dgm:pt modelId="{4B190C7D-A596-2341-8D80-5C6D3CEDFF63}" type="pres">
      <dgm:prSet presAssocID="{112F3E92-9EE8-5E46-ACCC-A1A3E1FCEB86}" presName="hierRoot2" presStyleCnt="0">
        <dgm:presLayoutVars>
          <dgm:hierBranch val="init"/>
        </dgm:presLayoutVars>
      </dgm:prSet>
      <dgm:spPr/>
    </dgm:pt>
    <dgm:pt modelId="{FBE0D998-E48E-B041-AFBE-B0E45007CE7A}" type="pres">
      <dgm:prSet presAssocID="{112F3E92-9EE8-5E46-ACCC-A1A3E1FCEB86}" presName="rootComposite" presStyleCnt="0"/>
      <dgm:spPr/>
    </dgm:pt>
    <dgm:pt modelId="{6EF1377C-AA4B-F44D-A0C6-829BCD76554B}" type="pres">
      <dgm:prSet presAssocID="{112F3E92-9EE8-5E46-ACCC-A1A3E1FCEB86}" presName="rootText" presStyleLbl="node2" presStyleIdx="0" presStyleCnt="3">
        <dgm:presLayoutVars>
          <dgm:chPref val="3"/>
        </dgm:presLayoutVars>
      </dgm:prSet>
      <dgm:spPr/>
    </dgm:pt>
    <dgm:pt modelId="{0DE11B01-C49F-034E-9D3A-C2AE73450E7C}" type="pres">
      <dgm:prSet presAssocID="{112F3E92-9EE8-5E46-ACCC-A1A3E1FCEB86}" presName="rootConnector" presStyleLbl="node2" presStyleIdx="0" presStyleCnt="3"/>
      <dgm:spPr/>
    </dgm:pt>
    <dgm:pt modelId="{91E136D4-0558-6447-85A4-7085D6B2C8B6}" type="pres">
      <dgm:prSet presAssocID="{112F3E92-9EE8-5E46-ACCC-A1A3E1FCEB86}" presName="hierChild4" presStyleCnt="0"/>
      <dgm:spPr/>
    </dgm:pt>
    <dgm:pt modelId="{BD37D757-789A-474D-B455-E1F0C265DE9F}" type="pres">
      <dgm:prSet presAssocID="{112F3E92-9EE8-5E46-ACCC-A1A3E1FCEB86}" presName="hierChild5" presStyleCnt="0"/>
      <dgm:spPr/>
    </dgm:pt>
    <dgm:pt modelId="{ED0541B3-8ADB-D24A-923F-8E98AB5286AD}" type="pres">
      <dgm:prSet presAssocID="{958D3A77-E539-C942-9B26-80B823157DC6}" presName="Name37" presStyleLbl="parChTrans1D2" presStyleIdx="1" presStyleCnt="3"/>
      <dgm:spPr/>
    </dgm:pt>
    <dgm:pt modelId="{ECCB382B-A943-C941-990E-88298FFCB8BC}" type="pres">
      <dgm:prSet presAssocID="{617CFDB0-075F-D046-8228-E6BA53B51490}" presName="hierRoot2" presStyleCnt="0">
        <dgm:presLayoutVars>
          <dgm:hierBranch val="init"/>
        </dgm:presLayoutVars>
      </dgm:prSet>
      <dgm:spPr/>
    </dgm:pt>
    <dgm:pt modelId="{93F6E93A-EBAC-C64E-A7D5-78F4EF42E832}" type="pres">
      <dgm:prSet presAssocID="{617CFDB0-075F-D046-8228-E6BA53B51490}" presName="rootComposite" presStyleCnt="0"/>
      <dgm:spPr/>
    </dgm:pt>
    <dgm:pt modelId="{4E670516-BF5B-CB43-B463-9B3FA351F2F1}" type="pres">
      <dgm:prSet presAssocID="{617CFDB0-075F-D046-8228-E6BA53B51490}" presName="rootText" presStyleLbl="node2" presStyleIdx="1" presStyleCnt="3">
        <dgm:presLayoutVars>
          <dgm:chPref val="3"/>
        </dgm:presLayoutVars>
      </dgm:prSet>
      <dgm:spPr/>
    </dgm:pt>
    <dgm:pt modelId="{56922718-ADE7-3441-915B-CC2AEC473BCB}" type="pres">
      <dgm:prSet presAssocID="{617CFDB0-075F-D046-8228-E6BA53B51490}" presName="rootConnector" presStyleLbl="node2" presStyleIdx="1" presStyleCnt="3"/>
      <dgm:spPr/>
    </dgm:pt>
    <dgm:pt modelId="{C7CEC7C0-EA39-A744-967F-56350E287B1E}" type="pres">
      <dgm:prSet presAssocID="{617CFDB0-075F-D046-8228-E6BA53B51490}" presName="hierChild4" presStyleCnt="0"/>
      <dgm:spPr/>
    </dgm:pt>
    <dgm:pt modelId="{E885F43C-B99E-2F44-B58B-9AD1E75ACB50}" type="pres">
      <dgm:prSet presAssocID="{617CFDB0-075F-D046-8228-E6BA53B51490}" presName="hierChild5" presStyleCnt="0"/>
      <dgm:spPr/>
    </dgm:pt>
    <dgm:pt modelId="{FDCCBB4E-D91D-654D-95FE-FB8CA2F17B13}" type="pres">
      <dgm:prSet presAssocID="{28579D8D-2379-9548-94BB-88CDFE75FBB6}" presName="Name37" presStyleLbl="parChTrans1D2" presStyleIdx="2" presStyleCnt="3"/>
      <dgm:spPr/>
    </dgm:pt>
    <dgm:pt modelId="{B927DFCB-97BC-5D40-B899-47DD93FDC968}" type="pres">
      <dgm:prSet presAssocID="{C0AFFDFB-07E6-1A48-B507-A8BEB6CF26CB}" presName="hierRoot2" presStyleCnt="0">
        <dgm:presLayoutVars>
          <dgm:hierBranch val="init"/>
        </dgm:presLayoutVars>
      </dgm:prSet>
      <dgm:spPr/>
    </dgm:pt>
    <dgm:pt modelId="{EB8724E4-7CFD-194A-B9EE-84FBF8294182}" type="pres">
      <dgm:prSet presAssocID="{C0AFFDFB-07E6-1A48-B507-A8BEB6CF26CB}" presName="rootComposite" presStyleCnt="0"/>
      <dgm:spPr/>
    </dgm:pt>
    <dgm:pt modelId="{16E1FDA8-797D-8049-A19A-FB31DBF7FB08}" type="pres">
      <dgm:prSet presAssocID="{C0AFFDFB-07E6-1A48-B507-A8BEB6CF26CB}" presName="rootText" presStyleLbl="node2" presStyleIdx="2" presStyleCnt="3">
        <dgm:presLayoutVars>
          <dgm:chPref val="3"/>
        </dgm:presLayoutVars>
      </dgm:prSet>
      <dgm:spPr/>
    </dgm:pt>
    <dgm:pt modelId="{6CC462B2-812F-7143-9762-42E2365068E4}" type="pres">
      <dgm:prSet presAssocID="{C0AFFDFB-07E6-1A48-B507-A8BEB6CF26CB}" presName="rootConnector" presStyleLbl="node2" presStyleIdx="2" presStyleCnt="3"/>
      <dgm:spPr/>
    </dgm:pt>
    <dgm:pt modelId="{A1566532-B776-C442-9D26-7C621313DBEE}" type="pres">
      <dgm:prSet presAssocID="{C0AFFDFB-07E6-1A48-B507-A8BEB6CF26CB}" presName="hierChild4" presStyleCnt="0"/>
      <dgm:spPr/>
    </dgm:pt>
    <dgm:pt modelId="{5182A1C4-9660-3B47-A630-425EC1A542F8}" type="pres">
      <dgm:prSet presAssocID="{C0AFFDFB-07E6-1A48-B507-A8BEB6CF26CB}" presName="hierChild5" presStyleCnt="0"/>
      <dgm:spPr/>
    </dgm:pt>
    <dgm:pt modelId="{548913A0-A3FB-F841-BE9D-182F3601A560}" type="pres">
      <dgm:prSet presAssocID="{7B3EE020-3330-9143-BA8F-D9D4C6DBCD7C}" presName="hierChild3" presStyleCnt="0"/>
      <dgm:spPr/>
    </dgm:pt>
  </dgm:ptLst>
  <dgm:cxnLst>
    <dgm:cxn modelId="{93678D32-9DE1-A84B-AA5D-D0B6542F6F93}" srcId="{7B3EE020-3330-9143-BA8F-D9D4C6DBCD7C}" destId="{C0AFFDFB-07E6-1A48-B507-A8BEB6CF26CB}" srcOrd="2" destOrd="0" parTransId="{28579D8D-2379-9548-94BB-88CDFE75FBB6}" sibTransId="{5C2E4813-1E78-724B-8F34-F62E2DEF1A52}"/>
    <dgm:cxn modelId="{DF5ACB5E-4469-F34F-BD20-1F7C2558C921}" type="presOf" srcId="{C0AFFDFB-07E6-1A48-B507-A8BEB6CF26CB}" destId="{6CC462B2-812F-7143-9762-42E2365068E4}" srcOrd="1" destOrd="0" presId="urn:microsoft.com/office/officeart/2005/8/layout/orgChart1"/>
    <dgm:cxn modelId="{A7239E6A-F181-9745-BDDE-3FBBEEAA2B12}" type="presOf" srcId="{617CFDB0-075F-D046-8228-E6BA53B51490}" destId="{4E670516-BF5B-CB43-B463-9B3FA351F2F1}" srcOrd="0" destOrd="0" presId="urn:microsoft.com/office/officeart/2005/8/layout/orgChart1"/>
    <dgm:cxn modelId="{A0010971-D4A3-DD4D-AD14-8B3AFC9C7079}" type="presOf" srcId="{112F3E92-9EE8-5E46-ACCC-A1A3E1FCEB86}" destId="{6EF1377C-AA4B-F44D-A0C6-829BCD76554B}" srcOrd="0" destOrd="0" presId="urn:microsoft.com/office/officeart/2005/8/layout/orgChart1"/>
    <dgm:cxn modelId="{7B81A85A-4667-894D-A58B-250293996CAE}" type="presOf" srcId="{F7A9EFCF-922D-8D4D-B265-D229CEB1E734}" destId="{27C0687A-3D5C-AF4F-A44C-1272015CBEF8}" srcOrd="0" destOrd="0" presId="urn:microsoft.com/office/officeart/2005/8/layout/orgChart1"/>
    <dgm:cxn modelId="{CF389091-7FBF-4A43-8CB0-A3E637F6D5CA}" type="presOf" srcId="{112F3E92-9EE8-5E46-ACCC-A1A3E1FCEB86}" destId="{0DE11B01-C49F-034E-9D3A-C2AE73450E7C}" srcOrd="1" destOrd="0" presId="urn:microsoft.com/office/officeart/2005/8/layout/orgChart1"/>
    <dgm:cxn modelId="{2C045C97-B2FF-3C49-B830-B62A8EA426B2}" type="presOf" srcId="{7B3EE020-3330-9143-BA8F-D9D4C6DBCD7C}" destId="{5489CFCE-03D0-3C4E-B8C8-5757A7B60B04}" srcOrd="0" destOrd="0" presId="urn:microsoft.com/office/officeart/2005/8/layout/orgChart1"/>
    <dgm:cxn modelId="{DFDF4C9C-E1B2-C74B-958A-3FB25B37FFF9}" srcId="{7B3EE020-3330-9143-BA8F-D9D4C6DBCD7C}" destId="{617CFDB0-075F-D046-8228-E6BA53B51490}" srcOrd="1" destOrd="0" parTransId="{958D3A77-E539-C942-9B26-80B823157DC6}" sibTransId="{424C28F2-B55B-A94B-B98C-43A7D6CA03E8}"/>
    <dgm:cxn modelId="{54E3AE9F-2A8F-B44A-A269-B37F978F2D3A}" srcId="{7B3EE020-3330-9143-BA8F-D9D4C6DBCD7C}" destId="{112F3E92-9EE8-5E46-ACCC-A1A3E1FCEB86}" srcOrd="0" destOrd="0" parTransId="{BE9230AF-5B19-9940-8D81-5A953AF576BA}" sibTransId="{EB3EE619-6ADF-0241-908F-068D1623392A}"/>
    <dgm:cxn modelId="{B985DFBF-FA96-F74D-ADEE-DB2C3CB10F29}" srcId="{F7A9EFCF-922D-8D4D-B265-D229CEB1E734}" destId="{7B3EE020-3330-9143-BA8F-D9D4C6DBCD7C}" srcOrd="0" destOrd="0" parTransId="{4C654F7A-175D-4446-9521-5A30D106E4E9}" sibTransId="{72201E31-F45E-904B-9077-3E966F4C1957}"/>
    <dgm:cxn modelId="{31188CC2-3479-064B-AF0F-D31DD5B8ED98}" type="presOf" srcId="{28579D8D-2379-9548-94BB-88CDFE75FBB6}" destId="{FDCCBB4E-D91D-654D-95FE-FB8CA2F17B13}" srcOrd="0" destOrd="0" presId="urn:microsoft.com/office/officeart/2005/8/layout/orgChart1"/>
    <dgm:cxn modelId="{B168BBD8-E63A-A848-88F3-41D5DC6F7275}" type="presOf" srcId="{617CFDB0-075F-D046-8228-E6BA53B51490}" destId="{56922718-ADE7-3441-915B-CC2AEC473BCB}" srcOrd="1" destOrd="0" presId="urn:microsoft.com/office/officeart/2005/8/layout/orgChart1"/>
    <dgm:cxn modelId="{F06D13E6-06C3-C04A-AC6F-7A5C4387E4A9}" type="presOf" srcId="{BE9230AF-5B19-9940-8D81-5A953AF576BA}" destId="{DB6DB161-070F-4D43-85F3-C318372E8FDC}" srcOrd="0" destOrd="0" presId="urn:microsoft.com/office/officeart/2005/8/layout/orgChart1"/>
    <dgm:cxn modelId="{003409E7-8711-DD48-A31F-C5554BCED532}" type="presOf" srcId="{C0AFFDFB-07E6-1A48-B507-A8BEB6CF26CB}" destId="{16E1FDA8-797D-8049-A19A-FB31DBF7FB08}" srcOrd="0" destOrd="0" presId="urn:microsoft.com/office/officeart/2005/8/layout/orgChart1"/>
    <dgm:cxn modelId="{CFE950F2-404F-4C4C-B2C9-69F31C8265BD}" type="presOf" srcId="{958D3A77-E539-C942-9B26-80B823157DC6}" destId="{ED0541B3-8ADB-D24A-923F-8E98AB5286AD}" srcOrd="0" destOrd="0" presId="urn:microsoft.com/office/officeart/2005/8/layout/orgChart1"/>
    <dgm:cxn modelId="{F9A078FA-48B5-B54B-907A-E40693FB41B6}" type="presOf" srcId="{7B3EE020-3330-9143-BA8F-D9D4C6DBCD7C}" destId="{DED99A46-334B-2844-BC1C-5469C72F3C64}" srcOrd="1" destOrd="0" presId="urn:microsoft.com/office/officeart/2005/8/layout/orgChart1"/>
    <dgm:cxn modelId="{DD2EAA4C-0E43-6345-B3A0-04E83E14C188}" type="presParOf" srcId="{27C0687A-3D5C-AF4F-A44C-1272015CBEF8}" destId="{422CE74A-032F-9349-BAE9-32191281A5AC}" srcOrd="0" destOrd="0" presId="urn:microsoft.com/office/officeart/2005/8/layout/orgChart1"/>
    <dgm:cxn modelId="{35BB7D08-BF1B-6848-AD1C-062719409F63}" type="presParOf" srcId="{422CE74A-032F-9349-BAE9-32191281A5AC}" destId="{39891499-DC05-EF4F-87CC-6D01B3ABB378}" srcOrd="0" destOrd="0" presId="urn:microsoft.com/office/officeart/2005/8/layout/orgChart1"/>
    <dgm:cxn modelId="{CC3211FD-7C76-9A44-9C68-2399286AC999}" type="presParOf" srcId="{39891499-DC05-EF4F-87CC-6D01B3ABB378}" destId="{5489CFCE-03D0-3C4E-B8C8-5757A7B60B04}" srcOrd="0" destOrd="0" presId="urn:microsoft.com/office/officeart/2005/8/layout/orgChart1"/>
    <dgm:cxn modelId="{EB34FC56-02D8-8C47-8F04-9F92AA8C4542}" type="presParOf" srcId="{39891499-DC05-EF4F-87CC-6D01B3ABB378}" destId="{DED99A46-334B-2844-BC1C-5469C72F3C64}" srcOrd="1" destOrd="0" presId="urn:microsoft.com/office/officeart/2005/8/layout/orgChart1"/>
    <dgm:cxn modelId="{FA3AEEA1-D6AA-C243-8B3E-2DA09FCBE5F0}" type="presParOf" srcId="{422CE74A-032F-9349-BAE9-32191281A5AC}" destId="{418F8F96-B6CF-F146-BE3F-9CBB76F1D65A}" srcOrd="1" destOrd="0" presId="urn:microsoft.com/office/officeart/2005/8/layout/orgChart1"/>
    <dgm:cxn modelId="{4846A608-646E-5C4F-9697-1DC11D66B8BF}" type="presParOf" srcId="{418F8F96-B6CF-F146-BE3F-9CBB76F1D65A}" destId="{DB6DB161-070F-4D43-85F3-C318372E8FDC}" srcOrd="0" destOrd="0" presId="urn:microsoft.com/office/officeart/2005/8/layout/orgChart1"/>
    <dgm:cxn modelId="{0E0E29FF-D213-524E-BF3E-A3AA1D876175}" type="presParOf" srcId="{418F8F96-B6CF-F146-BE3F-9CBB76F1D65A}" destId="{4B190C7D-A596-2341-8D80-5C6D3CEDFF63}" srcOrd="1" destOrd="0" presId="urn:microsoft.com/office/officeart/2005/8/layout/orgChart1"/>
    <dgm:cxn modelId="{C48EDAC7-AC50-D645-84D9-48F7C436CFA6}" type="presParOf" srcId="{4B190C7D-A596-2341-8D80-5C6D3CEDFF63}" destId="{FBE0D998-E48E-B041-AFBE-B0E45007CE7A}" srcOrd="0" destOrd="0" presId="urn:microsoft.com/office/officeart/2005/8/layout/orgChart1"/>
    <dgm:cxn modelId="{9D6E10E4-6249-BE4B-BAEA-C51C9D202E2D}" type="presParOf" srcId="{FBE0D998-E48E-B041-AFBE-B0E45007CE7A}" destId="{6EF1377C-AA4B-F44D-A0C6-829BCD76554B}" srcOrd="0" destOrd="0" presId="urn:microsoft.com/office/officeart/2005/8/layout/orgChart1"/>
    <dgm:cxn modelId="{C8AEB442-7967-844A-8945-910BEBCAE9E8}" type="presParOf" srcId="{FBE0D998-E48E-B041-AFBE-B0E45007CE7A}" destId="{0DE11B01-C49F-034E-9D3A-C2AE73450E7C}" srcOrd="1" destOrd="0" presId="urn:microsoft.com/office/officeart/2005/8/layout/orgChart1"/>
    <dgm:cxn modelId="{BF63FEC8-B004-1649-8739-653E1F17E039}" type="presParOf" srcId="{4B190C7D-A596-2341-8D80-5C6D3CEDFF63}" destId="{91E136D4-0558-6447-85A4-7085D6B2C8B6}" srcOrd="1" destOrd="0" presId="urn:microsoft.com/office/officeart/2005/8/layout/orgChart1"/>
    <dgm:cxn modelId="{5238ABB8-2FAE-AE44-9806-BAEB8C9EA725}" type="presParOf" srcId="{4B190C7D-A596-2341-8D80-5C6D3CEDFF63}" destId="{BD37D757-789A-474D-B455-E1F0C265DE9F}" srcOrd="2" destOrd="0" presId="urn:microsoft.com/office/officeart/2005/8/layout/orgChart1"/>
    <dgm:cxn modelId="{7BAF8B34-2A8E-7242-B133-67B9262F665C}" type="presParOf" srcId="{418F8F96-B6CF-F146-BE3F-9CBB76F1D65A}" destId="{ED0541B3-8ADB-D24A-923F-8E98AB5286AD}" srcOrd="2" destOrd="0" presId="urn:microsoft.com/office/officeart/2005/8/layout/orgChart1"/>
    <dgm:cxn modelId="{7CA1A270-318C-6243-BC79-2906717E2434}" type="presParOf" srcId="{418F8F96-B6CF-F146-BE3F-9CBB76F1D65A}" destId="{ECCB382B-A943-C941-990E-88298FFCB8BC}" srcOrd="3" destOrd="0" presId="urn:microsoft.com/office/officeart/2005/8/layout/orgChart1"/>
    <dgm:cxn modelId="{4EDD0172-713E-9F49-AB83-0FE46249787C}" type="presParOf" srcId="{ECCB382B-A943-C941-990E-88298FFCB8BC}" destId="{93F6E93A-EBAC-C64E-A7D5-78F4EF42E832}" srcOrd="0" destOrd="0" presId="urn:microsoft.com/office/officeart/2005/8/layout/orgChart1"/>
    <dgm:cxn modelId="{49DAAEF1-2831-BE41-801E-8F65B4523CEA}" type="presParOf" srcId="{93F6E93A-EBAC-C64E-A7D5-78F4EF42E832}" destId="{4E670516-BF5B-CB43-B463-9B3FA351F2F1}" srcOrd="0" destOrd="0" presId="urn:microsoft.com/office/officeart/2005/8/layout/orgChart1"/>
    <dgm:cxn modelId="{2E72E575-2F77-0B40-B0D8-9A0829F9E55E}" type="presParOf" srcId="{93F6E93A-EBAC-C64E-A7D5-78F4EF42E832}" destId="{56922718-ADE7-3441-915B-CC2AEC473BCB}" srcOrd="1" destOrd="0" presId="urn:microsoft.com/office/officeart/2005/8/layout/orgChart1"/>
    <dgm:cxn modelId="{54AA358D-DDD2-3149-8404-828A4802E297}" type="presParOf" srcId="{ECCB382B-A943-C941-990E-88298FFCB8BC}" destId="{C7CEC7C0-EA39-A744-967F-56350E287B1E}" srcOrd="1" destOrd="0" presId="urn:microsoft.com/office/officeart/2005/8/layout/orgChart1"/>
    <dgm:cxn modelId="{C5B3803B-2550-0F4A-BF7A-96F020A886D3}" type="presParOf" srcId="{ECCB382B-A943-C941-990E-88298FFCB8BC}" destId="{E885F43C-B99E-2F44-B58B-9AD1E75ACB50}" srcOrd="2" destOrd="0" presId="urn:microsoft.com/office/officeart/2005/8/layout/orgChart1"/>
    <dgm:cxn modelId="{17A5F4E5-A15D-C14C-9564-84E059162387}" type="presParOf" srcId="{418F8F96-B6CF-F146-BE3F-9CBB76F1D65A}" destId="{FDCCBB4E-D91D-654D-95FE-FB8CA2F17B13}" srcOrd="4" destOrd="0" presId="urn:microsoft.com/office/officeart/2005/8/layout/orgChart1"/>
    <dgm:cxn modelId="{7BB7EE74-A5AB-284C-95B0-06DA902E8424}" type="presParOf" srcId="{418F8F96-B6CF-F146-BE3F-9CBB76F1D65A}" destId="{B927DFCB-97BC-5D40-B899-47DD93FDC968}" srcOrd="5" destOrd="0" presId="urn:microsoft.com/office/officeart/2005/8/layout/orgChart1"/>
    <dgm:cxn modelId="{8655BDFB-ADD6-3F4B-8C1D-DF1BCD84A378}" type="presParOf" srcId="{B927DFCB-97BC-5D40-B899-47DD93FDC968}" destId="{EB8724E4-7CFD-194A-B9EE-84FBF8294182}" srcOrd="0" destOrd="0" presId="urn:microsoft.com/office/officeart/2005/8/layout/orgChart1"/>
    <dgm:cxn modelId="{2A1EB8ED-F1EA-CF45-B168-274633FDFF19}" type="presParOf" srcId="{EB8724E4-7CFD-194A-B9EE-84FBF8294182}" destId="{16E1FDA8-797D-8049-A19A-FB31DBF7FB08}" srcOrd="0" destOrd="0" presId="urn:microsoft.com/office/officeart/2005/8/layout/orgChart1"/>
    <dgm:cxn modelId="{8F6F1442-E28C-E946-B1CE-7B66E86A791A}" type="presParOf" srcId="{EB8724E4-7CFD-194A-B9EE-84FBF8294182}" destId="{6CC462B2-812F-7143-9762-42E2365068E4}" srcOrd="1" destOrd="0" presId="urn:microsoft.com/office/officeart/2005/8/layout/orgChart1"/>
    <dgm:cxn modelId="{A735BFB7-D0E2-4247-AD90-942D29169B8E}" type="presParOf" srcId="{B927DFCB-97BC-5D40-B899-47DD93FDC968}" destId="{A1566532-B776-C442-9D26-7C621313DBEE}" srcOrd="1" destOrd="0" presId="urn:microsoft.com/office/officeart/2005/8/layout/orgChart1"/>
    <dgm:cxn modelId="{6C941E02-C2BE-6A49-87CD-F3FF4953B193}" type="presParOf" srcId="{B927DFCB-97BC-5D40-B899-47DD93FDC968}" destId="{5182A1C4-9660-3B47-A630-425EC1A542F8}" srcOrd="2" destOrd="0" presId="urn:microsoft.com/office/officeart/2005/8/layout/orgChart1"/>
    <dgm:cxn modelId="{A3026C0E-C5F7-D94C-9C20-C657B9032E22}" type="presParOf" srcId="{422CE74A-032F-9349-BAE9-32191281A5AC}" destId="{548913A0-A3FB-F841-BE9D-182F3601A5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3F8F7-9ADA-894B-B78E-8A2FDE6DDA42}">
      <dsp:nvSpPr>
        <dsp:cNvPr id="0" name=""/>
        <dsp:cNvSpPr/>
      </dsp:nvSpPr>
      <dsp:spPr>
        <a:xfrm>
          <a:off x="296756" y="1877"/>
          <a:ext cx="3002689" cy="1501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1. 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sz="21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суверенітету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народу </a:t>
          </a:r>
          <a:r>
            <a:rPr lang="ru-RU" sz="21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1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здійсненні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21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729" y="45850"/>
        <a:ext cx="2914743" cy="1413398"/>
      </dsp:txXfrm>
    </dsp:sp>
    <dsp:sp modelId="{F76E4FB0-A237-0E4F-9457-5BA0A6443149}">
      <dsp:nvSpPr>
        <dsp:cNvPr id="0" name=""/>
        <dsp:cNvSpPr/>
      </dsp:nvSpPr>
      <dsp:spPr>
        <a:xfrm>
          <a:off x="597025" y="1503221"/>
          <a:ext cx="300268" cy="112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008"/>
              </a:lnTo>
              <a:lnTo>
                <a:pt x="300268" y="112600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3598A-32B2-7A4C-9212-260DB5B9DA56}">
      <dsp:nvSpPr>
        <dsp:cNvPr id="0" name=""/>
        <dsp:cNvSpPr/>
      </dsp:nvSpPr>
      <dsp:spPr>
        <a:xfrm>
          <a:off x="897294" y="1878557"/>
          <a:ext cx="2402151" cy="1501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виключному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праві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народу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самостійно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незалежно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здійснювати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зовнішньоекономічну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керуючись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законами,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діють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267" y="1922530"/>
        <a:ext cx="2314205" cy="1413398"/>
      </dsp:txXfrm>
    </dsp:sp>
    <dsp:sp modelId="{75CF7D86-66F4-454E-8D41-9C8BFB480016}">
      <dsp:nvSpPr>
        <dsp:cNvPr id="0" name=""/>
        <dsp:cNvSpPr/>
      </dsp:nvSpPr>
      <dsp:spPr>
        <a:xfrm>
          <a:off x="597025" y="1503221"/>
          <a:ext cx="300268" cy="300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689"/>
              </a:lnTo>
              <a:lnTo>
                <a:pt x="300268" y="300268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8D7E8-75E9-6B4C-88F6-E568642DD8D4}">
      <dsp:nvSpPr>
        <dsp:cNvPr id="0" name=""/>
        <dsp:cNvSpPr/>
      </dsp:nvSpPr>
      <dsp:spPr>
        <a:xfrm>
          <a:off x="897294" y="3755238"/>
          <a:ext cx="2402151" cy="1501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обов'язку України неухильно виконувати всі договори і зобов'язання України в галузі міжнародних економічних відносин.</a:t>
          </a:r>
          <a:endParaRPr lang="ru-UA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267" y="3799211"/>
        <a:ext cx="2314205" cy="14133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77D42-95C5-44A3-9C48-3975C85C20D8}">
      <dsp:nvSpPr>
        <dsp:cNvPr id="0" name=""/>
        <dsp:cNvSpPr/>
      </dsp:nvSpPr>
      <dsp:spPr>
        <a:xfrm rot="10800000">
          <a:off x="1580679" y="3996"/>
          <a:ext cx="4864608" cy="14215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857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проста процедура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більшої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нетарифних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відбувається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нормативними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актами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виконавчої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влади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</dsp:txBody>
      <dsp:txXfrm rot="10800000">
        <a:off x="1936062" y="3996"/>
        <a:ext cx="4509225" cy="1421534"/>
      </dsp:txXfrm>
    </dsp:sp>
    <dsp:sp modelId="{C6B90BB6-8DDC-47DB-BC74-B330341CAD16}">
      <dsp:nvSpPr>
        <dsp:cNvPr id="0" name=""/>
        <dsp:cNvSpPr/>
      </dsp:nvSpPr>
      <dsp:spPr>
        <a:xfrm>
          <a:off x="869912" y="3996"/>
          <a:ext cx="1421534" cy="14215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54707-43BB-4241-9157-E53120F0B960}">
      <dsp:nvSpPr>
        <dsp:cNvPr id="0" name=""/>
        <dsp:cNvSpPr/>
      </dsp:nvSpPr>
      <dsp:spPr>
        <a:xfrm rot="10800000">
          <a:off x="1580679" y="1849870"/>
          <a:ext cx="4864608" cy="14215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857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ефективність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оперативність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 rot="10800000">
        <a:off x="1936062" y="1849870"/>
        <a:ext cx="4509225" cy="1421534"/>
      </dsp:txXfrm>
    </dsp:sp>
    <dsp:sp modelId="{52E39765-D6D0-4FCE-B084-8D7562D69226}">
      <dsp:nvSpPr>
        <dsp:cNvPr id="0" name=""/>
        <dsp:cNvSpPr/>
      </dsp:nvSpPr>
      <dsp:spPr>
        <a:xfrm>
          <a:off x="869912" y="1849870"/>
          <a:ext cx="1421534" cy="14215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1DF58-2829-4F70-8381-527C33C3B9E8}">
      <dsp:nvSpPr>
        <dsp:cNvPr id="0" name=""/>
        <dsp:cNvSpPr/>
      </dsp:nvSpPr>
      <dsp:spPr>
        <a:xfrm rot="10800000">
          <a:off x="1580679" y="3695743"/>
          <a:ext cx="4864608" cy="14215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857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необхідності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узгоджувати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більшості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нетарифних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засобів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державами.</a:t>
          </a:r>
        </a:p>
      </dsp:txBody>
      <dsp:txXfrm rot="10800000">
        <a:off x="1936062" y="3695743"/>
        <a:ext cx="4509225" cy="1421534"/>
      </dsp:txXfrm>
    </dsp:sp>
    <dsp:sp modelId="{32338931-9CC7-4990-BE4F-CBE805D63A28}">
      <dsp:nvSpPr>
        <dsp:cNvPr id="0" name=""/>
        <dsp:cNvSpPr/>
      </dsp:nvSpPr>
      <dsp:spPr>
        <a:xfrm>
          <a:off x="869912" y="3695743"/>
          <a:ext cx="1421534" cy="14215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38CBC-2456-1F4C-BA42-9D41730843F4}">
      <dsp:nvSpPr>
        <dsp:cNvPr id="0" name=""/>
        <dsp:cNvSpPr/>
      </dsp:nvSpPr>
      <dsp:spPr>
        <a:xfrm>
          <a:off x="2286" y="240178"/>
          <a:ext cx="2228849" cy="791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Технічні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бар'єри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6" y="240178"/>
        <a:ext cx="2228849" cy="791054"/>
      </dsp:txXfrm>
    </dsp:sp>
    <dsp:sp modelId="{62B9C086-8DFE-1C40-B6C4-1E2F4F1FAEDB}">
      <dsp:nvSpPr>
        <dsp:cNvPr id="0" name=""/>
        <dsp:cNvSpPr/>
      </dsp:nvSpPr>
      <dsp:spPr>
        <a:xfrm>
          <a:off x="2286" y="1031233"/>
          <a:ext cx="2228849" cy="3849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перешкоди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імпорту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іноземних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виникають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зв'язку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невідповідністю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національних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стандартів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систем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виміру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інспекції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техніки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санітарно-ветеринарних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норм, правил упаковки,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маркерування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вимог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286" y="1031233"/>
        <a:ext cx="2228849" cy="3849862"/>
      </dsp:txXfrm>
    </dsp:sp>
    <dsp:sp modelId="{B3D8F3FB-E64D-DC47-B3F8-C32D82E879B5}">
      <dsp:nvSpPr>
        <dsp:cNvPr id="0" name=""/>
        <dsp:cNvSpPr/>
      </dsp:nvSpPr>
      <dsp:spPr>
        <a:xfrm>
          <a:off x="2543175" y="240178"/>
          <a:ext cx="2228849" cy="791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Заходи,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пов'язані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виконанням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митних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формальностей</a:t>
          </a:r>
        </a:p>
      </dsp:txBody>
      <dsp:txXfrm>
        <a:off x="2543175" y="240178"/>
        <a:ext cx="2228849" cy="791054"/>
      </dsp:txXfrm>
    </dsp:sp>
    <dsp:sp modelId="{B4BDFBD4-E816-D14F-8543-958E1E136802}">
      <dsp:nvSpPr>
        <dsp:cNvPr id="0" name=""/>
        <dsp:cNvSpPr/>
      </dsp:nvSpPr>
      <dsp:spPr>
        <a:xfrm>
          <a:off x="2543175" y="1031233"/>
          <a:ext cx="2228849" cy="3849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прикордонний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податок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накладається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товари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факт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перетину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кордону;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платежі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пов'язані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оформленням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документів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митниці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митним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оглядом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перевіркою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платежі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портові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статистичні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фітосанітарні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т. д.)</a:t>
          </a:r>
        </a:p>
      </dsp:txBody>
      <dsp:txXfrm>
        <a:off x="2543175" y="1031233"/>
        <a:ext cx="2228849" cy="3849862"/>
      </dsp:txXfrm>
    </dsp:sp>
    <dsp:sp modelId="{6FF0D776-72EA-A849-893B-615648EAA88D}">
      <dsp:nvSpPr>
        <dsp:cNvPr id="0" name=""/>
        <dsp:cNvSpPr/>
      </dsp:nvSpPr>
      <dsp:spPr>
        <a:xfrm>
          <a:off x="5084063" y="240178"/>
          <a:ext cx="2228849" cy="791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Імпортний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депозит </a:t>
          </a:r>
        </a:p>
      </dsp:txBody>
      <dsp:txXfrm>
        <a:off x="5084063" y="240178"/>
        <a:ext cx="2228849" cy="791054"/>
      </dsp:txXfrm>
    </dsp:sp>
    <dsp:sp modelId="{9B56DE76-0F7B-D344-9FC7-F529E2544EAD}">
      <dsp:nvSpPr>
        <dsp:cNvPr id="0" name=""/>
        <dsp:cNvSpPr/>
      </dsp:nvSpPr>
      <dsp:spPr>
        <a:xfrm>
          <a:off x="5084063" y="1031233"/>
          <a:ext cx="2228849" cy="3849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Це попередня застава, яку імпортер повинен внести в свій банк перед закупівлею іноземного товару.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4063" y="1031233"/>
        <a:ext cx="2228849" cy="3849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DE64F-5891-4A28-AFC1-7C3E3E1F3C47}">
      <dsp:nvSpPr>
        <dsp:cNvPr id="0" name=""/>
        <dsp:cNvSpPr/>
      </dsp:nvSpPr>
      <dsp:spPr>
        <a:xfrm>
          <a:off x="4240" y="219584"/>
          <a:ext cx="2549574" cy="92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Заборони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експорту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0" y="219584"/>
        <a:ext cx="2549574" cy="922308"/>
      </dsp:txXfrm>
    </dsp:sp>
    <dsp:sp modelId="{FC461F55-19CF-4EDF-A87C-69CF58D1C700}">
      <dsp:nvSpPr>
        <dsp:cNvPr id="0" name=""/>
        <dsp:cNvSpPr/>
      </dsp:nvSpPr>
      <dsp:spPr>
        <a:xfrm>
          <a:off x="4240" y="1141892"/>
          <a:ext cx="2549574" cy="4940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вимушені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заходи,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визнані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міжнародною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практикою.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(Заборони на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здатних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заподіяти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шкоду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сферам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життєдіяльності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Заборони, коли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постачальник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імпортної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продукції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дотримується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правил і норм).</a:t>
          </a:r>
        </a:p>
      </dsp:txBody>
      <dsp:txXfrm>
        <a:off x="4240" y="1141892"/>
        <a:ext cx="2549574" cy="4940999"/>
      </dsp:txXfrm>
    </dsp:sp>
    <dsp:sp modelId="{8BF4CDE3-27B5-4363-AEA1-B35846689ED9}">
      <dsp:nvSpPr>
        <dsp:cNvPr id="0" name=""/>
        <dsp:cNvSpPr/>
      </dsp:nvSpPr>
      <dsp:spPr>
        <a:xfrm>
          <a:off x="2910755" y="219584"/>
          <a:ext cx="2549574" cy="92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Кількісні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експорту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0755" y="219584"/>
        <a:ext cx="2549574" cy="922308"/>
      </dsp:txXfrm>
    </dsp:sp>
    <dsp:sp modelId="{34BD8D28-FA45-40F5-B290-E55D9AAF9B35}">
      <dsp:nvSpPr>
        <dsp:cNvPr id="0" name=""/>
        <dsp:cNvSpPr/>
      </dsp:nvSpPr>
      <dsp:spPr>
        <a:xfrm>
          <a:off x="2910755" y="1141892"/>
          <a:ext cx="2549574" cy="4940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є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традиційними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методами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кількісного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міжнародній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торгівлі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них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відносяться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квотування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ліцензування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2910755" y="1141892"/>
        <a:ext cx="2549574" cy="4940999"/>
      </dsp:txXfrm>
    </dsp:sp>
    <dsp:sp modelId="{5BD500A1-8FAF-4890-B784-24261EE529C8}">
      <dsp:nvSpPr>
        <dsp:cNvPr id="0" name=""/>
        <dsp:cNvSpPr/>
      </dsp:nvSpPr>
      <dsp:spPr>
        <a:xfrm>
          <a:off x="5817270" y="219584"/>
          <a:ext cx="2549574" cy="92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Добровільні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експорту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</a:p>
      </dsp:txBody>
      <dsp:txXfrm>
        <a:off x="5817270" y="219584"/>
        <a:ext cx="2549574" cy="922308"/>
      </dsp:txXfrm>
    </dsp:sp>
    <dsp:sp modelId="{8B83951A-D5B3-48F1-96D7-4F63B219E361}">
      <dsp:nvSpPr>
        <dsp:cNvPr id="0" name=""/>
        <dsp:cNvSpPr/>
      </dsp:nvSpPr>
      <dsp:spPr>
        <a:xfrm>
          <a:off x="5817270" y="1141892"/>
          <a:ext cx="2549574" cy="4940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неофіційна домовленість між експортером та імпортером про обмеження ввозу певних товарів на ринок імпортера</a:t>
          </a:r>
        </a:p>
      </dsp:txBody>
      <dsp:txXfrm>
        <a:off x="5817270" y="1141892"/>
        <a:ext cx="2549574" cy="4940999"/>
      </dsp:txXfrm>
    </dsp:sp>
    <dsp:sp modelId="{4A5196C6-BAB2-47DB-A5AA-58EB5136B28C}">
      <dsp:nvSpPr>
        <dsp:cNvPr id="0" name=""/>
        <dsp:cNvSpPr/>
      </dsp:nvSpPr>
      <dsp:spPr>
        <a:xfrm>
          <a:off x="8723785" y="219584"/>
          <a:ext cx="2549574" cy="92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Антидемпінгові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заходи – </a:t>
          </a:r>
        </a:p>
      </dsp:txBody>
      <dsp:txXfrm>
        <a:off x="8723785" y="219584"/>
        <a:ext cx="2549574" cy="922308"/>
      </dsp:txXfrm>
    </dsp:sp>
    <dsp:sp modelId="{56F4AD94-A738-4B22-88B9-50251969D5E2}">
      <dsp:nvSpPr>
        <dsp:cNvPr id="0" name=""/>
        <dsp:cNvSpPr/>
      </dsp:nvSpPr>
      <dsp:spPr>
        <a:xfrm>
          <a:off x="8723785" y="1141892"/>
          <a:ext cx="2549574" cy="4940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Вживаються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державою для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демпінгу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23785" y="1141892"/>
        <a:ext cx="2549574" cy="49409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F0C57-D6CC-EC4C-9D0A-855200F3F03F}">
      <dsp:nvSpPr>
        <dsp:cNvPr id="0" name=""/>
        <dsp:cNvSpPr/>
      </dsp:nvSpPr>
      <dsp:spPr>
        <a:xfrm>
          <a:off x="0" y="39977"/>
          <a:ext cx="791901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гармонізованого правового поля для забезпечення діяльності суб'єктів торговельних відносин шляхом наближення законодавства України до законодавства ЄС;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64" y="84641"/>
        <a:ext cx="7829683" cy="825612"/>
      </dsp:txXfrm>
    </dsp:sp>
    <dsp:sp modelId="{3CBB538B-8572-1D4A-A1AC-C48FDD47AD59}">
      <dsp:nvSpPr>
        <dsp:cNvPr id="0" name=""/>
        <dsp:cNvSpPr/>
      </dsp:nvSpPr>
      <dsp:spPr>
        <a:xfrm>
          <a:off x="0" y="1087397"/>
          <a:ext cx="791901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 розвитку конкуренції та обмеження монополізму;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64" y="1132061"/>
        <a:ext cx="7829683" cy="825612"/>
      </dsp:txXfrm>
    </dsp:sp>
    <dsp:sp modelId="{F969A834-1E6C-BB44-B38F-9A0A383863F2}">
      <dsp:nvSpPr>
        <dsp:cNvPr id="0" name=""/>
        <dsp:cNvSpPr/>
      </dsp:nvSpPr>
      <dsp:spPr>
        <a:xfrm>
          <a:off x="0" y="2134817"/>
          <a:ext cx="791901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покращення доступу вітчизняної металопродукції на ринок ЄС;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64" y="2179481"/>
        <a:ext cx="7829683" cy="825612"/>
      </dsp:txXfrm>
    </dsp:sp>
    <dsp:sp modelId="{2C64F3F5-3C78-7140-ACBA-EE333B88D78F}">
      <dsp:nvSpPr>
        <dsp:cNvPr id="0" name=""/>
        <dsp:cNvSpPr/>
      </dsp:nvSpPr>
      <dsp:spPr>
        <a:xfrm>
          <a:off x="0" y="3182238"/>
          <a:ext cx="791901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 обсягів інвестицій з країн-членів ЄС в металургійну галузь України;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64" y="3226902"/>
        <a:ext cx="7829683" cy="825612"/>
      </dsp:txXfrm>
    </dsp:sp>
    <dsp:sp modelId="{E23CB722-28BC-CD40-A765-9B81744EF76A}">
      <dsp:nvSpPr>
        <dsp:cNvPr id="0" name=""/>
        <dsp:cNvSpPr/>
      </dsp:nvSpPr>
      <dsp:spPr>
        <a:xfrm>
          <a:off x="0" y="4229658"/>
          <a:ext cx="791901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номенклатури товарів на внутрішньому ринку;</a:t>
          </a:r>
          <a:endParaRPr lang="ru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64" y="4274322"/>
        <a:ext cx="7829683" cy="8256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83C69-27A2-0043-B290-D3137843B9EE}">
      <dsp:nvSpPr>
        <dsp:cNvPr id="0" name=""/>
        <dsp:cNvSpPr/>
      </dsp:nvSpPr>
      <dsp:spPr>
        <a:xfrm>
          <a:off x="3568" y="2562"/>
          <a:ext cx="7308062" cy="123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посилення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конкурентного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тиску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внутрішньому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ринку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металопродукції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27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41" y="62735"/>
        <a:ext cx="7187716" cy="1112308"/>
      </dsp:txXfrm>
    </dsp:sp>
    <dsp:sp modelId="{89509762-5537-D44C-8F6C-7E35FEC65C10}">
      <dsp:nvSpPr>
        <dsp:cNvPr id="0" name=""/>
        <dsp:cNvSpPr/>
      </dsp:nvSpPr>
      <dsp:spPr>
        <a:xfrm>
          <a:off x="3568" y="1296849"/>
          <a:ext cx="7308062" cy="123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витіснення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національного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виробника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внутрішнього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ринку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металопродукції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27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41" y="1357022"/>
        <a:ext cx="7187716" cy="1112308"/>
      </dsp:txXfrm>
    </dsp:sp>
    <dsp:sp modelId="{A8B82C34-63FA-7E4B-8D0A-439583418340}">
      <dsp:nvSpPr>
        <dsp:cNvPr id="0" name=""/>
        <dsp:cNvSpPr/>
      </dsp:nvSpPr>
      <dsp:spPr>
        <a:xfrm>
          <a:off x="3568" y="2591136"/>
          <a:ext cx="7308062" cy="123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брак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коштів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пошуку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партнерів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інвесторів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метою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модернізації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27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41" y="2651309"/>
        <a:ext cx="7187716" cy="1112308"/>
      </dsp:txXfrm>
    </dsp:sp>
    <dsp:sp modelId="{FC0CD7FC-EF20-B149-A901-9B331CBD5535}">
      <dsp:nvSpPr>
        <dsp:cNvPr id="0" name=""/>
        <dsp:cNvSpPr/>
      </dsp:nvSpPr>
      <dsp:spPr>
        <a:xfrm>
          <a:off x="3568" y="3885423"/>
          <a:ext cx="7308062" cy="123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переоснащення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27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27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41" y="3945596"/>
        <a:ext cx="7187716" cy="111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2358A-DB1B-AF45-8BCF-6BA8F05A9EEE}">
      <dsp:nvSpPr>
        <dsp:cNvPr id="0" name=""/>
        <dsp:cNvSpPr/>
      </dsp:nvSpPr>
      <dsp:spPr>
        <a:xfrm>
          <a:off x="607373" y="2759"/>
          <a:ext cx="2931479" cy="1521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Принцип </a:t>
          </a:r>
          <a:r>
            <a:rPr lang="ru-RU" sz="21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зовнішньоекономічного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підприємництва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21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21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935" y="47321"/>
        <a:ext cx="2842355" cy="1432343"/>
      </dsp:txXfrm>
    </dsp:sp>
    <dsp:sp modelId="{DC0693EB-FD68-B044-8D2E-0FD6A5750D3A}">
      <dsp:nvSpPr>
        <dsp:cNvPr id="0" name=""/>
        <dsp:cNvSpPr/>
      </dsp:nvSpPr>
      <dsp:spPr>
        <a:xfrm>
          <a:off x="900521" y="1524226"/>
          <a:ext cx="293147" cy="582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518"/>
              </a:lnTo>
              <a:lnTo>
                <a:pt x="293147" y="58251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F5B66-129F-D840-89FE-7F8E4D51B43A}">
      <dsp:nvSpPr>
        <dsp:cNvPr id="0" name=""/>
        <dsp:cNvSpPr/>
      </dsp:nvSpPr>
      <dsp:spPr>
        <a:xfrm>
          <a:off x="1193669" y="1718399"/>
          <a:ext cx="2599130" cy="776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добровільно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вступати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зв'язки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6417" y="1741147"/>
        <a:ext cx="2553634" cy="731194"/>
      </dsp:txXfrm>
    </dsp:sp>
    <dsp:sp modelId="{821B8A3D-D006-6D4E-A459-4055491EA385}">
      <dsp:nvSpPr>
        <dsp:cNvPr id="0" name=""/>
        <dsp:cNvSpPr/>
      </dsp:nvSpPr>
      <dsp:spPr>
        <a:xfrm>
          <a:off x="900521" y="1524226"/>
          <a:ext cx="293147" cy="155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381"/>
              </a:lnTo>
              <a:lnTo>
                <a:pt x="293147" y="155338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66F34-CB37-D44D-BCA5-BD2C04B49E42}">
      <dsp:nvSpPr>
        <dsp:cNvPr id="0" name=""/>
        <dsp:cNvSpPr/>
      </dsp:nvSpPr>
      <dsp:spPr>
        <a:xfrm>
          <a:off x="1193669" y="2689262"/>
          <a:ext cx="2598459" cy="776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здійснювати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будь-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формах,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прямо не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заборонені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чинними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законами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6417" y="2712010"/>
        <a:ext cx="2552963" cy="731194"/>
      </dsp:txXfrm>
    </dsp:sp>
    <dsp:sp modelId="{54217B33-E865-E94A-AF06-C153FE83B018}">
      <dsp:nvSpPr>
        <dsp:cNvPr id="0" name=""/>
        <dsp:cNvSpPr/>
      </dsp:nvSpPr>
      <dsp:spPr>
        <a:xfrm>
          <a:off x="900521" y="1524226"/>
          <a:ext cx="293147" cy="2524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244"/>
              </a:lnTo>
              <a:lnTo>
                <a:pt x="293147" y="252424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3AC7-E643-0C4F-82E9-F0DFC8DEC2C5}">
      <dsp:nvSpPr>
        <dsp:cNvPr id="0" name=""/>
        <dsp:cNvSpPr/>
      </dsp:nvSpPr>
      <dsp:spPr>
        <a:xfrm>
          <a:off x="1193669" y="3660125"/>
          <a:ext cx="2598459" cy="776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обов'язку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дотримуватися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здійсненні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порядку,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встановленого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законами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6417" y="3682873"/>
        <a:ext cx="2552963" cy="731194"/>
      </dsp:txXfrm>
    </dsp:sp>
    <dsp:sp modelId="{56AE4639-2417-D344-850A-B06986F4FA66}">
      <dsp:nvSpPr>
        <dsp:cNvPr id="0" name=""/>
        <dsp:cNvSpPr/>
      </dsp:nvSpPr>
      <dsp:spPr>
        <a:xfrm>
          <a:off x="900521" y="1524226"/>
          <a:ext cx="293147" cy="3495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108"/>
              </a:lnTo>
              <a:lnTo>
                <a:pt x="293147" y="349510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92133-9453-5946-A81B-FE27BD9FC019}">
      <dsp:nvSpPr>
        <dsp:cNvPr id="0" name=""/>
        <dsp:cNvSpPr/>
      </dsp:nvSpPr>
      <dsp:spPr>
        <a:xfrm>
          <a:off x="1193669" y="4630989"/>
          <a:ext cx="2598459" cy="776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виключному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власності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одержані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ними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6417" y="4653737"/>
        <a:ext cx="2552963" cy="731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A443C-EFDC-DC44-B5FE-D8E962502BF0}">
      <dsp:nvSpPr>
        <dsp:cNvPr id="0" name=""/>
        <dsp:cNvSpPr/>
      </dsp:nvSpPr>
      <dsp:spPr>
        <a:xfrm>
          <a:off x="1526730" y="678"/>
          <a:ext cx="2637759" cy="1318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Принцип </a:t>
          </a:r>
          <a:r>
            <a:rPr lang="ru-RU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юридичної</a:t>
          </a: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рівності</a:t>
          </a: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недискримінації</a:t>
          </a: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5359" y="39307"/>
        <a:ext cx="2560501" cy="1241621"/>
      </dsp:txXfrm>
    </dsp:sp>
    <dsp:sp modelId="{EB027B87-E782-B046-AD55-53B937C45351}">
      <dsp:nvSpPr>
        <dsp:cNvPr id="0" name=""/>
        <dsp:cNvSpPr/>
      </dsp:nvSpPr>
      <dsp:spPr>
        <a:xfrm>
          <a:off x="1790506" y="1319558"/>
          <a:ext cx="263775" cy="989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9159"/>
              </a:lnTo>
              <a:lnTo>
                <a:pt x="263775" y="98915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A38C9-0D06-D64B-B9A0-009B12F196B9}">
      <dsp:nvSpPr>
        <dsp:cNvPr id="0" name=""/>
        <dsp:cNvSpPr/>
      </dsp:nvSpPr>
      <dsp:spPr>
        <a:xfrm>
          <a:off x="2054282" y="1649278"/>
          <a:ext cx="3196395" cy="1318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перед законом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незалежно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у тому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2911" y="1687907"/>
        <a:ext cx="3119137" cy="1241621"/>
      </dsp:txXfrm>
    </dsp:sp>
    <dsp:sp modelId="{FF16ACA3-E8C1-AE46-9BD9-213F37101C3E}">
      <dsp:nvSpPr>
        <dsp:cNvPr id="0" name=""/>
        <dsp:cNvSpPr/>
      </dsp:nvSpPr>
      <dsp:spPr>
        <a:xfrm>
          <a:off x="1790506" y="1319558"/>
          <a:ext cx="263775" cy="263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759"/>
              </a:lnTo>
              <a:lnTo>
                <a:pt x="263775" y="263775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658D6-9113-E345-9B66-323BB6861D7D}">
      <dsp:nvSpPr>
        <dsp:cNvPr id="0" name=""/>
        <dsp:cNvSpPr/>
      </dsp:nvSpPr>
      <dsp:spPr>
        <a:xfrm>
          <a:off x="2054282" y="3297877"/>
          <a:ext cx="3196732" cy="1318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забороні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будь-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крім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передбачених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цим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Законом,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дій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результатом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 і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дискримінація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іноземних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господарської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формами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власності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місцем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розташування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ознаками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2911" y="3336506"/>
        <a:ext cx="3119474" cy="1241621"/>
      </dsp:txXfrm>
    </dsp:sp>
    <dsp:sp modelId="{6E3604DE-AE65-A544-8F9C-89313716679B}">
      <dsp:nvSpPr>
        <dsp:cNvPr id="0" name=""/>
        <dsp:cNvSpPr/>
      </dsp:nvSpPr>
      <dsp:spPr>
        <a:xfrm>
          <a:off x="1790506" y="1319558"/>
          <a:ext cx="263775" cy="428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6359"/>
              </a:lnTo>
              <a:lnTo>
                <a:pt x="263775" y="428635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913B8-56FF-904F-B483-3A47C2083791}">
      <dsp:nvSpPr>
        <dsp:cNvPr id="0" name=""/>
        <dsp:cNvSpPr/>
      </dsp:nvSpPr>
      <dsp:spPr>
        <a:xfrm>
          <a:off x="2054282" y="4946477"/>
          <a:ext cx="3197070" cy="1318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неприпустимості обмежувальної діяльності з боку будь-яких її суб'єктів, крім випадків, передбачених законом.</a:t>
          </a:r>
          <a:endParaRPr lang="ru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2911" y="4985106"/>
        <a:ext cx="3119812" cy="1241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8A476-B283-114E-8ED8-24B9FC2C5A9D}">
      <dsp:nvSpPr>
        <dsp:cNvPr id="0" name=""/>
        <dsp:cNvSpPr/>
      </dsp:nvSpPr>
      <dsp:spPr>
        <a:xfrm>
          <a:off x="929611" y="3595"/>
          <a:ext cx="3137429" cy="1407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Принцип верховенства закону, </a:t>
          </a:r>
          <a:r>
            <a:rPr lang="ru-RU" sz="28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2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0821" y="44805"/>
        <a:ext cx="3055009" cy="1324595"/>
      </dsp:txXfrm>
    </dsp:sp>
    <dsp:sp modelId="{2BE1C1C7-C125-4347-AADD-35BB28457385}">
      <dsp:nvSpPr>
        <dsp:cNvPr id="0" name=""/>
        <dsp:cNvSpPr/>
      </dsp:nvSpPr>
      <dsp:spPr>
        <a:xfrm>
          <a:off x="1243354" y="1410610"/>
          <a:ext cx="313742" cy="1380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473"/>
              </a:lnTo>
              <a:lnTo>
                <a:pt x="313742" y="138047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2B72D-89D1-9649-84B6-2FB830F97D1E}">
      <dsp:nvSpPr>
        <dsp:cNvPr id="0" name=""/>
        <dsp:cNvSpPr/>
      </dsp:nvSpPr>
      <dsp:spPr>
        <a:xfrm>
          <a:off x="1557097" y="1870768"/>
          <a:ext cx="2945010" cy="1840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у регулюванні зовнішньоекономічної діяльності тільки законами України;</a:t>
          </a:r>
          <a:endParaRPr lang="ru-UA" sz="150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1007" y="1924678"/>
        <a:ext cx="2837190" cy="1732811"/>
      </dsp:txXfrm>
    </dsp:sp>
    <dsp:sp modelId="{10CF83B4-E1AD-6E4B-B0D0-28B8CF301079}">
      <dsp:nvSpPr>
        <dsp:cNvPr id="0" name=""/>
        <dsp:cNvSpPr/>
      </dsp:nvSpPr>
      <dsp:spPr>
        <a:xfrm>
          <a:off x="1243354" y="1410610"/>
          <a:ext cx="313742" cy="3681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1262"/>
              </a:lnTo>
              <a:lnTo>
                <a:pt x="313742" y="368126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25950-4A93-3C41-9D76-F5769284E5ED}">
      <dsp:nvSpPr>
        <dsp:cNvPr id="0" name=""/>
        <dsp:cNvSpPr/>
      </dsp:nvSpPr>
      <dsp:spPr>
        <a:xfrm>
          <a:off x="1557097" y="4171557"/>
          <a:ext cx="2945010" cy="1840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0" kern="1200">
              <a:latin typeface="Times New Roman" panose="02020603050405020304" pitchFamily="18" charset="0"/>
              <a:cs typeface="Times New Roman" panose="02020603050405020304" pitchFamily="18" charset="0"/>
            </a:rPr>
            <a:t>у забороні застосування підзаконних актів та актів управління місцевих органів, що у будь-який спосіб створюють для суб'єктів зовнішньоекономічної діяльності умови, менш сприятливі, ніж ті, які визначені законами України.</a:t>
          </a:r>
          <a:endParaRPr lang="ru-UA" sz="150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1007" y="4225467"/>
        <a:ext cx="2837190" cy="17328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00B89-D674-3D4C-B2A6-DDCD09FC4135}">
      <dsp:nvSpPr>
        <dsp:cNvPr id="0" name=""/>
        <dsp:cNvSpPr/>
      </dsp:nvSpPr>
      <dsp:spPr>
        <a:xfrm>
          <a:off x="1650543" y="4350"/>
          <a:ext cx="3244729" cy="1302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 Принцип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 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тому,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держава: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695" y="42502"/>
        <a:ext cx="3168425" cy="1226308"/>
      </dsp:txXfrm>
    </dsp:sp>
    <dsp:sp modelId="{C978E1E3-ED31-0540-BEC1-446C4EB1C38E}">
      <dsp:nvSpPr>
        <dsp:cNvPr id="0" name=""/>
        <dsp:cNvSpPr/>
      </dsp:nvSpPr>
      <dsp:spPr>
        <a:xfrm>
          <a:off x="1975016" y="1306963"/>
          <a:ext cx="324472" cy="976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959"/>
              </a:lnTo>
              <a:lnTo>
                <a:pt x="324472" y="97695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585CC-A8AC-EE43-A271-329079280C85}">
      <dsp:nvSpPr>
        <dsp:cNvPr id="0" name=""/>
        <dsp:cNvSpPr/>
      </dsp:nvSpPr>
      <dsp:spPr>
        <a:xfrm>
          <a:off x="2299489" y="1632616"/>
          <a:ext cx="3661237" cy="1302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рівний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усіх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господарської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згідно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законами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7641" y="1670768"/>
        <a:ext cx="3584933" cy="1226308"/>
      </dsp:txXfrm>
    </dsp:sp>
    <dsp:sp modelId="{A2A2F8FC-3E21-D54C-B2AE-56C8A2DA07CE}">
      <dsp:nvSpPr>
        <dsp:cNvPr id="0" name=""/>
        <dsp:cNvSpPr/>
      </dsp:nvSpPr>
      <dsp:spPr>
        <a:xfrm>
          <a:off x="1975016" y="1306963"/>
          <a:ext cx="324472" cy="2605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225"/>
              </a:lnTo>
              <a:lnTo>
                <a:pt x="324472" y="260522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98AE8-1A88-9241-917F-EE519DE5E489}">
      <dsp:nvSpPr>
        <dsp:cNvPr id="0" name=""/>
        <dsp:cNvSpPr/>
      </dsp:nvSpPr>
      <dsp:spPr>
        <a:xfrm>
          <a:off x="2299489" y="3260882"/>
          <a:ext cx="3655818" cy="1302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здійснює рівний захист всіх суб'єктів зовнішньоекономічної діяльності України за межами України згідно з нормами міжнародного права;</a:t>
          </a:r>
          <a:endParaRPr lang="ru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7641" y="3299034"/>
        <a:ext cx="3579514" cy="1226308"/>
      </dsp:txXfrm>
    </dsp:sp>
    <dsp:sp modelId="{8541C6ED-ACAF-8740-8C79-92F78DECD51E}">
      <dsp:nvSpPr>
        <dsp:cNvPr id="0" name=""/>
        <dsp:cNvSpPr/>
      </dsp:nvSpPr>
      <dsp:spPr>
        <a:xfrm>
          <a:off x="1975016" y="1306963"/>
          <a:ext cx="324472" cy="4233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490"/>
              </a:lnTo>
              <a:lnTo>
                <a:pt x="324472" y="423349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34A14-608F-904B-9CF0-C4B314E6AD62}">
      <dsp:nvSpPr>
        <dsp:cNvPr id="0" name=""/>
        <dsp:cNvSpPr/>
      </dsp:nvSpPr>
      <dsp:spPr>
        <a:xfrm>
          <a:off x="2299489" y="4889147"/>
          <a:ext cx="3655818" cy="1302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так і за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межами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лише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умов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підписаних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нею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договорів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норм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7641" y="4927299"/>
        <a:ext cx="3579514" cy="12263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393D6-DE9A-5742-80A7-065C4B1E241A}">
      <dsp:nvSpPr>
        <dsp:cNvPr id="0" name=""/>
        <dsp:cNvSpPr/>
      </dsp:nvSpPr>
      <dsp:spPr>
        <a:xfrm>
          <a:off x="559885" y="29325"/>
          <a:ext cx="3629017" cy="131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 Принцип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еквівалентності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обміну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 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неприпустимості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демпінгу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ввезенні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вивезенні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товарів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392" y="67832"/>
        <a:ext cx="3552003" cy="1237713"/>
      </dsp:txXfrm>
    </dsp:sp>
    <dsp:sp modelId="{3BA6CB23-3F1B-B241-B646-3A053B541FF6}">
      <dsp:nvSpPr>
        <dsp:cNvPr id="0" name=""/>
        <dsp:cNvSpPr/>
      </dsp:nvSpPr>
      <dsp:spPr>
        <a:xfrm>
          <a:off x="922787" y="1344053"/>
          <a:ext cx="362901" cy="957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463"/>
              </a:lnTo>
              <a:lnTo>
                <a:pt x="362901" y="95746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F0B54-9905-1945-BD83-A6B2AA905CFC}">
      <dsp:nvSpPr>
        <dsp:cNvPr id="0" name=""/>
        <dsp:cNvSpPr/>
      </dsp:nvSpPr>
      <dsp:spPr>
        <a:xfrm>
          <a:off x="1285688" y="1644152"/>
          <a:ext cx="2674177" cy="131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означає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суб'єкти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ЗЕД не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застосовувати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демпінг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здійсненні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зовнішньоекономічних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операцій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4195" y="1682659"/>
        <a:ext cx="2597163" cy="12377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B7B21-4753-4239-8925-03A2C0210D85}">
      <dsp:nvSpPr>
        <dsp:cNvPr id="0" name=""/>
        <dsp:cNvSpPr/>
      </dsp:nvSpPr>
      <dsp:spPr>
        <a:xfrm rot="10800000">
          <a:off x="1906136" y="124077"/>
          <a:ext cx="6653889" cy="644859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365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- одержання валютної виручки від експорту;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67351" y="124077"/>
        <a:ext cx="6492674" cy="644859"/>
      </dsp:txXfrm>
    </dsp:sp>
    <dsp:sp modelId="{287C6A45-C38D-49D1-A53A-063B2DF7487E}">
      <dsp:nvSpPr>
        <dsp:cNvPr id="0" name=""/>
        <dsp:cNvSpPr/>
      </dsp:nvSpPr>
      <dsp:spPr>
        <a:xfrm>
          <a:off x="1445822" y="2762"/>
          <a:ext cx="920627" cy="8874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DE033-6F32-468B-896C-66D4262C0DD0}">
      <dsp:nvSpPr>
        <dsp:cNvPr id="0" name=""/>
        <dsp:cNvSpPr/>
      </dsp:nvSpPr>
      <dsp:spPr>
        <a:xfrm rot="10800000">
          <a:off x="1908904" y="1214964"/>
          <a:ext cx="6653889" cy="644859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365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технічного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рахунок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імпорту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сучасної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техніки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0119" y="1214964"/>
        <a:ext cx="6492674" cy="644859"/>
      </dsp:txXfrm>
    </dsp:sp>
    <dsp:sp modelId="{51AE57D6-E746-4C3B-BCD9-E30B4F6E3900}">
      <dsp:nvSpPr>
        <dsp:cNvPr id="0" name=""/>
        <dsp:cNvSpPr/>
      </dsp:nvSpPr>
      <dsp:spPr>
        <a:xfrm>
          <a:off x="1443054" y="1082745"/>
          <a:ext cx="931699" cy="9092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41DE0-B055-4690-A55D-1F7FBDCE2BE6}">
      <dsp:nvSpPr>
        <dsp:cNvPr id="0" name=""/>
        <dsp:cNvSpPr/>
      </dsp:nvSpPr>
      <dsp:spPr>
        <a:xfrm rot="10800000">
          <a:off x="1811259" y="2184538"/>
          <a:ext cx="6847384" cy="157594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365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довгострокове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виробниче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співробітництво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іноземними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партнерами по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спільній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виробництві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конкурентоспроможної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продукції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виходу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нею на </a:t>
          </a:r>
          <a:r>
            <a:rPr lang="ru-RU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світові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ринки.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05245" y="2184538"/>
        <a:ext cx="6453398" cy="1575946"/>
      </dsp:txXfrm>
    </dsp:sp>
    <dsp:sp modelId="{20E36A78-32B3-43C1-9835-81AB5DDF433D}">
      <dsp:nvSpPr>
        <dsp:cNvPr id="0" name=""/>
        <dsp:cNvSpPr/>
      </dsp:nvSpPr>
      <dsp:spPr>
        <a:xfrm>
          <a:off x="1347204" y="2436478"/>
          <a:ext cx="1121603" cy="10720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96B79-A723-413F-9FFA-3709E8950C24}">
      <dsp:nvSpPr>
        <dsp:cNvPr id="0" name=""/>
        <dsp:cNvSpPr/>
      </dsp:nvSpPr>
      <dsp:spPr>
        <a:xfrm rot="10800000">
          <a:off x="1952514" y="4175730"/>
          <a:ext cx="6653889" cy="644859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365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- підвищення рівня та якості життя.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3729" y="4175730"/>
        <a:ext cx="6492674" cy="644859"/>
      </dsp:txXfrm>
    </dsp:sp>
    <dsp:sp modelId="{23161DDE-880E-43E2-8233-C39347366688}">
      <dsp:nvSpPr>
        <dsp:cNvPr id="0" name=""/>
        <dsp:cNvSpPr/>
      </dsp:nvSpPr>
      <dsp:spPr>
        <a:xfrm>
          <a:off x="1399444" y="3952979"/>
          <a:ext cx="1106140" cy="109036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E7CD6-66B4-45CB-A77B-98687F110FE5}">
      <dsp:nvSpPr>
        <dsp:cNvPr id="0" name=""/>
        <dsp:cNvSpPr/>
      </dsp:nvSpPr>
      <dsp:spPr>
        <a:xfrm>
          <a:off x="0" y="885016"/>
          <a:ext cx="2253859" cy="901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latin typeface="Times New Roman" pitchFamily="18" charset="0"/>
              <a:cs typeface="Times New Roman" pitchFamily="18" charset="0"/>
            </a:rPr>
            <a:t>Кількісні обмеження </a:t>
          </a:r>
          <a:endParaRPr lang="ru-RU" sz="1900" kern="1200" dirty="0"/>
        </a:p>
      </dsp:txBody>
      <dsp:txXfrm>
        <a:off x="0" y="885016"/>
        <a:ext cx="2253859" cy="901543"/>
      </dsp:txXfrm>
    </dsp:sp>
    <dsp:sp modelId="{21B75C92-C32E-47B5-978B-87D02415EF1D}">
      <dsp:nvSpPr>
        <dsp:cNvPr id="0" name=""/>
        <dsp:cNvSpPr/>
      </dsp:nvSpPr>
      <dsp:spPr>
        <a:xfrm>
          <a:off x="0" y="1773014"/>
          <a:ext cx="2253859" cy="24129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latin typeface="Times New Roman" pitchFamily="18" charset="0"/>
              <a:cs typeface="Times New Roman" pitchFamily="18" charset="0"/>
            </a:rPr>
            <a:t>квотування;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latin typeface="Times New Roman" pitchFamily="18" charset="0"/>
              <a:cs typeface="Times New Roman" pitchFamily="18" charset="0"/>
            </a:rPr>
            <a:t>ліцензування;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latin typeface="Times New Roman" pitchFamily="18" charset="0"/>
              <a:cs typeface="Times New Roman" pitchFamily="18" charset="0"/>
            </a:rPr>
            <a:t>"добровільні" обмеження експорту</a:t>
          </a:r>
          <a:endParaRPr lang="ru-RU" sz="1900" kern="1200" dirty="0"/>
        </a:p>
      </dsp:txBody>
      <dsp:txXfrm>
        <a:off x="0" y="1773014"/>
        <a:ext cx="2253859" cy="2412983"/>
      </dsp:txXfrm>
    </dsp:sp>
    <dsp:sp modelId="{3B60B537-E7DD-4E17-85BA-64901DE0AF6F}">
      <dsp:nvSpPr>
        <dsp:cNvPr id="0" name=""/>
        <dsp:cNvSpPr/>
      </dsp:nvSpPr>
      <dsp:spPr>
        <a:xfrm>
          <a:off x="2534004" y="885016"/>
          <a:ext cx="2253859" cy="901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latin typeface="Times New Roman" pitchFamily="18" charset="0"/>
              <a:cs typeface="Times New Roman" pitchFamily="18" charset="0"/>
            </a:rPr>
            <a:t>Приховані види торговельних обмежень </a:t>
          </a:r>
          <a:endParaRPr lang="ru-RU" sz="1900" kern="1200" dirty="0"/>
        </a:p>
      </dsp:txBody>
      <dsp:txXfrm>
        <a:off x="2534004" y="885016"/>
        <a:ext cx="2253859" cy="901543"/>
      </dsp:txXfrm>
    </dsp:sp>
    <dsp:sp modelId="{4D43484C-F757-4A5B-82CF-FF97524C4861}">
      <dsp:nvSpPr>
        <dsp:cNvPr id="0" name=""/>
        <dsp:cNvSpPr/>
      </dsp:nvSpPr>
      <dsp:spPr>
        <a:xfrm>
          <a:off x="2534004" y="1773014"/>
          <a:ext cx="2253859" cy="24129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latin typeface="Times New Roman" pitchFamily="18" charset="0"/>
              <a:cs typeface="Times New Roman" pitchFamily="18" charset="0"/>
            </a:rPr>
            <a:t>технічні бар'єр</a:t>
          </a:r>
          <a:r>
            <a:rPr lang="en-US" sz="190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latin typeface="Times New Roman" pitchFamily="18" charset="0"/>
              <a:cs typeface="Times New Roman" pitchFamily="18" charset="0"/>
            </a:rPr>
            <a:t>внутрішні податки і збори</a:t>
          </a:r>
          <a:r>
            <a:rPr lang="en-US" sz="190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latin typeface="Times New Roman" pitchFamily="18" charset="0"/>
              <a:cs typeface="Times New Roman" pitchFamily="18" charset="0"/>
            </a:rPr>
            <a:t>державна закупівля</a:t>
          </a:r>
          <a:r>
            <a:rPr lang="en-US" sz="190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latin typeface="Times New Roman" pitchFamily="18" charset="0"/>
              <a:cs typeface="Times New Roman" pitchFamily="18" charset="0"/>
            </a:rPr>
            <a:t>вимоги щодо вмісту місцевих компонентів</a:t>
          </a:r>
          <a:endParaRPr lang="ru-RU" sz="1900" kern="1200" dirty="0"/>
        </a:p>
      </dsp:txBody>
      <dsp:txXfrm>
        <a:off x="2534004" y="1773014"/>
        <a:ext cx="2253859" cy="2412983"/>
      </dsp:txXfrm>
    </dsp:sp>
    <dsp:sp modelId="{E84F700E-F3A8-45DF-B378-66445AB8569D}">
      <dsp:nvSpPr>
        <dsp:cNvPr id="0" name=""/>
        <dsp:cNvSpPr/>
      </dsp:nvSpPr>
      <dsp:spPr>
        <a:xfrm>
          <a:off x="5067997" y="885016"/>
          <a:ext cx="2253859" cy="901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latin typeface="Times New Roman" pitchFamily="18" charset="0"/>
              <a:cs typeface="Times New Roman" pitchFamily="18" charset="0"/>
            </a:rPr>
            <a:t>Фінансові методи регулювання</a:t>
          </a:r>
          <a:endParaRPr lang="ru-RU" sz="1900" kern="1200" dirty="0"/>
        </a:p>
      </dsp:txBody>
      <dsp:txXfrm>
        <a:off x="5067997" y="885016"/>
        <a:ext cx="2253859" cy="901543"/>
      </dsp:txXfrm>
    </dsp:sp>
    <dsp:sp modelId="{60DE7352-0080-4C9E-B20B-DF114F61C423}">
      <dsp:nvSpPr>
        <dsp:cNvPr id="0" name=""/>
        <dsp:cNvSpPr/>
      </dsp:nvSpPr>
      <dsp:spPr>
        <a:xfrm>
          <a:off x="5067997" y="1773014"/>
          <a:ext cx="2253859" cy="24129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latin typeface="Times New Roman" pitchFamily="18" charset="0"/>
              <a:cs typeface="Times New Roman" pitchFamily="18" charset="0"/>
            </a:rPr>
            <a:t>демпінг</a:t>
          </a:r>
          <a:r>
            <a:rPr lang="en-US" sz="190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latin typeface="Times New Roman" pitchFamily="18" charset="0"/>
              <a:cs typeface="Times New Roman" pitchFamily="18" charset="0"/>
            </a:rPr>
            <a:t>субсидії</a:t>
          </a:r>
          <a:endParaRPr lang="ru-RU" sz="1900" kern="1200" dirty="0"/>
        </a:p>
      </dsp:txBody>
      <dsp:txXfrm>
        <a:off x="5067997" y="1773014"/>
        <a:ext cx="2253859" cy="24129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CBB4E-D91D-654D-95FE-FB8CA2F17B13}">
      <dsp:nvSpPr>
        <dsp:cNvPr id="0" name=""/>
        <dsp:cNvSpPr/>
      </dsp:nvSpPr>
      <dsp:spPr>
        <a:xfrm>
          <a:off x="2680138" y="729985"/>
          <a:ext cx="1765580" cy="306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11"/>
              </a:lnTo>
              <a:lnTo>
                <a:pt x="1765580" y="153211"/>
              </a:lnTo>
              <a:lnTo>
                <a:pt x="1765580" y="30642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541B3-8ADB-D24A-923F-8E98AB5286AD}">
      <dsp:nvSpPr>
        <dsp:cNvPr id="0" name=""/>
        <dsp:cNvSpPr/>
      </dsp:nvSpPr>
      <dsp:spPr>
        <a:xfrm>
          <a:off x="2634417" y="729985"/>
          <a:ext cx="91440" cy="306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42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DB161-070F-4D43-85F3-C318372E8FDC}">
      <dsp:nvSpPr>
        <dsp:cNvPr id="0" name=""/>
        <dsp:cNvSpPr/>
      </dsp:nvSpPr>
      <dsp:spPr>
        <a:xfrm>
          <a:off x="914557" y="729985"/>
          <a:ext cx="1765580" cy="306423"/>
        </a:xfrm>
        <a:custGeom>
          <a:avLst/>
          <a:gdLst/>
          <a:ahLst/>
          <a:cxnLst/>
          <a:rect l="0" t="0" r="0" b="0"/>
          <a:pathLst>
            <a:path>
              <a:moveTo>
                <a:pt x="1765580" y="0"/>
              </a:moveTo>
              <a:lnTo>
                <a:pt x="1765580" y="153211"/>
              </a:lnTo>
              <a:lnTo>
                <a:pt x="0" y="153211"/>
              </a:lnTo>
              <a:lnTo>
                <a:pt x="0" y="30642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9CFCE-03D0-3C4E-B8C8-5757A7B60B04}">
      <dsp:nvSpPr>
        <dsp:cNvPr id="0" name=""/>
        <dsp:cNvSpPr/>
      </dsp:nvSpPr>
      <dsp:spPr>
        <a:xfrm>
          <a:off x="1950559" y="406"/>
          <a:ext cx="1459157" cy="729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Розрізняють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0559" y="406"/>
        <a:ext cx="1459157" cy="729578"/>
      </dsp:txXfrm>
    </dsp:sp>
    <dsp:sp modelId="{6EF1377C-AA4B-F44D-A0C6-829BCD76554B}">
      <dsp:nvSpPr>
        <dsp:cNvPr id="0" name=""/>
        <dsp:cNvSpPr/>
      </dsp:nvSpPr>
      <dsp:spPr>
        <a:xfrm>
          <a:off x="184979" y="1036408"/>
          <a:ext cx="1459157" cy="729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ввізне</a:t>
          </a:r>
          <a:r>
            <a:rPr lang="ru-RU" sz="1100" kern="1200" dirty="0"/>
            <a:t> </a:t>
          </a:r>
          <a:endParaRPr lang="ru-UA" sz="1100" kern="1200" dirty="0"/>
        </a:p>
      </dsp:txBody>
      <dsp:txXfrm>
        <a:off x="184979" y="1036408"/>
        <a:ext cx="1459157" cy="729578"/>
      </dsp:txXfrm>
    </dsp:sp>
    <dsp:sp modelId="{4E670516-BF5B-CB43-B463-9B3FA351F2F1}">
      <dsp:nvSpPr>
        <dsp:cNvPr id="0" name=""/>
        <dsp:cNvSpPr/>
      </dsp:nvSpPr>
      <dsp:spPr>
        <a:xfrm>
          <a:off x="1950559" y="1036408"/>
          <a:ext cx="1459157" cy="729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вивізне</a:t>
          </a:r>
          <a:endParaRPr lang="ru-UA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0559" y="1036408"/>
        <a:ext cx="1459157" cy="729578"/>
      </dsp:txXfrm>
    </dsp:sp>
    <dsp:sp modelId="{16E1FDA8-797D-8049-A19A-FB31DBF7FB08}">
      <dsp:nvSpPr>
        <dsp:cNvPr id="0" name=""/>
        <dsp:cNvSpPr/>
      </dsp:nvSpPr>
      <dsp:spPr>
        <a:xfrm>
          <a:off x="3716139" y="1036408"/>
          <a:ext cx="1459157" cy="729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транзитне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мито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6139" y="1036408"/>
        <a:ext cx="1459157" cy="729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58BB2-AEF3-FE4A-891F-2B38CB6375E7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E140F-A337-8845-A4AD-BD6322495B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849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E140F-A337-8845-A4AD-BD6322495B9D}" type="slidenum">
              <a:rPr lang="ru-UA" smtClean="0"/>
              <a:t>66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345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3974-33BB-174C-B271-7569CBAF2494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E97-E101-E147-8AAB-F3CF54A32F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401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3974-33BB-174C-B271-7569CBAF2494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E97-E101-E147-8AAB-F3CF54A32F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96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3974-33BB-174C-B271-7569CBAF2494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E97-E101-E147-8AAB-F3CF54A32F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85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3974-33BB-174C-B271-7569CBAF2494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E97-E101-E147-8AAB-F3CF54A32F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917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3974-33BB-174C-B271-7569CBAF2494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E97-E101-E147-8AAB-F3CF54A32F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800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3974-33BB-174C-B271-7569CBAF2494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E97-E101-E147-8AAB-F3CF54A32F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088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3974-33BB-174C-B271-7569CBAF2494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E97-E101-E147-8AAB-F3CF54A32F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401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3974-33BB-174C-B271-7569CBAF2494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E97-E101-E147-8AAB-F3CF54A32F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343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3974-33BB-174C-B271-7569CBAF2494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E97-E101-E147-8AAB-F3CF54A32F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766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3974-33BB-174C-B271-7569CBAF2494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E97-E101-E147-8AAB-F3CF54A32F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817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3974-33BB-174C-B271-7569CBAF2494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E97-E101-E147-8AAB-F3CF54A32F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09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CA3974-33BB-174C-B271-7569CBAF2494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049AE97-E101-E147-8AAB-F3CF54A32F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66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5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png"/><Relationship Id="rId14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3FAA3-046C-A348-819E-D735BEDF5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04" y="2119175"/>
            <a:ext cx="8654144" cy="3255264"/>
          </a:xfrm>
        </p:spPr>
        <p:txBody>
          <a:bodyPr>
            <a:normAutofit/>
          </a:bodyPr>
          <a:lstStyle/>
          <a:p>
            <a:pPr algn="ctr"/>
            <a:r>
              <a:rPr lang="ru-UA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зовнішньоекономічної діяльності (ЗЕД)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B357F3-38BB-DC46-A89B-AB873B1F84FA}"/>
              </a:ext>
            </a:extLst>
          </p:cNvPr>
          <p:cNvSpPr txBox="1"/>
          <p:nvPr/>
        </p:nvSpPr>
        <p:spPr>
          <a:xfrm>
            <a:off x="2659830" y="1198179"/>
            <a:ext cx="3647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</a:t>
            </a:r>
            <a:endParaRPr lang="ru-UA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8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DC296FE-8F56-624E-9024-68709024023C}"/>
              </a:ext>
            </a:extLst>
          </p:cNvPr>
          <p:cNvSpPr/>
          <p:nvPr/>
        </p:nvSpPr>
        <p:spPr>
          <a:xfrm>
            <a:off x="517550" y="2459504"/>
            <a:ext cx="83701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розвитку ЗЕД в Україні </a:t>
            </a:r>
            <a:endParaRPr lang="ru-UA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7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868096"/>
              </p:ext>
            </p:extLst>
          </p:nvPr>
        </p:nvGraphicFramePr>
        <p:xfrm>
          <a:off x="3653982" y="851123"/>
          <a:ext cx="7912585" cy="1554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9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6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Сутність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309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1991-1994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Лібералізація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політика вільної імпортної торгівлі; скорочення внутрішнього виробництва; надлишок грошей; розширення правової бази ЗЕД.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83" y="7028834"/>
            <a:ext cx="3240360" cy="2862322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7AC6FD-F779-4549-B675-FB12690FEECF}"/>
              </a:ext>
            </a:extLst>
          </p:cNvPr>
          <p:cNvSpPr/>
          <p:nvPr/>
        </p:nvSpPr>
        <p:spPr>
          <a:xfrm>
            <a:off x="3653982" y="2698072"/>
            <a:ext cx="791258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етап.(1991-1994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Після проголошення в 1991 р. незалежності України були здійснені заходи, спрямовані на істотну лібералізацію, розширення прав підприємств у цій сфері. Проводилась політика вільної імпортної торгівлі. Прийнятим на початку 1993 р. єдиним митним тарифом України були запроваджені ставки імпортного мита на рівні 1-10% на більшість товарних позицій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0327E-6B98-6D41-8389-92A0E5757A9B}"/>
              </a:ext>
            </a:extLst>
          </p:cNvPr>
          <p:cNvSpPr/>
          <p:nvPr/>
        </p:nvSpPr>
        <p:spPr>
          <a:xfrm>
            <a:off x="154379" y="1843950"/>
            <a:ext cx="33110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ЗЕД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роки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endParaRPr lang="ru-UA" sz="4000" dirty="0"/>
          </a:p>
        </p:txBody>
      </p:sp>
    </p:spTree>
    <p:extLst>
      <p:ext uri="{BB962C8B-B14F-4D97-AF65-F5344CB8AC3E}">
        <p14:creationId xmlns:p14="http://schemas.microsoft.com/office/powerpoint/2010/main" val="329463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59233"/>
              </p:ext>
            </p:extLst>
          </p:nvPr>
        </p:nvGraphicFramePr>
        <p:xfrm>
          <a:off x="3678288" y="725296"/>
          <a:ext cx="7650772" cy="2377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0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656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Сутність 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865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1995-1998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Активізація протидії кризовим процесам та уповільнення темпів падіння економіки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відновлення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експортних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податків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ряд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товарів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запровадження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експортних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обов’язкова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сертифікація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певної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скорочення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нетарифних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заходів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кооперація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країнами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СНД.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6799" y="3429000"/>
            <a:ext cx="7765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(1995-1998).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зовнішньоторговельній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-тарифному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протекціоністські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Були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нетарифні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експортно-імпортних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спаду.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договорипро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підписуватись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СНД..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6D61CC-B88F-F24A-BD7E-3199ED848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0945" y="2113807"/>
            <a:ext cx="3291179" cy="2161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5366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05421"/>
              </p:ext>
            </p:extLst>
          </p:nvPr>
        </p:nvGraphicFramePr>
        <p:xfrm>
          <a:off x="3829951" y="781396"/>
          <a:ext cx="7600209" cy="2377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33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17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Сутність 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193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1999-2004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Стабілізація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економічне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лібералізація імпортного режиму; повне скасування мінімальних митних вартостей; переорієнтація експорту з СНД на країни Європи; співробітництво з країнами СНД.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29951" y="3289465"/>
            <a:ext cx="7451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(1999-2004)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1999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поступоволібералізувати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2000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ввізного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 року.  А в 2004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транскордонне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40280"/>
            <a:ext cx="3342584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980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43001"/>
              </p:ext>
            </p:extLst>
          </p:nvPr>
        </p:nvGraphicFramePr>
        <p:xfrm>
          <a:off x="3562597" y="656854"/>
          <a:ext cx="8134598" cy="261997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4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385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Сутність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698"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Трансформація економічних відносин на євроінтеграцію та лібералізацію і поглиблення інтеграційних процесів.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трансформація економічних відносин на євроінтеграцію та лібералізацію;; боротьба з корупцією;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прискорення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темпів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експорту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машинобудівної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нераціональний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імпорт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визнання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країною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ринковою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економікою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1996 р.;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пріоритетний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напрямок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СОТ.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62597" y="3486963"/>
            <a:ext cx="7992093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 етап (2005-2007)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трансформацією економічних відносин у напрямку європейської інтеграції та лібералізацією. Найважливішим завданням після президентських виборів 2004 р. було здійснення економічних перетворень - оперативна реалізація ефективних реформ 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макро-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мікрорівнях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різних сегментах економіки.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машинобудівноїпромисловості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СОТ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-ЄС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7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77659"/>
              </p:ext>
            </p:extLst>
          </p:nvPr>
        </p:nvGraphicFramePr>
        <p:xfrm>
          <a:off x="3616196" y="312905"/>
          <a:ext cx="8033497" cy="2377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7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1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574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Сутність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530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2008- до сьогодні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Протидія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кризовим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умовам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економічної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СОТ в 2008 р.;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Митного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тарифу; баланс в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митного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регулювання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криза;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послаблення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обмінного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курсу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гривні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експорту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всіма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товарними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групами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16195" y="2933205"/>
            <a:ext cx="80334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.(2008 -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часу)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Вступившидо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 р.,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взяла на себе низку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поетапного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ввізного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вивізного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балансу. 94,03 % ставок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тарифу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адвалерні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5,97 % ставок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короткострокових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і,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2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E0B56-5F95-7548-B4AE-05F41644E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970" y="1433643"/>
            <a:ext cx="7950584" cy="3255264"/>
          </a:xfrm>
        </p:spPr>
        <p:txBody>
          <a:bodyPr>
            <a:normAutofit/>
          </a:bodyPr>
          <a:lstStyle/>
          <a:p>
            <a:r>
              <a:rPr lang="uk-UA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ЗЕД в Україні</a:t>
            </a:r>
            <a:endParaRPr lang="ru-UA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8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21A2FF-4A0F-4466-985E-554024F65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4" y="864108"/>
            <a:ext cx="7813964" cy="5192308"/>
          </a:xfrm>
          <a:solidFill>
            <a:schemeClr val="accent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ст. 2 Закону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ЗЄД.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C59EF0-E037-41B9-A644-571215C09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8" y="1645106"/>
            <a:ext cx="3296013" cy="3630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350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93E84804-F3FF-FF4B-9AAA-F210E6E072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8589814"/>
              </p:ext>
            </p:extLst>
          </p:nvPr>
        </p:nvGraphicFramePr>
        <p:xfrm>
          <a:off x="3772071" y="786080"/>
          <a:ext cx="3596203" cy="525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9AB306DD-3FAC-5E4D-8D65-26207FFCE54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13958417"/>
              </p:ext>
            </p:extLst>
          </p:nvPr>
        </p:nvGraphicFramePr>
        <p:xfrm>
          <a:off x="7368273" y="786079"/>
          <a:ext cx="4400173" cy="541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F1C22D-B895-4F7D-ADB1-97964641FD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466" y="1251355"/>
            <a:ext cx="2419117" cy="1814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A4DEBE-B738-4195-B8D8-D1221D5BF3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9853" y="3491298"/>
            <a:ext cx="2455730" cy="1814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5320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4E43F8B-B83C-564D-8C69-EE7C3F185E0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1606088"/>
              </p:ext>
            </p:extLst>
          </p:nvPr>
        </p:nvGraphicFramePr>
        <p:xfrm>
          <a:off x="2157413" y="278606"/>
          <a:ext cx="6778083" cy="626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799172A-51BA-274A-9446-CFA5144814A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36468769"/>
              </p:ext>
            </p:extLst>
          </p:nvPr>
        </p:nvGraphicFramePr>
        <p:xfrm>
          <a:off x="7007935" y="278607"/>
          <a:ext cx="5431719" cy="601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8DF9D8-A06D-4FD8-988B-0FA4DAE45D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650704" y="-446309"/>
            <a:ext cx="2257505" cy="14922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44912D-7B1B-4A1A-9357-CCF7CBCE9B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50998" y="3706595"/>
            <a:ext cx="2742784" cy="1974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8562D5-065B-4ED1-9437-777868D326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998" y="1045939"/>
            <a:ext cx="2742784" cy="2105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6044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6C028-2264-A14C-A26B-E58718B82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509" y="1508037"/>
            <a:ext cx="8562109" cy="3255264"/>
          </a:xfrm>
        </p:spPr>
        <p:txBody>
          <a:bodyPr>
            <a:normAutofit/>
          </a:bodyPr>
          <a:lstStyle/>
          <a:p>
            <a:r>
              <a:rPr lang="uk-UA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зовнішньоекономічної діяльності</a:t>
            </a:r>
            <a:endParaRPr lang="ru-UA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89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00C6BCA-4152-8C46-85B2-B689D6EF42A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6516363"/>
              </p:ext>
            </p:extLst>
          </p:nvPr>
        </p:nvGraphicFramePr>
        <p:xfrm>
          <a:off x="2147091" y="295816"/>
          <a:ext cx="7611271" cy="619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CBCCBA-C487-4D37-814F-A24535F8E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018" y="1246951"/>
            <a:ext cx="2773337" cy="198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8D6F7E-DF7F-44BA-BB9B-6EB3480817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172" y="3585033"/>
            <a:ext cx="2773337" cy="198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556A0C-B78D-429C-A989-F52B134AF0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1756" y="4047515"/>
            <a:ext cx="2866305" cy="198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9FC58663-4A85-B347-8238-C6158299F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462600"/>
              </p:ext>
            </p:extLst>
          </p:nvPr>
        </p:nvGraphicFramePr>
        <p:xfrm>
          <a:off x="7443212" y="269352"/>
          <a:ext cx="4748788" cy="295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7296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8873DD1-223B-4182-AE5F-3A7321181D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887" y="246063"/>
            <a:ext cx="11458575" cy="1639888"/>
          </a:xfrm>
          <a:solidFill>
            <a:schemeClr val="accent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еквівалентності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ЗЕД: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Н/с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І/к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контрагент;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е/о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контроль.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E152A9A-20C5-458B-8D7B-53DBD18966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2889" y="2071688"/>
            <a:ext cx="5853112" cy="4414838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(ІЦ).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ІЦ -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ІЦ: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СЦ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ЗЕД;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антидемпінгового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A0CEB4-88B2-4FF6-BEEF-B1CA0F11D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2071688"/>
            <a:ext cx="5272088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1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D074E-EBDC-4B43-8F2E-77545A21C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194" y="1366660"/>
            <a:ext cx="7315200" cy="3255264"/>
          </a:xfrm>
        </p:spPr>
        <p:txBody>
          <a:bodyPr>
            <a:normAutofit/>
          </a:bodyPr>
          <a:lstStyle/>
          <a:p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ЗЕД та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UA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1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00CBF-912B-44D4-BE64-0C7A0E13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9" y="1320158"/>
            <a:ext cx="3111061" cy="3839568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ЗОВНІШНЬОЕКНОМІЧНОЇ ДІЯЛЬНОСТІ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ADEC98-0F8B-49E4-8C0F-E522B00F3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58" y="871343"/>
            <a:ext cx="7058404" cy="4791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3997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94F93-4ADA-43CD-B0B6-9CC302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26" y="1123837"/>
            <a:ext cx="3183964" cy="471205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ЗОВНІШНЬОЕКНОМІЧНОЇ ДІЯЛЬНОСТІ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EC3C3-F2B2-4AAA-89A7-6204FE14F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128" y="809297"/>
            <a:ext cx="7784461" cy="5276193"/>
          </a:xfrm>
          <a:solidFill>
            <a:schemeClr val="accent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ЗЕД належать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організаційно-управлінські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ЗЕД.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характером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локальному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промислово-фінансові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холдингові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дочірніх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8593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1E038-028C-47B1-861F-D7D2DC1F8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9837" y="229384"/>
            <a:ext cx="11179175" cy="1325563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ЗОВНІШНЬОЕКНОМІЧНОЇ ДІЯЛЬНОСТІ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ст. 3 Закону “Про ЗЕД”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4641A0-C874-4D0B-9686-157304A802FB}"/>
              </a:ext>
            </a:extLst>
          </p:cNvPr>
          <p:cNvSpPr/>
          <p:nvPr/>
        </p:nvSpPr>
        <p:spPr>
          <a:xfrm>
            <a:off x="838200" y="1690689"/>
            <a:ext cx="3013788" cy="1738312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65383A-CB1E-4B86-8781-E30C29C44469}"/>
              </a:ext>
            </a:extLst>
          </p:cNvPr>
          <p:cNvSpPr/>
          <p:nvPr/>
        </p:nvSpPr>
        <p:spPr>
          <a:xfrm>
            <a:off x="4197135" y="1690687"/>
            <a:ext cx="3013788" cy="2097541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CA2045-2C9D-4305-87F9-8313E4F118E3}"/>
              </a:ext>
            </a:extLst>
          </p:cNvPr>
          <p:cNvSpPr/>
          <p:nvPr/>
        </p:nvSpPr>
        <p:spPr>
          <a:xfrm>
            <a:off x="7442889" y="1690687"/>
            <a:ext cx="4321175" cy="2097541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(без статусу юридичної особи):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заборонено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53F8A2-E203-4530-B918-BCB770396686}"/>
              </a:ext>
            </a:extLst>
          </p:cNvPr>
          <p:cNvSpPr/>
          <p:nvPr/>
        </p:nvSpPr>
        <p:spPr>
          <a:xfrm>
            <a:off x="1352938" y="3914484"/>
            <a:ext cx="1959429" cy="526887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86A5BAF-4A7D-4557-B98C-1BFBC828B44F}"/>
              </a:ext>
            </a:extLst>
          </p:cNvPr>
          <p:cNvSpPr/>
          <p:nvPr/>
        </p:nvSpPr>
        <p:spPr>
          <a:xfrm>
            <a:off x="4763829" y="4991769"/>
            <a:ext cx="5840962" cy="1325563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2D51544-6811-49CE-BE07-B4AD0B29851C}"/>
              </a:ext>
            </a:extLst>
          </p:cNvPr>
          <p:cNvSpPr/>
          <p:nvPr/>
        </p:nvSpPr>
        <p:spPr>
          <a:xfrm>
            <a:off x="777551" y="4555557"/>
            <a:ext cx="3013788" cy="558235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559E14-8477-4E2D-B4BF-51BF59160FBA}"/>
              </a:ext>
            </a:extLst>
          </p:cNvPr>
          <p:cNvSpPr/>
          <p:nvPr/>
        </p:nvSpPr>
        <p:spPr>
          <a:xfrm>
            <a:off x="777551" y="5322885"/>
            <a:ext cx="3013788" cy="558235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Дієздатні та правоздатні за законами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876718-463C-4358-BA9F-D1FE1733D076}"/>
              </a:ext>
            </a:extLst>
          </p:cNvPr>
          <p:cNvSpPr/>
          <p:nvPr/>
        </p:nvSpPr>
        <p:spPr>
          <a:xfrm>
            <a:off x="777551" y="6090213"/>
            <a:ext cx="3013788" cy="558235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Зареєстровані як підприємці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615E2C2-D8BC-4DAC-81EE-7420C211D1DD}"/>
              </a:ext>
            </a:extLst>
          </p:cNvPr>
          <p:cNvCxnSpPr>
            <a:cxnSpLocks/>
          </p:cNvCxnSpPr>
          <p:nvPr/>
        </p:nvCxnSpPr>
        <p:spPr>
          <a:xfrm>
            <a:off x="2369976" y="3429000"/>
            <a:ext cx="0" cy="48548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C5FEF1B-4FBF-4022-B38A-2E93E1FD7F61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342123" y="4177928"/>
            <a:ext cx="1010815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2473452-DAEC-4FDE-87C3-81B6EEC0EA73}"/>
              </a:ext>
            </a:extLst>
          </p:cNvPr>
          <p:cNvCxnSpPr/>
          <p:nvPr/>
        </p:nvCxnSpPr>
        <p:spPr>
          <a:xfrm>
            <a:off x="342123" y="4208106"/>
            <a:ext cx="0" cy="228476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Прямая соединительная линия 1030">
            <a:extLst>
              <a:ext uri="{FF2B5EF4-FFF2-40B4-BE49-F238E27FC236}">
                <a16:creationId xmlns:a16="http://schemas.microsoft.com/office/drawing/2014/main" id="{F28CA417-3DDF-4FF0-8B81-8F4A939AEA49}"/>
              </a:ext>
            </a:extLst>
          </p:cNvPr>
          <p:cNvCxnSpPr>
            <a:cxnSpLocks/>
          </p:cNvCxnSpPr>
          <p:nvPr/>
        </p:nvCxnSpPr>
        <p:spPr>
          <a:xfrm>
            <a:off x="342123" y="6494106"/>
            <a:ext cx="435428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7E8201A-85EA-48C9-A58E-4EF5AB03A283}"/>
              </a:ext>
            </a:extLst>
          </p:cNvPr>
          <p:cNvCxnSpPr>
            <a:cxnSpLocks/>
          </p:cNvCxnSpPr>
          <p:nvPr/>
        </p:nvCxnSpPr>
        <p:spPr>
          <a:xfrm>
            <a:off x="342123" y="5638800"/>
            <a:ext cx="435428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096269B-FC8D-4AA2-9CE6-17330C745BD5}"/>
              </a:ext>
            </a:extLst>
          </p:cNvPr>
          <p:cNvCxnSpPr>
            <a:cxnSpLocks/>
          </p:cNvCxnSpPr>
          <p:nvPr/>
        </p:nvCxnSpPr>
        <p:spPr>
          <a:xfrm>
            <a:off x="342123" y="4827037"/>
            <a:ext cx="435428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9C85228-A4CA-5946-B099-BEBB1C7DF37F}"/>
              </a:ext>
            </a:extLst>
          </p:cNvPr>
          <p:cNvSpPr/>
          <p:nvPr/>
        </p:nvSpPr>
        <p:spPr>
          <a:xfrm>
            <a:off x="8623761" y="3983728"/>
            <a:ext cx="1959429" cy="526887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0B6A925-4BB6-9A47-8ACF-0DC387A6DF77}"/>
              </a:ext>
            </a:extLst>
          </p:cNvPr>
          <p:cNvSpPr/>
          <p:nvPr/>
        </p:nvSpPr>
        <p:spPr>
          <a:xfrm>
            <a:off x="4721289" y="3991741"/>
            <a:ext cx="1959429" cy="526887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AF4EB12-9C01-2D4D-ABEA-118D85DB57C6}"/>
              </a:ext>
            </a:extLst>
          </p:cNvPr>
          <p:cNvCxnSpPr>
            <a:stCxn id="33" idx="2"/>
          </p:cNvCxnSpPr>
          <p:nvPr/>
        </p:nvCxnSpPr>
        <p:spPr>
          <a:xfrm flipH="1">
            <a:off x="5701003" y="4518628"/>
            <a:ext cx="1" cy="47378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7C5B913-56AB-2E49-9B8C-677C6D4A5AE1}"/>
              </a:ext>
            </a:extLst>
          </p:cNvPr>
          <p:cNvCxnSpPr/>
          <p:nvPr/>
        </p:nvCxnSpPr>
        <p:spPr>
          <a:xfrm flipH="1">
            <a:off x="9604056" y="4514299"/>
            <a:ext cx="1" cy="47378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59896E9-F4F4-9A47-AB62-2F86294E4228}"/>
              </a:ext>
            </a:extLst>
          </p:cNvPr>
          <p:cNvCxnSpPr>
            <a:cxnSpLocks/>
          </p:cNvCxnSpPr>
          <p:nvPr/>
        </p:nvCxnSpPr>
        <p:spPr>
          <a:xfrm flipH="1">
            <a:off x="5701004" y="3788228"/>
            <a:ext cx="3025" cy="20351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8150444-11D9-0843-AFBE-B1EEA4E43414}"/>
              </a:ext>
            </a:extLst>
          </p:cNvPr>
          <p:cNvCxnSpPr>
            <a:stCxn id="11" idx="2"/>
            <a:endCxn id="32" idx="0"/>
          </p:cNvCxnSpPr>
          <p:nvPr/>
        </p:nvCxnSpPr>
        <p:spPr>
          <a:xfrm flipH="1">
            <a:off x="9603476" y="3788228"/>
            <a:ext cx="1" cy="19550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1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D863A-534E-436C-919C-45D1FDBC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65"/>
            <a:ext cx="10515600" cy="1145253"/>
          </a:xfrm>
        </p:spPr>
        <p:txBody>
          <a:bodyPr/>
          <a:lstStyle/>
          <a:p>
            <a:pPr algn="ctr"/>
            <a:r>
              <a:rPr lang="uk-UA" dirty="0"/>
              <a:t>Класифікація суб’єктів ЗЕД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6B6FC8-A9FD-4798-831A-68E421763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527" y="819806"/>
            <a:ext cx="7706279" cy="5192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Фізособи-нерезиденти можуть надавати нерухомість в оренду виключно ...">
            <a:extLst>
              <a:ext uri="{FF2B5EF4-FFF2-40B4-BE49-F238E27FC236}">
                <a16:creationId xmlns:a16="http://schemas.microsoft.com/office/drawing/2014/main" id="{518DABDF-6887-4393-B766-4CBA5B56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9" y="3533336"/>
            <a:ext cx="292718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62" name="Picture 14" descr="Пов`язані особи — як визначаються?">
            <a:extLst>
              <a:ext uri="{FF2B5EF4-FFF2-40B4-BE49-F238E27FC236}">
                <a16:creationId xmlns:a16="http://schemas.microsoft.com/office/drawing/2014/main" id="{BCE22D65-CDB6-4882-8716-65D1513FD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9" y="1271752"/>
            <a:ext cx="2927181" cy="2052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5258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60804-D512-844E-AF13-9E0EF437C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12" y="1244020"/>
            <a:ext cx="8860087" cy="3806952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ЗЕД у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endParaRPr lang="ru-UA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4094" y="794267"/>
            <a:ext cx="815647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базу і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вузький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в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змозі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 Для таких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ЗЕД є способом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великим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сировинним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8" y="1311532"/>
            <a:ext cx="2700135" cy="1670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7" y="3648038"/>
            <a:ext cx="267701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8991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653678" y="494189"/>
            <a:ext cx="11353800" cy="10191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Объект 10"/>
          <p:cNvSpPr txBox="1">
            <a:spLocks/>
          </p:cNvSpPr>
          <p:nvPr/>
        </p:nvSpPr>
        <p:spPr>
          <a:xfrm>
            <a:off x="975124" y="2082087"/>
            <a:ext cx="10710908" cy="17059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дешевша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приносить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країні-учасниці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ЗЕЗ,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62" y="4094036"/>
            <a:ext cx="5422512" cy="2501200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46EC531-483E-9942-856E-4B4D6FCC6C23}"/>
              </a:ext>
            </a:extLst>
          </p:cNvPr>
          <p:cNvCxnSpPr>
            <a:stCxn id="11" idx="2"/>
          </p:cNvCxnSpPr>
          <p:nvPr/>
        </p:nvCxnSpPr>
        <p:spPr>
          <a:xfrm>
            <a:off x="6330578" y="1513364"/>
            <a:ext cx="0" cy="54864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8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3631" y="256778"/>
            <a:ext cx="7128455" cy="52322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зовнішньоекономічної діяльності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319" y="923528"/>
            <a:ext cx="6653149" cy="2308324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силою, і яка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правовому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ЗЕД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87815" y="3542042"/>
            <a:ext cx="4961202" cy="3046988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(ЗЕЗ)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зовнішньоторговельних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валютно-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cxnSpLocks/>
            <a:stCxn id="6" idx="3"/>
          </p:cNvCxnSpPr>
          <p:nvPr/>
        </p:nvCxnSpPr>
        <p:spPr>
          <a:xfrm>
            <a:off x="7205468" y="2077690"/>
            <a:ext cx="1962916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156192" y="2053306"/>
            <a:ext cx="0" cy="1396897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9" y="3542042"/>
            <a:ext cx="5662462" cy="2791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73B1C91-D7CB-814E-98E6-74BFE947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032" y="1090188"/>
            <a:ext cx="2483482" cy="1813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6993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8955611"/>
              </p:ext>
            </p:extLst>
          </p:nvPr>
        </p:nvGraphicFramePr>
        <p:xfrm>
          <a:off x="2448910" y="889843"/>
          <a:ext cx="10005849" cy="504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0A3BA6-A851-124E-AEDE-9B75204483A0}"/>
              </a:ext>
            </a:extLst>
          </p:cNvPr>
          <p:cNvSpPr/>
          <p:nvPr/>
        </p:nvSpPr>
        <p:spPr>
          <a:xfrm>
            <a:off x="241736" y="889843"/>
            <a:ext cx="27957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13548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38704" y="737984"/>
            <a:ext cx="7315200" cy="5120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1" y="1742090"/>
            <a:ext cx="3638502" cy="3373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0725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6F89E-EE0B-3648-BD88-FB617439B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433" y="1564272"/>
            <a:ext cx="8534400" cy="3255264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державного </a:t>
            </a:r>
            <a:r>
              <a:rPr lang="ru-RU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ЗЕД </a:t>
            </a:r>
            <a:endParaRPr lang="ru-UA" sz="6600" b="1" dirty="0"/>
          </a:p>
        </p:txBody>
      </p:sp>
    </p:spTree>
    <p:extLst>
      <p:ext uri="{BB962C8B-B14F-4D97-AF65-F5344CB8AC3E}">
        <p14:creationId xmlns:p14="http://schemas.microsoft.com/office/powerpoint/2010/main" val="267494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>
            <a:extLst>
              <a:ext uri="{FF2B5EF4-FFF2-40B4-BE49-F238E27FC236}">
                <a16:creationId xmlns:a16="http://schemas.microsoft.com/office/drawing/2014/main" id="{4FB02F0A-4F6D-ED49-9E8D-16203F5F7D46}"/>
              </a:ext>
            </a:extLst>
          </p:cNvPr>
          <p:cNvSpPr/>
          <p:nvPr/>
        </p:nvSpPr>
        <p:spPr>
          <a:xfrm>
            <a:off x="4464811" y="2092273"/>
            <a:ext cx="3885224" cy="240223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ЗЕД: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74ACD1-BCDD-5540-9341-2B85AB536A78}"/>
              </a:ext>
            </a:extLst>
          </p:cNvPr>
          <p:cNvSpPr/>
          <p:nvPr/>
        </p:nvSpPr>
        <p:spPr>
          <a:xfrm>
            <a:off x="902790" y="349887"/>
            <a:ext cx="3343746" cy="17423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6BFEEE-0760-274B-BDD0-C96674E89635}"/>
              </a:ext>
            </a:extLst>
          </p:cNvPr>
          <p:cNvSpPr/>
          <p:nvPr/>
        </p:nvSpPr>
        <p:spPr>
          <a:xfrm>
            <a:off x="1088769" y="4226121"/>
            <a:ext cx="3157767" cy="20495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9A1F79-EDB0-8842-9E04-2F2FCAE20461}"/>
              </a:ext>
            </a:extLst>
          </p:cNvPr>
          <p:cNvSpPr/>
          <p:nvPr/>
        </p:nvSpPr>
        <p:spPr>
          <a:xfrm>
            <a:off x="8509927" y="338270"/>
            <a:ext cx="3168352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CC7418-60B9-B848-88FB-253CCFCE381E}"/>
              </a:ext>
            </a:extLst>
          </p:cNvPr>
          <p:cNvSpPr/>
          <p:nvPr/>
        </p:nvSpPr>
        <p:spPr>
          <a:xfrm>
            <a:off x="8350035" y="4226121"/>
            <a:ext cx="332824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(СОТ, ГАТТ, ЄБРР, МВФ)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13A10F8-6CCC-1343-A3E9-5EE2D242AB3A}"/>
              </a:ext>
            </a:extLst>
          </p:cNvPr>
          <p:cNvCxnSpPr>
            <a:cxnSpLocks/>
            <a:endCxn id="4" idx="3"/>
          </p:cNvCxnSpPr>
          <p:nvPr/>
        </p:nvCxnSpPr>
        <p:spPr>
          <a:xfrm flipH="1" flipV="1">
            <a:off x="4246536" y="1221080"/>
            <a:ext cx="836103" cy="11779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B2AC095-8A11-9C4B-9DE8-6F6EDF196ABD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4246536" y="4226121"/>
            <a:ext cx="919230" cy="1024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0D00407-6F2F-0144-B0F1-63348BFC1427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7742712" y="1153878"/>
            <a:ext cx="767215" cy="1031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66FC014-8EC3-6D4F-B1F4-84C5D3F21F9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612083" y="4132613"/>
            <a:ext cx="737952" cy="10630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9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237114" y="4692807"/>
            <a:ext cx="3910460" cy="1144329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571462" y="3478926"/>
            <a:ext cx="3241764" cy="1007583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080231" y="2389957"/>
            <a:ext cx="2838945" cy="973204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947671" y="1211496"/>
            <a:ext cx="3614172" cy="979570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851634" y="4739167"/>
            <a:ext cx="3021186" cy="1015663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492917" y="3506095"/>
            <a:ext cx="3215073" cy="921949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21372" y="2382927"/>
            <a:ext cx="3215073" cy="921435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18816" y="1192032"/>
            <a:ext cx="3280588" cy="1006283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94025" y="293233"/>
            <a:ext cx="4186206" cy="76920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3528" y="328763"/>
            <a:ext cx="4086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758" y="14500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4882" y="2584451"/>
            <a:ext cx="3285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8274" y="3631172"/>
            <a:ext cx="29342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2997" y="4831500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10689" y="1460221"/>
            <a:ext cx="1913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25796" y="2564742"/>
            <a:ext cx="3547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2204" y="3624246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Міжвідомча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92144" y="4806277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>
            <a:off x="5997632" y="1097965"/>
            <a:ext cx="43313" cy="4216143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  <a:stCxn id="15" idx="6"/>
            <a:endCxn id="19" idx="2"/>
          </p:cNvCxnSpPr>
          <p:nvPr/>
        </p:nvCxnSpPr>
        <p:spPr>
          <a:xfrm>
            <a:off x="4099404" y="1695174"/>
            <a:ext cx="3848267" cy="6107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  <a:stCxn id="16" idx="6"/>
            <a:endCxn id="20" idx="2"/>
          </p:cNvCxnSpPr>
          <p:nvPr/>
        </p:nvCxnSpPr>
        <p:spPr>
          <a:xfrm>
            <a:off x="4236445" y="2843645"/>
            <a:ext cx="3843786" cy="32914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  <a:stCxn id="17" idx="6"/>
            <a:endCxn id="21" idx="2"/>
          </p:cNvCxnSpPr>
          <p:nvPr/>
        </p:nvCxnSpPr>
        <p:spPr>
          <a:xfrm>
            <a:off x="4707990" y="3967070"/>
            <a:ext cx="2863472" cy="1564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4872820" y="5294391"/>
            <a:ext cx="2364294" cy="1797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15" grpId="0" animBg="1"/>
      <p:bldP spid="11" grpId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991544" y="980728"/>
            <a:ext cx="8136904" cy="2304256"/>
          </a:xfrm>
          <a:prstGeom prst="flowChartAlternateProcess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07568" y="119675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/>
              <a:t> 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303912" y="3528392"/>
            <a:ext cx="1512168" cy="2348880"/>
          </a:xfrm>
          <a:prstGeom prst="downArrow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5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05555" y="3752366"/>
            <a:ext cx="4104456" cy="284252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67175" y="3698551"/>
            <a:ext cx="4217499" cy="292268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05556" y="201814"/>
            <a:ext cx="4130404" cy="317427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03512" y="188641"/>
            <a:ext cx="4006500" cy="3139321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7174" y="236763"/>
            <a:ext cx="4217499" cy="3139321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3758915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золотовалютного резерву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коштовностей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банками;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1194" y="3758915"/>
            <a:ext cx="3743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2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2" grpId="0" animBg="1"/>
      <p:bldP spid="3" grpId="0" animBg="1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02525" y="2795428"/>
            <a:ext cx="4808552" cy="3542367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23625" y="657479"/>
            <a:ext cx="4808551" cy="1473353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79126" y="2795428"/>
            <a:ext cx="4975761" cy="354236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2524" y="643659"/>
            <a:ext cx="4808552" cy="147335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62674" y="78017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00057" y="657480"/>
            <a:ext cx="40292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8832" y="3106974"/>
            <a:ext cx="39959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Міжвідомча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антидемпінгових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антисубсидиційних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69836" y="2968475"/>
            <a:ext cx="43133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ліміту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2" grpId="0"/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187E-268A-2D4C-8C83-CA6F529DF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02" y="1335771"/>
            <a:ext cx="8586788" cy="3255264"/>
          </a:xfrm>
        </p:spPr>
        <p:txBody>
          <a:bodyPr>
            <a:normAutofit/>
          </a:bodyPr>
          <a:lstStyle/>
          <a:p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ЗЕД</a:t>
            </a:r>
            <a:endParaRPr lang="ru-UA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71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786188" y="714375"/>
            <a:ext cx="7398280" cy="5270373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ЗЕД шляхом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цілеспрямованого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комплексу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торговельно-політичні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валютно-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ЗЕД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450000" algn="just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450000" algn="just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тарифного і нетарифного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450000" algn="just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оперативного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(валютно-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кредитного та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450000" algn="just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недержавних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економікою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450000" algn="just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укладаються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суб'єктами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зовнішньоекономічної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1" y="1914525"/>
            <a:ext cx="3411638" cy="2798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928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4431448" y="802466"/>
            <a:ext cx="6626696" cy="4598589"/>
            <a:chOff x="2339752" y="548680"/>
            <a:chExt cx="4834048" cy="3240360"/>
          </a:xfrm>
        </p:grpSpPr>
        <p:sp>
          <p:nvSpPr>
            <p:cNvPr id="4" name="TextBox 3"/>
            <p:cNvSpPr txBox="1"/>
            <p:nvPr/>
          </p:nvSpPr>
          <p:spPr>
            <a:xfrm>
              <a:off x="2915816" y="548680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Зовнішньоекономічні зв’язки</a:t>
              </a:r>
              <a:endParaRPr lang="ru-RU" b="1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4716016" y="1196752"/>
              <a:ext cx="129614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/>
          </p:nvGrpSpPr>
          <p:grpSpPr>
            <a:xfrm>
              <a:off x="2339752" y="548680"/>
              <a:ext cx="4834048" cy="3240360"/>
              <a:chOff x="2339752" y="548680"/>
              <a:chExt cx="4834048" cy="324036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2915816" y="548680"/>
                <a:ext cx="3744416" cy="369332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Зовнішньоекономічні зв’язки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Прямая соединительная линия 6"/>
              <p:cNvCxnSpPr>
                <a:stCxn id="4" idx="2"/>
              </p:cNvCxnSpPr>
              <p:nvPr/>
            </p:nvCxnSpPr>
            <p:spPr>
              <a:xfrm>
                <a:off x="4788024" y="918012"/>
                <a:ext cx="0" cy="27874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3491880" y="1196752"/>
                <a:ext cx="1296144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3491880" y="1196752"/>
                <a:ext cx="0" cy="57606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6012160" y="1196752"/>
                <a:ext cx="0" cy="57606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Прямоугольник 13"/>
              <p:cNvSpPr/>
              <p:nvPr/>
            </p:nvSpPr>
            <p:spPr>
              <a:xfrm>
                <a:off x="2339752" y="1772816"/>
                <a:ext cx="2304256" cy="360040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напрямку товарного потоку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850519" y="1772816"/>
                <a:ext cx="2323281" cy="36004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структурній організації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Прямая соединительная линия 15"/>
              <p:cNvCxnSpPr>
                <a:endCxn id="18" idx="0"/>
              </p:cNvCxnSpPr>
              <p:nvPr/>
            </p:nvCxnSpPr>
            <p:spPr>
              <a:xfrm>
                <a:off x="3491880" y="2132856"/>
                <a:ext cx="0" cy="57606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17"/>
              <p:cNvSpPr/>
              <p:nvPr/>
            </p:nvSpPr>
            <p:spPr>
              <a:xfrm>
                <a:off x="2339752" y="2708920"/>
                <a:ext cx="2304256" cy="10801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Експорт </a:t>
                </a:r>
              </a:p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Імпорт </a:t>
                </a:r>
              </a:p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Транзит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6012160" y="2134394"/>
                <a:ext cx="0" cy="576064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Прямоугольник 20"/>
              <p:cNvSpPr/>
              <p:nvPr/>
            </p:nvSpPr>
            <p:spPr>
              <a:xfrm>
                <a:off x="4850518" y="2726084"/>
                <a:ext cx="2323281" cy="1062956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Зовнішньоторговельні</a:t>
                </a:r>
              </a:p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Фінансові</a:t>
                </a:r>
              </a:p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Виробничі</a:t>
                </a:r>
              </a:p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Інвестиційні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210119" y="1119520"/>
            <a:ext cx="309286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базу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 Для таких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способом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спеціалізуються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дешевше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остаточному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приносить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876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42969"/>
            <a:ext cx="3501264" cy="5414936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напрямом товарних потоків розрізняють ввізне, вивізне та транзитне мито. Найбільше економічне значення сьогодні має ввізне мито. Вивізне мито накладається тільки деякими країнами, насамперед на аграрні продукти та сировину. </a:t>
            </a:r>
          </a:p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Раніше мито служило насамперед фіскальним цілям — отриманню державних доходів. Воно належить до найстаріших джерел доходів держави. Однак мито є не тільки джерелом доходів держави, а й так званою тарифною перешкодою для торгівлі. Нарахування мита штучно підвищує ціну товарів при переміщенні їх через кордон, що впливає на попит та пропозицію.</a:t>
            </a:r>
          </a:p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501265" y="721532"/>
            <a:ext cx="8158162" cy="5414936"/>
            <a:chOff x="210635" y="1113992"/>
            <a:chExt cx="8911955" cy="5695196"/>
          </a:xfrm>
        </p:grpSpPr>
        <p:sp>
          <p:nvSpPr>
            <p:cNvPr id="7" name="TextBox 6"/>
            <p:cNvSpPr txBox="1"/>
            <p:nvPr/>
          </p:nvSpPr>
          <p:spPr>
            <a:xfrm>
              <a:off x="3161788" y="3274525"/>
              <a:ext cx="3019534" cy="744133"/>
            </a:xfrm>
            <a:prstGeom prst="rect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Мотиви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нарахування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мита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36691" y="5219990"/>
              <a:ext cx="2844630" cy="1381961"/>
            </a:xfrm>
            <a:prstGeom prst="rect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для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формування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доходів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держави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(так званий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фіскальний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мотив)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9709" y="1113993"/>
              <a:ext cx="2736302" cy="1063047"/>
            </a:xfrm>
            <a:prstGeom prst="rect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для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коригування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рівноваги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платіжного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балансу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0635" y="5072879"/>
              <a:ext cx="2736302" cy="1736309"/>
            </a:xfrm>
            <a:prstGeom prst="rect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для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захисту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вітчизняних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товаровиробників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класичний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аргумент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захисного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мита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0635" y="3115069"/>
              <a:ext cx="2633172" cy="1063047"/>
            </a:xfrm>
            <a:prstGeom prst="rect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для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захисту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економіки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країн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розвиваються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9415" y="5042794"/>
              <a:ext cx="2633172" cy="1700875"/>
            </a:xfrm>
            <a:prstGeom prst="rect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позаекономічні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мотиви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національний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престиж,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національна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безпека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тощо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2496" y="1113993"/>
              <a:ext cx="2633172" cy="1063047"/>
            </a:xfrm>
            <a:prstGeom prst="rect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для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захисту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вітчизняних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робочих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місць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13474" y="1113992"/>
              <a:ext cx="2633172" cy="1063047"/>
            </a:xfrm>
            <a:prstGeom prst="rect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для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захисту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молодих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галузей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вітчизняної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економіки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88224" y="3254510"/>
              <a:ext cx="2534366" cy="744133"/>
            </a:xfrm>
            <a:prstGeom prst="rect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для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перерозподілу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доходів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>
              <a:stCxn id="7" idx="0"/>
            </p:cNvCxnSpPr>
            <p:nvPr/>
          </p:nvCxnSpPr>
          <p:spPr>
            <a:xfrm flipH="1" flipV="1">
              <a:off x="4671554" y="2204266"/>
              <a:ext cx="1" cy="1070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7" idx="2"/>
            </p:cNvCxnSpPr>
            <p:nvPr/>
          </p:nvCxnSpPr>
          <p:spPr>
            <a:xfrm flipH="1">
              <a:off x="4671554" y="4018657"/>
              <a:ext cx="1" cy="10241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7" idx="1"/>
            </p:cNvCxnSpPr>
            <p:nvPr/>
          </p:nvCxnSpPr>
          <p:spPr>
            <a:xfrm flipH="1">
              <a:off x="2833204" y="3646592"/>
              <a:ext cx="32858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7" idx="3"/>
              <a:endCxn id="17" idx="1"/>
            </p:cNvCxnSpPr>
            <p:nvPr/>
          </p:nvCxnSpPr>
          <p:spPr>
            <a:xfrm flipV="1">
              <a:off x="6181322" y="3626577"/>
              <a:ext cx="406902" cy="200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>
              <a:off x="2946940" y="4030206"/>
              <a:ext cx="214847" cy="1012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6196821" y="4030206"/>
              <a:ext cx="292596" cy="1012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6196821" y="2204262"/>
              <a:ext cx="216652" cy="10587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H="1" flipV="1">
              <a:off x="3076012" y="2204262"/>
              <a:ext cx="85778" cy="10587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1558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2729" y="1416424"/>
            <a:ext cx="8000158" cy="4612900"/>
          </a:xfr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Митний тариф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– це систематизований звід ставок мита, яким обкладаються товари й інші предмети, ввезені на митну територію країни, чи вивозяться за межі даної території. Метою митного тарифу є раціоналізація товарної структури ввозу товарів до України; підтримка раціонального співвідношення ввозу та вивозу товарів, валютних доходів та видатків на території України; створення умов щодо прогресивних змін у структурі виробництва; захист економіки України від недобросовісної іноземної конкуренції; забезпечення умов щодо ефективної інтеграції України у світове господарство.</a:t>
            </a:r>
          </a:p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Введення імпортного тарифу для захисту національних виробників, що несуть збитки через наплив більш дешевого товару, впливає на економіку як малої, так і великої країни. Країна вважається малою, якщо зміна попиту з її боку на імпортні товари не призводить до зміни світових цін, і великою – якщо зміна попиту на імпортні товари спричиняє зміну світових цін.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1D35F-62DF-0242-90D7-9759CE0C88CC}"/>
              </a:ext>
            </a:extLst>
          </p:cNvPr>
          <p:cNvSpPr txBox="1"/>
          <p:nvPr/>
        </p:nvSpPr>
        <p:spPr>
          <a:xfrm>
            <a:off x="128588" y="1228397"/>
            <a:ext cx="3371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itchFamily="18" charset="0"/>
              </a:rPr>
              <a:t>Одні з основних інструментів державного регулювання ЗЕД: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itchFamily="18" charset="0"/>
              </a:rPr>
              <a:t>тарифне;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itchFamily="18" charset="0"/>
              </a:rPr>
              <a:t>нетарифне;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itchFamily="18" charset="0"/>
              </a:rPr>
              <a:t>валютне регулювання.</a:t>
            </a:r>
            <a:endParaRPr lang="uk-UA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U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F1730-2E71-B24B-89AB-88310616D099}"/>
              </a:ext>
            </a:extLst>
          </p:cNvPr>
          <p:cNvSpPr txBox="1"/>
          <p:nvPr/>
        </p:nvSpPr>
        <p:spPr>
          <a:xfrm>
            <a:off x="3672729" y="536288"/>
            <a:ext cx="8000158" cy="58477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itchFamily="18" charset="0"/>
              </a:rPr>
              <a:t>Тарифне регулювання ЗЕД</a:t>
            </a:r>
          </a:p>
        </p:txBody>
      </p:sp>
    </p:spTree>
    <p:extLst>
      <p:ext uri="{BB962C8B-B14F-4D97-AF65-F5344CB8AC3E}">
        <p14:creationId xmlns:p14="http://schemas.microsoft.com/office/powerpoint/2010/main" val="1681517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288" y="857250"/>
            <a:ext cx="4243387" cy="5186364"/>
          </a:xfrm>
          <a:solidFill>
            <a:schemeClr val="accent1"/>
          </a:solidFill>
          <a:ln>
            <a:noFill/>
          </a:ln>
        </p:spPr>
        <p:txBody>
          <a:bodyPr>
            <a:normAutofit fontScale="92500"/>
          </a:bodyPr>
          <a:lstStyle/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Нетарифні обмеження здійснюються адміністративними, фінансовими, кредитними й іншими методами. Зараз більше половини світової торгівлі є об'єктом нетарифних бар'єрів, що створюють головну погрозу світовій торговій системі. Поширення нетарифних обмежень пояснюється тим, що їх введення є привілеєм уряду країни і вони не регулюються міжнародними угодами. У ряді випадків використання нетарифних методів при відносно ліберальному митному режимі може призвести до більш обмежувального характеру державної торгової політики в цілому. Нетарифні обмеження можна класифікувати за групами: кількісні, приховані, фінансові: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2621743"/>
              </p:ext>
            </p:extLst>
          </p:nvPr>
        </p:nvGraphicFramePr>
        <p:xfrm>
          <a:off x="4589929" y="717176"/>
          <a:ext cx="7397284" cy="602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BEF836E-B6F4-FA4C-87B0-F60084761150}"/>
              </a:ext>
            </a:extLst>
          </p:cNvPr>
          <p:cNvSpPr txBox="1"/>
          <p:nvPr/>
        </p:nvSpPr>
        <p:spPr>
          <a:xfrm>
            <a:off x="4873018" y="595640"/>
            <a:ext cx="6831106" cy="52322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Нетарифне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ЗЕД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20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7239" y="1649506"/>
            <a:ext cx="7315200" cy="4466633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45000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Учасниками валютного регулювання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виступають: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Національний банк України;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"уповноважений банк" (будь-який комерційний банк, що має ліцензію НБУ на здійснення валютних операцій, а також здійснює валютний контроль за операціями своїх клієнтів);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різні фінансові установи, які отримали ліцензію НБУ на право проведення валютних операцій;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юридичні особи, що уклали агентські угоди на відкриття пунктів обміну іноземних валют;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фінансові установи-нерезиденти, що одержали індивідуальні ліцензії НОВУ на право проведення операцій на валютному ринку України.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106383-72C5-8243-9631-7C4A50108611}"/>
              </a:ext>
            </a:extLst>
          </p:cNvPr>
          <p:cNvSpPr/>
          <p:nvPr/>
        </p:nvSpPr>
        <p:spPr>
          <a:xfrm>
            <a:off x="0" y="765161"/>
            <a:ext cx="4143375" cy="53276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indent="450000">
              <a:lnSpc>
                <a:spcPct val="114000"/>
              </a:lnSpc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Система валютного регулювання являє собою регламентацію режиму здійснення валютних операцій, міжнародних розрахунків, визначення загальних принципів валютного регулювання, повноважень державних органів і функцій банків та інших фінансових установ у регулюванні валютних операцій, прав та обов'язків суб'єктів валютних відносин, порядку здійснення валютного контролю, відповідальності за порушення валютного законодавства.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DD36C-6396-2C49-9F35-AFB954A76E88}"/>
              </a:ext>
            </a:extLst>
          </p:cNvPr>
          <p:cNvSpPr txBox="1"/>
          <p:nvPr/>
        </p:nvSpPr>
        <p:spPr>
          <a:xfrm>
            <a:off x="4337239" y="580495"/>
            <a:ext cx="7315200" cy="86177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Валютне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ЗЕД</a:t>
            </a:r>
          </a:p>
          <a:p>
            <a:pPr algn="ctr"/>
            <a:endParaRPr lang="ru-UA" sz="1600" dirty="0"/>
          </a:p>
        </p:txBody>
      </p:sp>
    </p:spTree>
    <p:extLst>
      <p:ext uri="{BB962C8B-B14F-4D97-AF65-F5344CB8AC3E}">
        <p14:creationId xmlns:p14="http://schemas.microsoft.com/office/powerpoint/2010/main" val="626087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1A573-02BA-8647-BB17-90ED11E3B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80" y="1578366"/>
            <a:ext cx="9048513" cy="3371798"/>
          </a:xfrm>
        </p:spPr>
        <p:txBody>
          <a:bodyPr>
            <a:normAutofit/>
          </a:bodyPr>
          <a:lstStyle/>
          <a:p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Тарифні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державного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endParaRPr lang="ru-UA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9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Тарифн</a:t>
            </a:r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методи регулювання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8783" y="859208"/>
            <a:ext cx="7418830" cy="2862322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Тарифні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зовнішньоекономічної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являють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собою комплекс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митних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тарифів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 descr="image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651" y="4077994"/>
            <a:ext cx="7787093" cy="1728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1261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56440"/>
            <a:ext cx="3321269" cy="492935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Митний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тариф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систематизований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класифікацією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зовнішньоекономічної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ставок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ввізного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справляються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ввозяться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митну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 descr="image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614" y="964323"/>
            <a:ext cx="7750232" cy="4929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6829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ksport-im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1" y="1520748"/>
            <a:ext cx="2885914" cy="3731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E396FFF3-C56A-0C43-A129-CC4C18F32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51639"/>
              </p:ext>
            </p:extLst>
          </p:nvPr>
        </p:nvGraphicFramePr>
        <p:xfrm>
          <a:off x="4873822" y="1824188"/>
          <a:ext cx="5360276" cy="176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B311CE1-52B7-F742-8FCB-127DE9EADDA9}"/>
              </a:ext>
            </a:extLst>
          </p:cNvPr>
          <p:cNvSpPr txBox="1"/>
          <p:nvPr/>
        </p:nvSpPr>
        <p:spPr>
          <a:xfrm>
            <a:off x="3759200" y="874417"/>
            <a:ext cx="7589520" cy="646331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itchFamily="18" charset="0"/>
              </a:rPr>
              <a:t>Мито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являє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собою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грошовий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збір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податок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держава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бере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цінностей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перетині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кордону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ADBAEF-CC2B-FC4B-A132-D5D5C3F8EE4A}"/>
              </a:ext>
            </a:extLst>
          </p:cNvPr>
          <p:cNvSpPr txBox="1"/>
          <p:nvPr/>
        </p:nvSpPr>
        <p:spPr>
          <a:xfrm>
            <a:off x="3759200" y="3894023"/>
            <a:ext cx="7589520" cy="230832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Основним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видом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мита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ввізне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імпортне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мито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b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мито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товари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предмети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імпорті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митну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територію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. За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підвищують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імпортованого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товару,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знижуючи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конкурентоспроможність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на ринку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Воно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регулює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обмежує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надходження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іноземних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товарів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в державу.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Вивізне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транзитне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мито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практично не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1522424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791" y="1743101"/>
            <a:ext cx="8538357" cy="3371798"/>
          </a:xfrm>
        </p:spPr>
        <p:txBody>
          <a:bodyPr>
            <a:normAutofit/>
          </a:bodyPr>
          <a:lstStyle/>
          <a:p>
            <a:r>
              <a:rPr lang="ru-RU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Нетарифн</a:t>
            </a:r>
            <a:r>
              <a:rPr lang="uk-UA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заходи державного регулювання</a:t>
            </a:r>
            <a:endParaRPr lang="ru-RU" sz="6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56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15" y="-391886"/>
            <a:ext cx="3174080" cy="4601183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Нетарифне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55" y="0"/>
            <a:ext cx="73732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0" y="2300591"/>
            <a:ext cx="6231133" cy="41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3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>
            <a:cxnSpLocks/>
          </p:cNvCxnSpPr>
          <p:nvPr/>
        </p:nvCxnSpPr>
        <p:spPr>
          <a:xfrm flipV="1">
            <a:off x="7685149" y="3077673"/>
            <a:ext cx="1039903" cy="49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937108" y="548640"/>
            <a:ext cx="10420624" cy="5437632"/>
            <a:chOff x="489272" y="692696"/>
            <a:chExt cx="8109584" cy="440389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419872" y="2348880"/>
              <a:ext cx="2304256" cy="792088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Фактори, що стимулюють розвиток ЗЕЗ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Прямая со стрелкой 5"/>
            <p:cNvCxnSpPr>
              <a:cxnSpLocks/>
            </p:cNvCxnSpPr>
            <p:nvPr/>
          </p:nvCxnSpPr>
          <p:spPr>
            <a:xfrm>
              <a:off x="3563888" y="3161683"/>
              <a:ext cx="0" cy="10480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cxnSpLocks/>
            </p:cNvCxnSpPr>
            <p:nvPr/>
          </p:nvCxnSpPr>
          <p:spPr>
            <a:xfrm>
              <a:off x="5508104" y="3161683"/>
              <a:ext cx="0" cy="10480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cxnSpLocks/>
            </p:cNvCxnSpPr>
            <p:nvPr/>
          </p:nvCxnSpPr>
          <p:spPr>
            <a:xfrm flipV="1">
              <a:off x="3563888" y="1573751"/>
              <a:ext cx="0" cy="7521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cxnSpLocks/>
            </p:cNvCxnSpPr>
            <p:nvPr/>
          </p:nvCxnSpPr>
          <p:spPr>
            <a:xfrm flipV="1">
              <a:off x="5508104" y="1576053"/>
              <a:ext cx="0" cy="7497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cxnSpLocks/>
            </p:cNvCxnSpPr>
            <p:nvPr/>
          </p:nvCxnSpPr>
          <p:spPr>
            <a:xfrm flipH="1">
              <a:off x="2521792" y="2744924"/>
              <a:ext cx="87772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2195736" y="692696"/>
              <a:ext cx="2016224" cy="864096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Нерівномірність економічного розвитку різних країн світу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716016" y="692696"/>
              <a:ext cx="2016224" cy="864096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Нерівномірність розміщення фінансових ресурсів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9272" y="2317264"/>
              <a:ext cx="2016224" cy="864096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Відмінність у сировинних ресурсах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195736" y="4232498"/>
              <a:ext cx="2016224" cy="864096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Відмінність у людських ресурсах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932040" y="4221088"/>
              <a:ext cx="2016224" cy="864096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Характер політичних відносин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582632" y="2308893"/>
              <a:ext cx="2016224" cy="864096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Специфіка географічного положення, природних і кліматичних умов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3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нетарифних заходів: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950899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517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80655"/>
            <a:ext cx="3610100" cy="4488873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заходів нетарифного регулювання відносяться: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931369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910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0">
            <a:extLst>
              <a:ext uri="{FF2B5EF4-FFF2-40B4-BE49-F238E27FC236}">
                <a16:creationId xmlns:a16="http://schemas.microsoft.com/office/drawing/2014/main" id="{DBCA57E3-6651-074B-A7FB-762D5B5944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879522"/>
              </p:ext>
            </p:extLst>
          </p:nvPr>
        </p:nvGraphicFramePr>
        <p:xfrm>
          <a:off x="560439" y="383458"/>
          <a:ext cx="11277600" cy="6302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1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1760" y="767418"/>
            <a:ext cx="3467126" cy="1875407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нетарифних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0" y="2642824"/>
            <a:ext cx="3467127" cy="344775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зважено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керуючись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670329-B965-9749-A230-525287C0C6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32" r="1032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6101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919" y="1435781"/>
            <a:ext cx="8460320" cy="3422073"/>
          </a:xfrm>
        </p:spPr>
        <p:txBody>
          <a:bodyPr>
            <a:noAutofit/>
          </a:bodyPr>
          <a:lstStyle/>
          <a:p>
            <a:r>
              <a:rPr lang="ru-RU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21222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970BCA-8E6E-C047-BADA-3BE85C14E1B7}"/>
              </a:ext>
            </a:extLst>
          </p:cNvPr>
          <p:cNvSpPr/>
          <p:nvPr/>
        </p:nvSpPr>
        <p:spPr>
          <a:xfrm>
            <a:off x="376051" y="356259"/>
            <a:ext cx="5423667" cy="609397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Зовнішньоекономічна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сприятливий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науковотехнічних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закордонними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МПП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соціальноекономічного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D9E4EA-17B1-494A-AE6C-71A43D4751E8}"/>
              </a:ext>
            </a:extLst>
          </p:cNvPr>
          <p:cNvSpPr/>
          <p:nvPr/>
        </p:nvSpPr>
        <p:spPr>
          <a:xfrm>
            <a:off x="6798323" y="4819019"/>
            <a:ext cx="5017626" cy="163121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валютно-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передачу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B0D7BE-3D6D-6041-BD0C-FED5B23F9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81" y="684695"/>
            <a:ext cx="5423668" cy="3458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89961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0BE54-DF9D-7440-BA54-35CFB078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5FEE7-BAD4-9B4C-BB46-EDC7FD4C4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Наступальна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світогосподарських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EEFECB-9546-5F4E-8D22-44373FD4D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1871" y="868680"/>
            <a:ext cx="3474720" cy="512064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741764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BAB00622-8C7A-E842-A58A-B37CCFF57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причинами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т.д.)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обороноздатність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 торгово-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поступок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поступки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країн-партнерів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экстерналізації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C4BC4D-BE53-8E4C-9AFA-5FF1AF028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5" y="1146929"/>
            <a:ext cx="2748727" cy="1832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1BCD02-B40C-A64C-9B11-D64DCB7BC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0" y="3617330"/>
            <a:ext cx="2748727" cy="1889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1525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2CE91-6DC2-B140-8798-B8937DFF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641" y="1334838"/>
            <a:ext cx="7315200" cy="3255264"/>
          </a:xfrm>
        </p:spPr>
        <p:txBody>
          <a:bodyPr>
            <a:normAutofit/>
          </a:bodyPr>
          <a:lstStyle/>
          <a:p>
            <a:r>
              <a:rPr lang="uk-UA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вільної торгівлі</a:t>
            </a:r>
            <a:endParaRPr lang="ru-UA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273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12" y="3364636"/>
            <a:ext cx="7872249" cy="2621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4146" y="872359"/>
            <a:ext cx="8029275" cy="230832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бар'єрів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одною.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 В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49DF781-A3E0-A64B-A658-63C2F049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зона вільної торгівлі?</a:t>
            </a:r>
            <a:b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0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C0207-C73C-9049-9937-349E9C250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7" y="1508288"/>
            <a:ext cx="8539592" cy="3255264"/>
          </a:xfrm>
        </p:spPr>
        <p:txBody>
          <a:bodyPr>
            <a:normAutofit/>
          </a:bodyPr>
          <a:lstStyle/>
          <a:p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UA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903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34" y="777765"/>
            <a:ext cx="7735613" cy="5286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1D1022-B39B-1A4D-BF38-43282AC4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16" y="1049966"/>
            <a:ext cx="3183964" cy="4758068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 С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угоду про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ввізні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скасовуються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та С.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ввізні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977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93684"/>
            <a:ext cx="7286943" cy="2898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4698" y="608368"/>
            <a:ext cx="3275149" cy="3046988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угоду про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699" y="3918293"/>
            <a:ext cx="10919444" cy="267765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забажає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собою, але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такого союзу разом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Білоруссю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Казахстаном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закликала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77604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61" y="944156"/>
            <a:ext cx="7843960" cy="4969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5161B-4B33-8C4A-B76E-3C2D5BC4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06" y="990215"/>
            <a:ext cx="3247026" cy="4877570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 В створять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ввізні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ввізні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уніфікуються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наднаціональний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 В.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259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21" y="885109"/>
            <a:ext cx="7699215" cy="5105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E31BB7-7D2D-E44A-B493-44343532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" y="811539"/>
            <a:ext cx="3488765" cy="5234922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«дружба»,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 –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моногамний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коштуватиме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647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3B904F-9799-2E41-8399-47888CD22C90}"/>
              </a:ext>
            </a:extLst>
          </p:cNvPr>
          <p:cNvSpPr/>
          <p:nvPr/>
        </p:nvSpPr>
        <p:spPr>
          <a:xfrm>
            <a:off x="361602" y="2365482"/>
            <a:ext cx="8675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081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82CFE47-2DE9-0744-BA07-434993836EB3}"/>
              </a:ext>
            </a:extLst>
          </p:cNvPr>
          <p:cNvSpPr txBox="1">
            <a:spLocks/>
          </p:cNvSpPr>
          <p:nvPr/>
        </p:nvSpPr>
        <p:spPr>
          <a:xfrm>
            <a:off x="1501633" y="905493"/>
            <a:ext cx="8913028" cy="48570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Вільна торгівля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зовнішньоекономічна політика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якої 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втручається у торговельні відносини з іншими країнами; відсутність штучних (створених 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урядом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бар'єрів на шляху торгівлі між окремими фірмами різних країн. На рівні теоретичної моделі передбачається, що вільна торгівля призводить до появи додаткових вигод, оскільки дозволяє уникати втрат від викривлень у виробництві та споживанні, пов'язаних із митним захистом.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330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2596" y="855023"/>
            <a:ext cx="8336479" cy="4865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Зона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одного боку,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потужного ринку ЄС,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полегшує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боку,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ЄС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угоди,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дозволить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матимуть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6" y="1284020"/>
            <a:ext cx="3044846" cy="1791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F105410-8D0E-A143-8693-00D5CAE46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3782291"/>
            <a:ext cx="3033291" cy="1791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7743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379" y="1068780"/>
            <a:ext cx="2945081" cy="449481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ECA7C04-65BD-AA4C-9061-401BF1289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32012"/>
              </p:ext>
            </p:extLst>
          </p:nvPr>
        </p:nvGraphicFramePr>
        <p:xfrm>
          <a:off x="3647555" y="836712"/>
          <a:ext cx="7919011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6004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B43BB3-CD7D-E64C-B512-30B75C9DDEE5}"/>
              </a:ext>
            </a:extLst>
          </p:cNvPr>
          <p:cNvSpPr txBox="1"/>
          <p:nvPr/>
        </p:nvSpPr>
        <p:spPr>
          <a:xfrm>
            <a:off x="257967" y="1920895"/>
            <a:ext cx="287711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38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5A29B1D-EE42-744A-A36B-73C3F8F5A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51140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0764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983" y="1947475"/>
            <a:ext cx="8655928" cy="250450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</a:t>
            </a:r>
            <a:r>
              <a:rPr lang="ru-RU" sz="6600" b="1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6600" b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6600" b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6600" b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endParaRPr lang="ru-RU" sz="6600" b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0488" y="254794"/>
            <a:ext cx="3546475" cy="831057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ЗЕД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1514476"/>
            <a:ext cx="2443163" cy="13144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імпорт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капіталів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7373" y="1514476"/>
            <a:ext cx="3175000" cy="165734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63" y="3463160"/>
            <a:ext cx="2528887" cy="295833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науково-виробнича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комерційній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15400" y="1617280"/>
            <a:ext cx="2743200" cy="13144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цінними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паперами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08094" y="3543300"/>
            <a:ext cx="2528887" cy="287819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розрахункові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ЗЕД та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671638" y="1085851"/>
            <a:ext cx="2228850" cy="4286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  <a:endCxn id="7" idx="0"/>
          </p:cNvCxnSpPr>
          <p:nvPr/>
        </p:nvCxnSpPr>
        <p:spPr>
          <a:xfrm flipH="1">
            <a:off x="2907507" y="1085851"/>
            <a:ext cx="1264444" cy="2377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  <a:stCxn id="4" idx="2"/>
          </p:cNvCxnSpPr>
          <p:nvPr/>
        </p:nvCxnSpPr>
        <p:spPr>
          <a:xfrm>
            <a:off x="5673726" y="1085851"/>
            <a:ext cx="0" cy="4286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  <a:endCxn id="8" idx="0"/>
          </p:cNvCxnSpPr>
          <p:nvPr/>
        </p:nvCxnSpPr>
        <p:spPr>
          <a:xfrm>
            <a:off x="7446963" y="1085851"/>
            <a:ext cx="2840037" cy="531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286625" y="1085851"/>
            <a:ext cx="1585913" cy="2457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215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448" y="797510"/>
            <a:ext cx="7754023" cy="52629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 основних показників ефективності державної політики в різних сферах, зокрема економічній, що враховуються провідним міжнародними кредиторами та компаніями під час здійснення кредитування та вкладення інвестицій, є місце країни у міжнародних рейтингах, яких існує близько десяти. Україна також є їх учасником, проте високий рівень корупції, бюрократія, неефективне державне управління та використання адміністративних методів в економіці не позиціонують нашу державу як інвестиційно привабливу.</a:t>
            </a:r>
            <a:b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2014 — 2015 рр. були роками надій на зміни, проте істотних зрушень нам досягти так і не вдалося. Чому — аналізує експерт з економічних питань Міжнародного центру перспективних досліджень Ангела БОЧІ.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7B086-533A-D74F-8355-9AABCD86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49" y="1693315"/>
            <a:ext cx="3130415" cy="315747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ВВП у 2016 - 2019 роках</a:t>
            </a:r>
            <a:endParaRPr lang="ru-UA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://search.ligazakon.ua/l_flib1.nsf/LookupFiles/GI00486A_IMG_001.JPG/$file/GI00486A_IMG_001.JPG">
            <a:extLst>
              <a:ext uri="{FF2B5EF4-FFF2-40B4-BE49-F238E27FC236}">
                <a16:creationId xmlns:a16="http://schemas.microsoft.com/office/drawing/2014/main" id="{497F074B-DC6A-1442-8155-27CA3BE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11" y="1333948"/>
            <a:ext cx="8052915" cy="4230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40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9457C8-D213-064C-9ECA-3D17174A0C9F}"/>
              </a:ext>
            </a:extLst>
          </p:cNvPr>
          <p:cNvSpPr/>
          <p:nvPr/>
        </p:nvSpPr>
        <p:spPr>
          <a:xfrm>
            <a:off x="784860" y="328097"/>
            <a:ext cx="10622280" cy="203132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uk-U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враховує 12 свобод – від права власності до фінансової свободи. Україна знаходиться в групі країн з переважно невільною економікою. Це четверта категорія в градації груп. Крім країн з переважно невільною економікою виділяють країни: з вільною економікою, переважно вільною економікою, </a:t>
            </a:r>
            <a:r>
              <a:rPr lang="uk-UA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</a:t>
            </a:r>
            <a:r>
              <a:rPr lang="uk-U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вільною економікою і депресивною економікою. Україна оцінена останньою серед 44 країн Європи, а її рейтинг нижчий регіональних за загальносвітовими показниками. Зазначається, що Україна, економіка якої серйозно похитнулася в результаті подій останніх років – анексії Криму та збройного </a:t>
            </a:r>
            <a:r>
              <a:rPr lang="uk-UA" b="0" i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uk-U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Донбасі, досягла значного прогресу в реформуванні стала демократичною та прозорою.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uiamp.org.ua/sites/default/files/1_4.jpg">
            <a:extLst>
              <a:ext uri="{FF2B5EF4-FFF2-40B4-BE49-F238E27FC236}">
                <a16:creationId xmlns:a16="http://schemas.microsoft.com/office/drawing/2014/main" id="{20A0FDF3-02B8-A244-A4A4-B13F0BD8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631270"/>
            <a:ext cx="5627129" cy="3416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B5BEE6-661F-3744-BF93-9FDA81F9C22B}"/>
              </a:ext>
            </a:extLst>
          </p:cNvPr>
          <p:cNvSpPr/>
          <p:nvPr/>
        </p:nvSpPr>
        <p:spPr>
          <a:xfrm>
            <a:off x="6691257" y="2583465"/>
            <a:ext cx="4715883" cy="353943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2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Однак, дослідники центру наголошують на необхідності боротьби з </a:t>
            </a:r>
            <a:r>
              <a:rPr lang="uk-UA" sz="2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корупцією,розвитку</a:t>
            </a:r>
            <a:r>
              <a:rPr lang="uk-UA" sz="2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ринків капіталу, приватизації державних підприємств і вдосконаленні законодавчої бази і верховенства права.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3540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iamp.org.ua/sites/default/files/2_6.jpg">
            <a:extLst>
              <a:ext uri="{FF2B5EF4-FFF2-40B4-BE49-F238E27FC236}">
                <a16:creationId xmlns:a16="http://schemas.microsoft.com/office/drawing/2014/main" id="{9F496F43-E674-C740-9816-33187A9D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77" y="903643"/>
            <a:ext cx="7713156" cy="5045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624845-27BB-2F40-8A11-FEF97AE2534C}"/>
              </a:ext>
            </a:extLst>
          </p:cNvPr>
          <p:cNvSpPr/>
          <p:nvPr/>
        </p:nvSpPr>
        <p:spPr>
          <a:xfrm>
            <a:off x="-86061" y="1164153"/>
            <a:ext cx="35464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роботи ЗМІ Репортери без кордонів розраховують з таких параметрів, як умови роботи журналістів,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самоцензура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повний захист та інституційна прозорість, різноманіття медіа та їхня незалежність. Україна незначно покращила свої позиції у рейтингу свободи ЗМІ. Про це свідчить щорічний звіт правозахисної організації Репортери без кордонів. В ньому вітчизна знаходиться на 101 місці з 180 позицій. Порівняно з минулим роком, Україна піднялась на одну позицію</a:t>
            </a:r>
          </a:p>
        </p:txBody>
      </p:sp>
    </p:spTree>
    <p:extLst>
      <p:ext uri="{BB962C8B-B14F-4D97-AF65-F5344CB8AC3E}">
        <p14:creationId xmlns:p14="http://schemas.microsoft.com/office/powerpoint/2010/main" val="42766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iamp.org.ua/sites/default/files/3_3.jpg">
            <a:extLst>
              <a:ext uri="{FF2B5EF4-FFF2-40B4-BE49-F238E27FC236}">
                <a16:creationId xmlns:a16="http://schemas.microsoft.com/office/drawing/2014/main" id="{3816AFB0-21AE-5E4D-BFEF-882A0251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81" y="942638"/>
            <a:ext cx="7295861" cy="4929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C119EF-416C-7543-840F-950DD3085624}"/>
              </a:ext>
            </a:extLst>
          </p:cNvPr>
          <p:cNvSpPr/>
          <p:nvPr/>
        </p:nvSpPr>
        <p:spPr>
          <a:xfrm>
            <a:off x="0" y="751344"/>
            <a:ext cx="4105836" cy="5355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задля порівняння простоти підприємницької діяльності між країнами світу, що укладається Світовим банком на основі річних даних. виконанні контрактів. Згідно з рейтингом,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найпозитивнішими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сторонами ведення бізнесу в Україні є доступ до кредитів (29-те місце), отримання дозволів на будівництво (35-те місце), сплата податків (43-тє місце). За швидкістю і процедурами відкриття бізнесу Україна посідає 52-ге місце, реєстрації майна – 64-те місце, захисту міноритарних акціонерів – 81-ше місце, виконання контрактів – 82-ге місце, зовнішньої торгівлі – 119-те місце, підключення до електромереж – 128-ме місце, процедурою банкрутства – 149-те місце.</a:t>
            </a:r>
          </a:p>
        </p:txBody>
      </p:sp>
    </p:spTree>
    <p:extLst>
      <p:ext uri="{BB962C8B-B14F-4D97-AF65-F5344CB8AC3E}">
        <p14:creationId xmlns:p14="http://schemas.microsoft.com/office/powerpoint/2010/main" val="357112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A7F85A-8E8B-E047-AD28-B55ED99C5270}"/>
              </a:ext>
            </a:extLst>
          </p:cNvPr>
          <p:cNvSpPr/>
          <p:nvPr/>
        </p:nvSpPr>
        <p:spPr>
          <a:xfrm>
            <a:off x="0" y="537540"/>
            <a:ext cx="5271247" cy="5782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Глобальний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миру (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Peace Index, GPI) —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напруженості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/миру у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опинилася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десятці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глобального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миру .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звіту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опинилася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другому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миром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погіршилася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Щорічний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миру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23-ма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випадками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насильницьких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мілітаризації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uiamp.org.ua/sites/default/files/4_3.jpg">
            <a:extLst>
              <a:ext uri="{FF2B5EF4-FFF2-40B4-BE49-F238E27FC236}">
                <a16:creationId xmlns:a16="http://schemas.microsoft.com/office/drawing/2014/main" id="{DBA94FBA-0B70-D343-BADA-16EE088E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73" y="613503"/>
            <a:ext cx="6347011" cy="5630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39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D67A1F-F6AB-9340-9267-3C603177ECF4}"/>
              </a:ext>
            </a:extLst>
          </p:cNvPr>
          <p:cNvSpPr/>
          <p:nvPr/>
        </p:nvSpPr>
        <p:spPr>
          <a:xfrm>
            <a:off x="0" y="897538"/>
            <a:ext cx="341017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посіла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2018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83-є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 Глобальному рейтингу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складеному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форуму (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WEF).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рейтингу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140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рейтингом, 77-е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110-е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131-е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макроекономічної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94-е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станом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58-е –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46-е –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66-е – ринком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https://uiamp.org.ua/sites/default/files/4_3.jpg">
            <a:extLst>
              <a:ext uri="{FF2B5EF4-FFF2-40B4-BE49-F238E27FC236}">
                <a16:creationId xmlns:a16="http://schemas.microsoft.com/office/drawing/2014/main" id="{82CE6FB8-A535-1745-8869-888C3B936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55" y="886779"/>
            <a:ext cx="7706025" cy="5234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3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841" y="1801368"/>
            <a:ext cx="8036843" cy="3255264"/>
          </a:xfrm>
        </p:spPr>
        <p:txBody>
          <a:bodyPr>
            <a:normAutofit fontScale="90000"/>
          </a:bodyPr>
          <a:lstStyle/>
          <a:p>
            <a:r>
              <a:rPr lang="ru-RU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392797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93" y="630621"/>
            <a:ext cx="3316184" cy="5528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форм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торговоекономічного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валютно-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 з метою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3720662" y="1543124"/>
            <a:ext cx="2969887" cy="14165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Зовнішньоекономічна діяльність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63486" y="1675337"/>
            <a:ext cx="230425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Господарська діяльність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1673" y="3854383"/>
            <a:ext cx="1692188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виробництва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472161" y="4470253"/>
            <a:ext cx="3676720" cy="1846463"/>
          </a:xfrm>
          <a:prstGeom prst="triangle">
            <a:avLst>
              <a:gd name="adj" fmla="val 503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Експортно-імпортні операції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cxnSpLocks/>
            <a:stCxn id="4" idx="6"/>
            <a:endCxn id="6" idx="1"/>
          </p:cNvCxnSpPr>
          <p:nvPr/>
        </p:nvCxnSpPr>
        <p:spPr>
          <a:xfrm>
            <a:off x="6690549" y="2251401"/>
            <a:ext cx="1872937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7" idx="3"/>
          </p:cNvCxnSpPr>
          <p:nvPr/>
        </p:nvCxnSpPr>
        <p:spPr>
          <a:xfrm flipH="1">
            <a:off x="5863861" y="2827465"/>
            <a:ext cx="3851753" cy="149497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6" idx="2"/>
            <a:endCxn id="8" idx="0"/>
          </p:cNvCxnSpPr>
          <p:nvPr/>
        </p:nvCxnSpPr>
        <p:spPr>
          <a:xfrm flipH="1">
            <a:off x="9324382" y="2827465"/>
            <a:ext cx="391232" cy="16427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7626" y="1734250"/>
            <a:ext cx="142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форма: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051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81200" y="292757"/>
            <a:ext cx="8229600" cy="1397000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2" t="38742" r="27046" b="36423"/>
          <a:stretch/>
        </p:blipFill>
        <p:spPr bwMode="auto">
          <a:xfrm>
            <a:off x="1145629" y="2112580"/>
            <a:ext cx="10279118" cy="3699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47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2237" y="147639"/>
            <a:ext cx="4314825" cy="900112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ЗЕД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8339" y="1449114"/>
            <a:ext cx="2782888" cy="307181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ЗЕД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страхових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929" y="1485900"/>
            <a:ext cx="2932112" cy="3014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товарообмінні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бартерні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формах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зустрічної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ЗЕД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00638" y="1428750"/>
            <a:ext cx="1985962" cy="2957513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ЗЕД та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4731" y="4754783"/>
            <a:ext cx="4057650" cy="177214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орендні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лізингові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ЗЕД та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2919" y="4779169"/>
            <a:ext cx="4518025" cy="19431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контрактній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за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межами;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контрактній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оплатній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ЗЕД як на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за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межами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00250" y="1085851"/>
            <a:ext cx="1931987" cy="3428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  <a:stCxn id="4" idx="2"/>
            <a:endCxn id="7" idx="0"/>
          </p:cNvCxnSpPr>
          <p:nvPr/>
        </p:nvCxnSpPr>
        <p:spPr>
          <a:xfrm>
            <a:off x="6089650" y="1047751"/>
            <a:ext cx="3969" cy="380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55001" y="1047751"/>
            <a:ext cx="1739105" cy="380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017963" y="1085851"/>
            <a:ext cx="765175" cy="3633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189787" y="1085851"/>
            <a:ext cx="1065214" cy="36933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267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1172" y="809298"/>
            <a:ext cx="7914290" cy="5276192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інтегрування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а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C:\Users\КомпМастер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7534">
            <a:off x="-112804" y="2483632"/>
            <a:ext cx="3442001" cy="192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83326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13" y="924910"/>
            <a:ext cx="3253118" cy="51605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2008-2017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2012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68809,8 млн. дол. США, 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2016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36361,7 млн. дол. США. За перше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року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23260,6 млн. дол. США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12,7%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перше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року.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2012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84658,1 млн. дол. США, 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 2016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37516,4 млн. дол. США. За перше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року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25918,2 млн. дол. США,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14,5%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перше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року.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45690" r="24875" b="27155"/>
          <a:stretch/>
        </p:blipFill>
        <p:spPr bwMode="auto">
          <a:xfrm>
            <a:off x="3657599" y="819807"/>
            <a:ext cx="7851228" cy="5234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38844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8047"/>
            <a:ext cx="3468414" cy="4981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зовнішньоекономічній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табл.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t="24207" r="25036" b="33901"/>
          <a:stretch/>
        </p:blipFill>
        <p:spPr bwMode="auto">
          <a:xfrm>
            <a:off x="3741684" y="938047"/>
            <a:ext cx="7756634" cy="4981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91384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8CF76-2EC2-764A-B719-9E09EC7FA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851" y="-22046"/>
            <a:ext cx="8137398" cy="4949952"/>
          </a:xfrm>
        </p:spPr>
        <p:txBody>
          <a:bodyPr>
            <a:normAutofit/>
          </a:bodyPr>
          <a:lstStyle/>
          <a:p>
            <a:r>
              <a:rPr lang="uk-UA" altLang="ru-UA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України на міжнародній арені </a:t>
            </a:r>
            <a:endParaRPr lang="ru-UA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374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1631C10A-59A5-E34A-A5E2-F3EAA202C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8" y="1123837"/>
            <a:ext cx="2985581" cy="4601183"/>
          </a:xfrm>
        </p:spPr>
        <p:txBody>
          <a:bodyPr>
            <a:normAutofit/>
          </a:bodyPr>
          <a:lstStyle/>
          <a:p>
            <a:pPr algn="ctr"/>
            <a:r>
              <a:rPr lang="uk-UA" altLang="ru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інтенсивності та ефективності розвитку ЗЕД</a:t>
            </a:r>
            <a:endParaRPr lang="ru-RU" altLang="ru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721A198-DC62-484F-A2CB-CFFDED641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25766" y="838200"/>
            <a:ext cx="7756634" cy="5257800"/>
          </a:xfr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UA" sz="3200" b="1" dirty="0"/>
              <a:t>    </a:t>
            </a:r>
            <a:r>
              <a:rPr lang="ru-RU" altLang="ru-UA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Платіжний</a:t>
            </a:r>
            <a:r>
              <a:rPr lang="ru-RU" altLang="ru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 (</a:t>
            </a:r>
            <a:r>
              <a:rPr lang="ru-RU" altLang="ru-UA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ru-RU" altLang="ru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altLang="ru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ru-RU" altLang="ru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балансовий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вартісне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світогосподарських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агреговане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віддзеркалення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рештою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(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квартал, </a:t>
            </a:r>
            <a:r>
              <a:rPr lang="ru-RU" altLang="ru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altLang="ru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2996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1E2108A-8389-7348-9F82-C86B10148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U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МВФ </a:t>
            </a:r>
            <a:r>
              <a:rPr lang="ru-RU" altLang="ru-UA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платіжний</a:t>
            </a:r>
            <a:r>
              <a:rPr lang="ru-RU" altLang="ru-U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27B4F73-50DC-DC46-874B-F55489777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67149" y="1123836"/>
            <a:ext cx="7673209" cy="4762401"/>
          </a:xfr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статистичний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у систематичному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наводяться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сумарні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зовнішньоекономічні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проміжок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часу.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Платіжний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зовнішньоекономічних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altLang="ru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6686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B56C51C-8737-3C4D-A292-FE7C87191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5901" y="1143001"/>
            <a:ext cx="3408701" cy="4238678"/>
          </a:xfrm>
        </p:spPr>
        <p:txBody>
          <a:bodyPr/>
          <a:lstStyle/>
          <a:p>
            <a:pPr algn="ctr"/>
            <a:r>
              <a:rPr lang="ru-RU" altLang="ru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</a:t>
            </a:r>
            <a:r>
              <a:rPr lang="ru-RU" altLang="ru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altLang="ru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платіжний</a:t>
            </a:r>
            <a:r>
              <a:rPr lang="ru-RU" altLang="ru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 </a:t>
            </a:r>
            <a:r>
              <a:rPr lang="ru-RU" altLang="ru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поділяється</a:t>
            </a:r>
            <a:r>
              <a:rPr lang="ru-RU" altLang="ru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баланс </a:t>
            </a:r>
            <a:r>
              <a:rPr lang="ru-RU" altLang="ru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altLang="ru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altLang="ru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баланс </a:t>
            </a:r>
            <a:r>
              <a:rPr lang="ru-RU" altLang="ru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altLang="ru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капіталів</a:t>
            </a:r>
            <a:r>
              <a:rPr lang="ru-RU" altLang="ru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28D8603-54B5-064B-9814-2B0963AFD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8918" y="4175600"/>
            <a:ext cx="5973983" cy="1571296"/>
          </a:xfr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торговому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балансі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відображається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експортом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імпортом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Стан торгового балансу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віддзеркалює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altLang="ru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615" name="Cloud">
            <a:extLst>
              <a:ext uri="{FF2B5EF4-FFF2-40B4-BE49-F238E27FC236}">
                <a16:creationId xmlns:a16="http://schemas.microsoft.com/office/drawing/2014/main" id="{222883BB-46FD-0E4A-8F99-8B41A1803BF7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284863" y="2017986"/>
            <a:ext cx="2603514" cy="174471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ru-RU" alt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балансу </a:t>
            </a:r>
            <a:r>
              <a:rPr lang="ru-RU" alt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616" name="Cloud">
            <a:extLst>
              <a:ext uri="{FF2B5EF4-FFF2-40B4-BE49-F238E27FC236}">
                <a16:creationId xmlns:a16="http://schemas.microsoft.com/office/drawing/2014/main" id="{DC9011AD-56D9-1243-B45A-57E5349C5C60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810000" y="470339"/>
            <a:ext cx="2309442" cy="154764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ru-RU" altLang="ru-UA" dirty="0"/>
          </a:p>
          <a:p>
            <a:pPr algn="ctr"/>
            <a:r>
              <a:rPr lang="ru-RU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-торгового балансу; </a:t>
            </a:r>
          </a:p>
        </p:txBody>
      </p:sp>
      <p:sp>
        <p:nvSpPr>
          <p:cNvPr id="68617" name="Cloud">
            <a:extLst>
              <a:ext uri="{FF2B5EF4-FFF2-40B4-BE49-F238E27FC236}">
                <a16:creationId xmlns:a16="http://schemas.microsoft.com/office/drawing/2014/main" id="{0DE7EEB5-3C71-0F40-AD85-691D094F055A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6635910" y="295185"/>
            <a:ext cx="3207341" cy="214936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балансу </a:t>
            </a:r>
            <a:r>
              <a:rPr lang="ru-RU" alt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іноземного</a:t>
            </a:r>
            <a:r>
              <a:rPr lang="ru-RU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та </a:t>
            </a:r>
            <a:r>
              <a:rPr lang="ru-RU" alt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некомерційних</a:t>
            </a:r>
            <a:r>
              <a:rPr lang="ru-RU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68618" name="Cloud">
            <a:extLst>
              <a:ext uri="{FF2B5EF4-FFF2-40B4-BE49-F238E27FC236}">
                <a16:creationId xmlns:a16="http://schemas.microsoft.com/office/drawing/2014/main" id="{77C21F85-601D-E848-9062-1A2C0D00B799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707364" y="2017986"/>
            <a:ext cx="2993572" cy="200610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балансу </a:t>
            </a:r>
            <a:r>
              <a:rPr lang="ru-RU" alt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інвестиціях</a:t>
            </a:r>
            <a:r>
              <a:rPr lang="ru-RU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5CA3AAB-90AD-5D47-923B-FCD353D2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51" y="4276378"/>
            <a:ext cx="1781917" cy="1369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14003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06001A9-BEEA-4344-8297-C31584DCA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UA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altLang="ru-UA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борг 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C5BF0E1-1434-2B40-B82F-9B74ED6EE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32792" y="1120664"/>
            <a:ext cx="5410200" cy="1676400"/>
          </a:xfr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До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показників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які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характеризують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ефективність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функціонування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економіки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країни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відносять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також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державний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борг. При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наявності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дефіциту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бюджету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країна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позичає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грошові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ресурси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що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, у свою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чергу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призводить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до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виникнення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та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зростання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державного боргу. </a:t>
            </a:r>
          </a:p>
        </p:txBody>
      </p:sp>
      <p:sp>
        <p:nvSpPr>
          <p:cNvPr id="69637" name="AutoShape 5" descr="Психологія грошей">
            <a:extLst>
              <a:ext uri="{FF2B5EF4-FFF2-40B4-BE49-F238E27FC236}">
                <a16:creationId xmlns:a16="http://schemas.microsoft.com/office/drawing/2014/main" id="{AAB8661E-7D31-BF47-9D2C-074B15F912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69639" name="AutoShape 7" descr="Психологія грошей">
            <a:extLst>
              <a:ext uri="{FF2B5EF4-FFF2-40B4-BE49-F238E27FC236}">
                <a16:creationId xmlns:a16="http://schemas.microsoft.com/office/drawing/2014/main" id="{D223421C-8A57-D647-BA7A-24FA968FF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69641" name="AutoShape 9" descr="Психологія грошей">
            <a:extLst>
              <a:ext uri="{FF2B5EF4-FFF2-40B4-BE49-F238E27FC236}">
                <a16:creationId xmlns:a16="http://schemas.microsoft.com/office/drawing/2014/main" id="{B68E6096-587C-F14B-9B7A-651F570FC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UA"/>
          </a:p>
        </p:txBody>
      </p:sp>
      <p:pic>
        <p:nvPicPr>
          <p:cNvPr id="69642" name="Picture 10">
            <a:extLst>
              <a:ext uri="{FF2B5EF4-FFF2-40B4-BE49-F238E27FC236}">
                <a16:creationId xmlns:a16="http://schemas.microsoft.com/office/drawing/2014/main" id="{E5D73E82-1F46-8C4D-98EF-2A9BBFC4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21" y="1015563"/>
            <a:ext cx="2296510" cy="1913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9644" name="Rectangle 12">
            <a:extLst>
              <a:ext uri="{FF2B5EF4-FFF2-40B4-BE49-F238E27FC236}">
                <a16:creationId xmlns:a16="http://schemas.microsoft.com/office/drawing/2014/main" id="{1CD30B2E-B626-8047-8C74-095FE76CF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2" y="3241128"/>
            <a:ext cx="4143703" cy="2966545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altLang="ru-UA" sz="1800" dirty="0" err="1">
                <a:latin typeface="Times New Roman" panose="02020603050405020304" pitchFamily="18" charset="0"/>
              </a:rPr>
              <a:t>Світовий</a:t>
            </a:r>
            <a:r>
              <a:rPr lang="ru-RU" altLang="ru-UA" sz="1800" dirty="0">
                <a:latin typeface="Times New Roman" panose="02020603050405020304" pitchFamily="18" charset="0"/>
              </a:rPr>
              <a:t> банк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вважає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критичним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рівнем</a:t>
            </a:r>
            <a:r>
              <a:rPr lang="ru-RU" altLang="ru-UA" sz="1800" dirty="0">
                <a:latin typeface="Times New Roman" panose="02020603050405020304" pitchFamily="18" charset="0"/>
              </a:rPr>
              <a:t> державного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зовнішнього</a:t>
            </a:r>
            <a:r>
              <a:rPr lang="ru-RU" altLang="ru-UA" sz="1800" dirty="0">
                <a:latin typeface="Times New Roman" panose="02020603050405020304" pitchFamily="18" charset="0"/>
              </a:rPr>
              <a:t> боргу </a:t>
            </a:r>
            <a:r>
              <a:rPr lang="ru-RU" altLang="ru-UA" sz="1800" dirty="0" err="1">
                <a:latin typeface="Times New Roman" panose="02020603050405020304" pitchFamily="18" charset="0"/>
              </a:rPr>
              <a:t>стосовно</a:t>
            </a:r>
            <a:r>
              <a:rPr lang="ru-RU" altLang="ru-UA" sz="1800" dirty="0">
                <a:latin typeface="Times New Roman" panose="02020603050405020304" pitchFamily="18" charset="0"/>
              </a:rPr>
              <a:t> ВВП - 50%.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Експерти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Світового</a:t>
            </a:r>
            <a:r>
              <a:rPr lang="ru-RU" altLang="ru-UA" sz="1800" dirty="0">
                <a:latin typeface="Times New Roman" panose="02020603050405020304" pitchFamily="18" charset="0"/>
              </a:rPr>
              <a:t> банку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оцінили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зовнішній</a:t>
            </a:r>
            <a:r>
              <a:rPr lang="ru-RU" altLang="ru-UA" sz="1800" dirty="0">
                <a:latin typeface="Times New Roman" panose="02020603050405020304" pitchFamily="18" charset="0"/>
              </a:rPr>
              <a:t> борг </a:t>
            </a:r>
            <a:r>
              <a:rPr lang="ru-RU" altLang="ru-UA" sz="1800" dirty="0" err="1">
                <a:latin typeface="Times New Roman" panose="02020603050405020304" pitchFamily="18" charset="0"/>
              </a:rPr>
              <a:t>України</a:t>
            </a:r>
            <a:r>
              <a:rPr lang="ru-RU" altLang="ru-UA" sz="1800" dirty="0">
                <a:latin typeface="Times New Roman" panose="02020603050405020304" pitchFamily="18" charset="0"/>
              </a:rPr>
              <a:t> у 2012 </a:t>
            </a:r>
            <a:r>
              <a:rPr lang="ru-RU" altLang="ru-UA" sz="1800" dirty="0" err="1">
                <a:latin typeface="Times New Roman" panose="02020603050405020304" pitchFamily="18" charset="0"/>
              </a:rPr>
              <a:t>році</a:t>
            </a:r>
            <a:r>
              <a:rPr lang="ru-RU" altLang="ru-UA" sz="1800" dirty="0">
                <a:latin typeface="Times New Roman" panose="02020603050405020304" pitchFamily="18" charset="0"/>
              </a:rPr>
              <a:t> у 82%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від</a:t>
            </a:r>
            <a:r>
              <a:rPr lang="ru-RU" altLang="ru-UA" sz="1800" dirty="0">
                <a:latin typeface="Times New Roman" panose="02020603050405020304" pitchFamily="18" charset="0"/>
              </a:rPr>
              <a:t> ВВП. Через </a:t>
            </a:r>
            <a:r>
              <a:rPr lang="ru-RU" altLang="ru-UA" sz="1800" dirty="0" err="1">
                <a:latin typeface="Times New Roman" panose="02020603050405020304" pitchFamily="18" charset="0"/>
              </a:rPr>
              <a:t>це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Американське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ділове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видавництво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Business</a:t>
            </a:r>
            <a:r>
              <a:rPr lang="ru-RU" altLang="ru-UA" sz="1800" dirty="0">
                <a:latin typeface="Times New Roman" panose="02020603050405020304" pitchFamily="18" charset="0"/>
              </a:rPr>
              <a:t> 14 </a:t>
            </a:r>
            <a:r>
              <a:rPr lang="ru-RU" altLang="ru-UA" sz="1800" dirty="0" err="1">
                <a:latin typeface="Times New Roman" panose="02020603050405020304" pitchFamily="18" charset="0"/>
              </a:rPr>
              <a:t>Insider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опублікувало</a:t>
            </a:r>
            <a:r>
              <a:rPr lang="ru-RU" altLang="ru-UA" sz="1800" dirty="0">
                <a:latin typeface="Times New Roman" panose="02020603050405020304" pitchFamily="18" charset="0"/>
              </a:rPr>
              <a:t> список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країн</a:t>
            </a:r>
            <a:r>
              <a:rPr lang="ru-RU" altLang="ru-UA" sz="1800" dirty="0">
                <a:latin typeface="Times New Roman" panose="02020603050405020304" pitchFamily="18" charset="0"/>
              </a:rPr>
              <a:t>, </a:t>
            </a:r>
            <a:r>
              <a:rPr lang="ru-RU" altLang="ru-UA" sz="1800" dirty="0" err="1">
                <a:latin typeface="Times New Roman" panose="02020603050405020304" pitchFamily="18" charset="0"/>
              </a:rPr>
              <a:t>які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найбільше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близькі</a:t>
            </a:r>
            <a:r>
              <a:rPr lang="ru-RU" altLang="ru-UA" sz="1800" dirty="0">
                <a:latin typeface="Times New Roman" panose="02020603050405020304" pitchFamily="18" charset="0"/>
              </a:rPr>
              <a:t> до дефолту, у списку </a:t>
            </a:r>
            <a:r>
              <a:rPr lang="ru-RU" altLang="ru-UA" sz="1800" dirty="0" err="1">
                <a:latin typeface="Times New Roman" panose="02020603050405020304" pitchFamily="18" charset="0"/>
              </a:rPr>
              <a:t>із</a:t>
            </a:r>
            <a:r>
              <a:rPr lang="ru-RU" altLang="ru-UA" sz="1800" dirty="0">
                <a:latin typeface="Times New Roman" panose="02020603050405020304" pitchFamily="18" charset="0"/>
              </a:rPr>
              <a:t> 18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країн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Україна</a:t>
            </a:r>
            <a:r>
              <a:rPr lang="ru-RU" altLang="ru-UA" sz="1800" dirty="0"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latin typeface="Times New Roman" panose="02020603050405020304" pitchFamily="18" charset="0"/>
              </a:rPr>
              <a:t>була</a:t>
            </a:r>
            <a:r>
              <a:rPr lang="ru-RU" altLang="ru-UA" sz="1800" dirty="0">
                <a:latin typeface="Times New Roman" panose="02020603050405020304" pitchFamily="18" charset="0"/>
              </a:rPr>
              <a:t> наведена </a:t>
            </a:r>
            <a:r>
              <a:rPr lang="ru-RU" altLang="ru-UA" sz="1800" dirty="0" err="1">
                <a:latin typeface="Times New Roman" panose="02020603050405020304" pitchFamily="18" charset="0"/>
              </a:rPr>
              <a:t>шостою</a:t>
            </a:r>
            <a:r>
              <a:rPr lang="ru-RU" altLang="ru-UA" sz="1800" dirty="0">
                <a:latin typeface="Times New Roman" panose="02020603050405020304" pitchFamily="18" charset="0"/>
              </a:rPr>
              <a:t>.</a:t>
            </a:r>
            <a:r>
              <a:rPr lang="ru-RU" altLang="ru-UA" sz="1600" dirty="0"/>
              <a:t> </a:t>
            </a:r>
          </a:p>
          <a:p>
            <a:pPr>
              <a:lnSpc>
                <a:spcPct val="90000"/>
              </a:lnSpc>
            </a:pPr>
            <a:endParaRPr lang="ru-RU" altLang="ru-UA" sz="1600" dirty="0"/>
          </a:p>
        </p:txBody>
      </p:sp>
      <p:pic>
        <p:nvPicPr>
          <p:cNvPr id="69645" name="Picture 13">
            <a:extLst>
              <a:ext uri="{FF2B5EF4-FFF2-40B4-BE49-F238E27FC236}">
                <a16:creationId xmlns:a16="http://schemas.microsoft.com/office/drawing/2014/main" id="{ED23C6E1-E2FC-394B-A487-FA83492F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67" y="3065080"/>
            <a:ext cx="3352800" cy="2672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329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D19D6E2-F99C-9443-9828-A787B6C71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304" y="1074298"/>
            <a:ext cx="3110391" cy="47094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платіжного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балансу до </a:t>
            </a: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altLang="ru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UA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A7A9E23-1DB4-C549-AF44-1B8F2AAE9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0154" y="788277"/>
            <a:ext cx="7840716" cy="5276192"/>
          </a:xfr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UA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1) </a:t>
            </a:r>
            <a:r>
              <a:rPr lang="ru-RU" altLang="ru-UA" sz="1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Експорт</a:t>
            </a:r>
            <a:r>
              <a:rPr lang="ru-RU" altLang="ru-UA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на душу </a:t>
            </a:r>
            <a:r>
              <a:rPr lang="ru-RU" altLang="ru-UA" sz="1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населення</a:t>
            </a:r>
            <a:r>
              <a:rPr lang="ru-RU" altLang="ru-UA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</a:t>
            </a:r>
            <a:r>
              <a:rPr lang="uk-UA" altLang="ru-UA" sz="1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Еддас</a:t>
            </a:r>
            <a:r>
              <a:rPr lang="uk-UA" altLang="ru-UA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= Е/</a:t>
            </a:r>
            <a:r>
              <a:rPr lang="uk-UA" altLang="ru-UA" sz="1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Чнас</a:t>
            </a:r>
            <a:endParaRPr lang="uk-UA" altLang="ru-UA" sz="1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де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Еддас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обсяг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експорту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на душу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населення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в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даному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році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Е -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обсяг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експорту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країни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у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звітному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році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;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Чнас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кількість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населення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у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країні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UA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2) </a:t>
            </a:r>
            <a:r>
              <a:rPr lang="ru-RU" altLang="ru-UA" sz="1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Імпорт</a:t>
            </a:r>
            <a:r>
              <a:rPr lang="ru-RU" altLang="ru-UA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на душу </a:t>
            </a:r>
            <a:r>
              <a:rPr lang="ru-RU" altLang="ru-UA" sz="1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населення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</a:t>
            </a:r>
            <a:r>
              <a:rPr lang="ru-RU" altLang="ru-UA" sz="1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Iднас</a:t>
            </a:r>
            <a:r>
              <a:rPr lang="ru-RU" altLang="ru-UA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=</a:t>
            </a:r>
            <a:r>
              <a:rPr lang="ru-RU" altLang="ru-UA" sz="1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altLang="ru-UA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lang="ru-RU" altLang="ru-UA" sz="1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Чнас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де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Ід.нас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. -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обсяг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імпорту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на душу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населення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в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звітному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році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; І -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обсяг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імпорту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країни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в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звітному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році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UA" b="1" dirty="0">
                <a:solidFill>
                  <a:schemeClr val="tx1"/>
                </a:solidFill>
                <a:latin typeface="Times New Roman" panose="02020603050405020304" pitchFamily="18" charset="0"/>
              </a:rPr>
              <a:t>3) </a:t>
            </a:r>
            <a:r>
              <a:rPr lang="ru-RU" altLang="ru-UA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Зовнішньоторговельний</a:t>
            </a:r>
            <a:r>
              <a:rPr lang="ru-RU" altLang="ru-UA" b="1" dirty="0">
                <a:solidFill>
                  <a:schemeClr val="tx1"/>
                </a:solidFill>
                <a:latin typeface="Times New Roman" panose="02020603050405020304" pitchFamily="18" charset="0"/>
              </a:rPr>
              <a:t> оборот на душу </a:t>
            </a:r>
            <a:r>
              <a:rPr lang="ru-RU" altLang="ru-UA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населення</a:t>
            </a:r>
            <a:r>
              <a:rPr lang="ru-RU" altLang="ru-UA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UA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</a:t>
            </a:r>
            <a:r>
              <a:rPr lang="uk-UA" altLang="ru-UA" sz="1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ЗТОднас</a:t>
            </a:r>
            <a:r>
              <a:rPr lang="uk-UA" altLang="ru-UA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=ЗТО/</a:t>
            </a:r>
            <a:r>
              <a:rPr lang="uk-UA" altLang="ru-UA" sz="1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Чнас</a:t>
            </a:r>
            <a:endParaRPr lang="uk-UA" altLang="ru-UA" sz="1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де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ЗТОдНас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обсяг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зовнішньоторговельного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обороту на душу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населення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в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звітному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році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; ЗТО -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обсяг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зовнішньоторговельного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обороту в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звітному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році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90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5891" y="304799"/>
            <a:ext cx="4073237" cy="80356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 ЗЕД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8349" y="1755452"/>
            <a:ext cx="3487738" cy="447198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ноу-хау,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марок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нематеріальних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межами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8451" y="1731743"/>
            <a:ext cx="3691079" cy="449569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симпозіумів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ЗЕД;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консигнаційної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валюту;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022218" y="1155556"/>
            <a:ext cx="2893435" cy="5446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15653" y="1155556"/>
            <a:ext cx="2350077" cy="5446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91872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{EB315FBF-16C2-3B4D-8FB8-34FB54278992}tf10001124</Template>
  <TotalTime>3176</TotalTime>
  <Words>5587</Words>
  <Application>Microsoft Office PowerPoint</Application>
  <PresentationFormat>Широкоэкранный</PresentationFormat>
  <Paragraphs>359</Paragraphs>
  <Slides>88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97" baseType="lpstr">
      <vt:lpstr>Arial</vt:lpstr>
      <vt:lpstr>Calibri</vt:lpstr>
      <vt:lpstr>Corbel</vt:lpstr>
      <vt:lpstr>Microsoft Sans Serif</vt:lpstr>
      <vt:lpstr>Times New Roman</vt:lpstr>
      <vt:lpstr>Verdana</vt:lpstr>
      <vt:lpstr>Wingdings</vt:lpstr>
      <vt:lpstr>Wingdings 2</vt:lpstr>
      <vt:lpstr>Рамка</vt:lpstr>
      <vt:lpstr>Сутність зовнішньоекономічної діяльності (ЗЕД)</vt:lpstr>
      <vt:lpstr>Поняття зовнішньоекономічної діяльності</vt:lpstr>
      <vt:lpstr>Презентация PowerPoint</vt:lpstr>
      <vt:lpstr>Презентация PowerPoint</vt:lpstr>
      <vt:lpstr>Презентация PowerPoint</vt:lpstr>
      <vt:lpstr>Види зовнішньоекономічної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Принципи ЗЕД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дії принципу еквівалентності обміну при здійсненні ЗЕД:  Н/с - національний суб'єкт господарювання;  І/к - іноземний контрагент;  е/о - експортна операція;  МУК - митний контроль.</vt:lpstr>
      <vt:lpstr>Суб'єкти ЗЕД та їх класифікація. </vt:lpstr>
      <vt:lpstr>УЧАСНИКИ ЗОВНІШНЬОЕКНОМІЧНОЇ ДІЯЛЬНОСТІ</vt:lpstr>
      <vt:lpstr>УЧАСНИКИ ЗОВНІШНЬОЕКНОМІЧНОЇ ДІЯЛЬНОСТІ</vt:lpstr>
      <vt:lpstr>СУБ’ЄКТИ ЗОВНІШНЬОЕКНОМІЧНОЇ ДІЯЛЬНОСТІ Відповідно до ст. 3 Закону “Про ЗЕД”</vt:lpstr>
      <vt:lpstr>Класифікація суб’єктів ЗЕД</vt:lpstr>
      <vt:lpstr>Роль ЗЕД у розвитку національної економіки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державного регулювання ЗЕД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інструменти ЗЕД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Тарифні заходи державного регулювання</vt:lpstr>
      <vt:lpstr>Тарифні методи регулювання</vt:lpstr>
      <vt:lpstr>Презентация PowerPoint</vt:lpstr>
      <vt:lpstr>Презентация PowerPoint</vt:lpstr>
      <vt:lpstr>Нетарифні заходи державного регулювання</vt:lpstr>
      <vt:lpstr>Нетарифне регулювання - </vt:lpstr>
      <vt:lpstr>Переваги нетарифних заходів:</vt:lpstr>
      <vt:lpstr>До заходів нетарифного регулювання відносяться:</vt:lpstr>
      <vt:lpstr>Презентация PowerPoint</vt:lpstr>
      <vt:lpstr>Використання нетарифних методів –</vt:lpstr>
      <vt:lpstr>Типи зовнішньоекономічної політики </vt:lpstr>
      <vt:lpstr>Презентация PowerPoint</vt:lpstr>
      <vt:lpstr> При визначенні зовнішньоекономічної політики як економічної категорії варто звернути увагу на дві її істотні функції: </vt:lpstr>
      <vt:lpstr>Презентация PowerPoint</vt:lpstr>
      <vt:lpstr>Сутність вільної торгівлі</vt:lpstr>
      <vt:lpstr>Що таке зона вільної торгівлі? </vt:lpstr>
      <vt:lpstr>Якщо країни А та С також укладають угоду про вільну торгівлю, ввізні мита між ними скасовуються. Однак, це не впливає на відносини між країнами В та С. Щодо В ввізні мита країни С залишаються.</vt:lpstr>
      <vt:lpstr>Презентация PowerPoint</vt:lpstr>
      <vt:lpstr>Отже, якщо А та В створять митний союз, їхні взаємні ввізні мита зникають, а їхні ввізні мита щодо інших країн уніфікуються. Створюється наднаціональний орган, який регулює їхню спільну торговельну політику. Тепер торговельним партнером країни С стає митний союз країн А та В.</vt:lpstr>
      <vt:lpstr>Важливо! Країна може одночасно бути лише в одному митному союзі. Якщо Зона вільної торгівлі – це «дружба», митний союз – це «моногамний шлюб». І хоча «розлучення» можливе, воно дорого коштуватиме.</vt:lpstr>
      <vt:lpstr>Презентация PowerPoint</vt:lpstr>
      <vt:lpstr>Презентация PowerPoint</vt:lpstr>
      <vt:lpstr>Презентация PowerPoint</vt:lpstr>
      <vt:lpstr>До потенційних переваг слід віднести:</vt:lpstr>
      <vt:lpstr>Презентация PowerPoint</vt:lpstr>
      <vt:lpstr>Рейтинг України серед інших країн</vt:lpstr>
      <vt:lpstr>Презентация PowerPoint</vt:lpstr>
      <vt:lpstr>Динаміка ВВП у 2016 - 2019 роках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Аналіз показників розвитку зовнішньоекономічної діяльності в Україні.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Перспективи України на міжнародній арені </vt:lpstr>
      <vt:lpstr>Показники інтенсивності та ефективності розвитку ЗЕД</vt:lpstr>
      <vt:lpstr>МВФ платіжний баланс</vt:lpstr>
      <vt:lpstr>За характером операцій платіжний баланс поділяється на баланс поточних операцій та баланс руху капіталів. </vt:lpstr>
      <vt:lpstr>Державний борг </vt:lpstr>
      <vt:lpstr>Крім платіжного балансу до показників, що характеризують інтенсивність та ефективність зовнішньоекономічної зв'язків країни, відносять ще і такі: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Ostapenko</cp:lastModifiedBy>
  <cp:revision>43</cp:revision>
  <dcterms:created xsi:type="dcterms:W3CDTF">2020-05-07T15:07:01Z</dcterms:created>
  <dcterms:modified xsi:type="dcterms:W3CDTF">2020-05-12T20:00:49Z</dcterms:modified>
</cp:coreProperties>
</file>