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74" r:id="rId11"/>
    <p:sldId id="275" r:id="rId12"/>
    <p:sldId id="266" r:id="rId13"/>
    <p:sldId id="259" r:id="rId14"/>
    <p:sldId id="267" r:id="rId15"/>
    <p:sldId id="268" r:id="rId16"/>
    <p:sldId id="276" r:id="rId17"/>
    <p:sldId id="269" r:id="rId18"/>
    <p:sldId id="270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3B703-208E-4B64-86F2-1109E6BF2E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AE8E8E-1893-400E-B2FF-F96B0894B0FC}">
      <dgm:prSet phldrT="[Текст]"/>
      <dgm:spPr/>
      <dgm:t>
        <a:bodyPr/>
        <a:lstStyle/>
        <a:p>
          <a:r>
            <a:rPr lang="uk-UA" dirty="0" smtClean="0"/>
            <a:t>30.11.2015</a:t>
          </a:r>
          <a:endParaRPr lang="ru-RU" dirty="0"/>
        </a:p>
      </dgm:t>
    </dgm:pt>
    <dgm:pt modelId="{831F76CA-DC76-415D-B2E1-24B740925E2F}" type="parTrans" cxnId="{C6212BBF-3F9A-42BD-A6D2-21AE09D0DE3A}">
      <dgm:prSet/>
      <dgm:spPr/>
      <dgm:t>
        <a:bodyPr/>
        <a:lstStyle/>
        <a:p>
          <a:endParaRPr lang="ru-RU"/>
        </a:p>
      </dgm:t>
    </dgm:pt>
    <dgm:pt modelId="{F1A75B77-41D6-43B1-8B99-45B148989C3B}" type="sibTrans" cxnId="{C6212BBF-3F9A-42BD-A6D2-21AE09D0DE3A}">
      <dgm:prSet/>
      <dgm:spPr/>
      <dgm:t>
        <a:bodyPr/>
        <a:lstStyle/>
        <a:p>
          <a:endParaRPr lang="ru-RU"/>
        </a:p>
      </dgm:t>
    </dgm:pt>
    <dgm:pt modelId="{134809D2-9280-47F1-B98A-D676E5E49378}">
      <dgm:prSet phldrT="[Текст]"/>
      <dgm:spPr/>
      <dgm:t>
        <a:bodyPr/>
        <a:lstStyle/>
        <a:p>
          <a:r>
            <a:rPr lang="uk-UA" dirty="0" smtClean="0"/>
            <a:t>Угода про асоціацію між Україною, з однієї сторони, та Європейським Союзом, Європейським співтовариством з атомної енергії і їхніми державами-членами, з іншої сторони від 30.11.2015; " та інші міждержавні й внутрішньо національні договори </a:t>
          </a:r>
          <a:endParaRPr lang="ru-RU" dirty="0"/>
        </a:p>
      </dgm:t>
    </dgm:pt>
    <dgm:pt modelId="{6E85A8A3-A6EA-4A4F-B74B-5B7ECB3F444E}" type="parTrans" cxnId="{71816F1D-B843-436E-BB3E-21E15CECE2C7}">
      <dgm:prSet/>
      <dgm:spPr/>
      <dgm:t>
        <a:bodyPr/>
        <a:lstStyle/>
        <a:p>
          <a:endParaRPr lang="ru-RU"/>
        </a:p>
      </dgm:t>
    </dgm:pt>
    <dgm:pt modelId="{9AC614EC-2EBA-47AC-AFC3-BC58143E89D8}" type="sibTrans" cxnId="{71816F1D-B843-436E-BB3E-21E15CECE2C7}">
      <dgm:prSet/>
      <dgm:spPr/>
      <dgm:t>
        <a:bodyPr/>
        <a:lstStyle/>
        <a:p>
          <a:endParaRPr lang="ru-RU"/>
        </a:p>
      </dgm:t>
    </dgm:pt>
    <dgm:pt modelId="{94E71A09-A3BE-4E49-A2FC-0F7204D5D25D}">
      <dgm:prSet/>
      <dgm:spPr/>
      <dgm:t>
        <a:bodyPr/>
        <a:lstStyle/>
        <a:p>
          <a:r>
            <a:rPr lang="uk-UA" dirty="0" smtClean="0"/>
            <a:t>Закон України від  "Про Загальнодержавну програму адаптації законодавства України до законодавства Європейського Союзу</a:t>
          </a:r>
          <a:endParaRPr lang="ru-RU" dirty="0"/>
        </a:p>
      </dgm:t>
    </dgm:pt>
    <dgm:pt modelId="{52FFB3F4-F91B-4B95-BD86-46256EA03776}" type="parTrans" cxnId="{6807DBC4-71D5-4E53-B167-9CD6184BD532}">
      <dgm:prSet/>
      <dgm:spPr/>
      <dgm:t>
        <a:bodyPr/>
        <a:lstStyle/>
        <a:p>
          <a:endParaRPr lang="ru-RU"/>
        </a:p>
      </dgm:t>
    </dgm:pt>
    <dgm:pt modelId="{104F3A3F-7DCD-4533-A361-BC458CD1D511}" type="sibTrans" cxnId="{6807DBC4-71D5-4E53-B167-9CD6184BD532}">
      <dgm:prSet/>
      <dgm:spPr/>
      <dgm:t>
        <a:bodyPr/>
        <a:lstStyle/>
        <a:p>
          <a:endParaRPr lang="ru-RU"/>
        </a:p>
      </dgm:t>
    </dgm:pt>
    <dgm:pt modelId="{6F6612E0-0231-4404-B4AF-09C8B66DA8F4}">
      <dgm:prSet/>
      <dgm:spPr/>
      <dgm:t>
        <a:bodyPr/>
        <a:lstStyle/>
        <a:p>
          <a:r>
            <a:rPr lang="uk-UA" dirty="0" smtClean="0"/>
            <a:t>01.10.2011</a:t>
          </a:r>
          <a:endParaRPr lang="ru-RU" dirty="0"/>
        </a:p>
      </dgm:t>
    </dgm:pt>
    <dgm:pt modelId="{34F4F032-BC64-4744-A0F0-5D10FEEFF2A1}" type="sibTrans" cxnId="{6014E494-C37B-49AD-A46E-69EEB94E59C3}">
      <dgm:prSet/>
      <dgm:spPr/>
      <dgm:t>
        <a:bodyPr/>
        <a:lstStyle/>
        <a:p>
          <a:endParaRPr lang="ru-RU"/>
        </a:p>
      </dgm:t>
    </dgm:pt>
    <dgm:pt modelId="{73DC0352-7498-4A83-9284-D6F26D75CBD4}" type="parTrans" cxnId="{6014E494-C37B-49AD-A46E-69EEB94E59C3}">
      <dgm:prSet/>
      <dgm:spPr/>
      <dgm:t>
        <a:bodyPr/>
        <a:lstStyle/>
        <a:p>
          <a:endParaRPr lang="ru-RU"/>
        </a:p>
      </dgm:t>
    </dgm:pt>
    <dgm:pt modelId="{EAD60DA2-CBAD-49AA-B286-279DF427A96A}" type="pres">
      <dgm:prSet presAssocID="{A9A3B703-208E-4B64-86F2-1109E6BF2E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2A6AA3-4E74-415B-9867-9B48F3284702}" type="pres">
      <dgm:prSet presAssocID="{6F6612E0-0231-4404-B4AF-09C8B66DA8F4}" presName="composite" presStyleCnt="0"/>
      <dgm:spPr/>
    </dgm:pt>
    <dgm:pt modelId="{601E2A59-1D7D-41E1-9F72-66690B096B0B}" type="pres">
      <dgm:prSet presAssocID="{6F6612E0-0231-4404-B4AF-09C8B66DA8F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485DD-D694-4583-92A9-314CB00A2219}" type="pres">
      <dgm:prSet presAssocID="{6F6612E0-0231-4404-B4AF-09C8B66DA8F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080AE-44B5-4E00-AF6F-B42907EF3A7F}" type="pres">
      <dgm:prSet presAssocID="{34F4F032-BC64-4744-A0F0-5D10FEEFF2A1}" presName="sp" presStyleCnt="0"/>
      <dgm:spPr/>
    </dgm:pt>
    <dgm:pt modelId="{389C9456-D7CE-4BFC-99CE-E4BE060E1645}" type="pres">
      <dgm:prSet presAssocID="{87AE8E8E-1893-400E-B2FF-F96B0894B0FC}" presName="composite" presStyleCnt="0"/>
      <dgm:spPr/>
    </dgm:pt>
    <dgm:pt modelId="{B65EFCFC-8B07-43D3-BC7A-8A75EB71E03A}" type="pres">
      <dgm:prSet presAssocID="{87AE8E8E-1893-400E-B2FF-F96B0894B0F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427D1-C949-4D88-A37B-F65B5EFC2DC7}" type="pres">
      <dgm:prSet presAssocID="{87AE8E8E-1893-400E-B2FF-F96B0894B0F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FA1F0-34E3-4142-A8C1-5F0A1726D2FD}" type="presOf" srcId="{134809D2-9280-47F1-B98A-D676E5E49378}" destId="{B5F427D1-C949-4D88-A37B-F65B5EFC2DC7}" srcOrd="0" destOrd="0" presId="urn:microsoft.com/office/officeart/2005/8/layout/chevron2"/>
    <dgm:cxn modelId="{71816F1D-B843-436E-BB3E-21E15CECE2C7}" srcId="{87AE8E8E-1893-400E-B2FF-F96B0894B0FC}" destId="{134809D2-9280-47F1-B98A-D676E5E49378}" srcOrd="0" destOrd="0" parTransId="{6E85A8A3-A6EA-4A4F-B74B-5B7ECB3F444E}" sibTransId="{9AC614EC-2EBA-47AC-AFC3-BC58143E89D8}"/>
    <dgm:cxn modelId="{C6212BBF-3F9A-42BD-A6D2-21AE09D0DE3A}" srcId="{A9A3B703-208E-4B64-86F2-1109E6BF2E3D}" destId="{87AE8E8E-1893-400E-B2FF-F96B0894B0FC}" srcOrd="1" destOrd="0" parTransId="{831F76CA-DC76-415D-B2E1-24B740925E2F}" sibTransId="{F1A75B77-41D6-43B1-8B99-45B148989C3B}"/>
    <dgm:cxn modelId="{6014E494-C37B-49AD-A46E-69EEB94E59C3}" srcId="{A9A3B703-208E-4B64-86F2-1109E6BF2E3D}" destId="{6F6612E0-0231-4404-B4AF-09C8B66DA8F4}" srcOrd="0" destOrd="0" parTransId="{73DC0352-7498-4A83-9284-D6F26D75CBD4}" sibTransId="{34F4F032-BC64-4744-A0F0-5D10FEEFF2A1}"/>
    <dgm:cxn modelId="{567CB391-0D14-4AB0-B1F8-D6BE9DF4E899}" type="presOf" srcId="{87AE8E8E-1893-400E-B2FF-F96B0894B0FC}" destId="{B65EFCFC-8B07-43D3-BC7A-8A75EB71E03A}" srcOrd="0" destOrd="0" presId="urn:microsoft.com/office/officeart/2005/8/layout/chevron2"/>
    <dgm:cxn modelId="{1EB65ECD-4908-41BD-B3ED-7CF31A12F320}" type="presOf" srcId="{6F6612E0-0231-4404-B4AF-09C8B66DA8F4}" destId="{601E2A59-1D7D-41E1-9F72-66690B096B0B}" srcOrd="0" destOrd="0" presId="urn:microsoft.com/office/officeart/2005/8/layout/chevron2"/>
    <dgm:cxn modelId="{CEED1620-F9CE-4F1E-AD35-0E15BEE75311}" type="presOf" srcId="{A9A3B703-208E-4B64-86F2-1109E6BF2E3D}" destId="{EAD60DA2-CBAD-49AA-B286-279DF427A96A}" srcOrd="0" destOrd="0" presId="urn:microsoft.com/office/officeart/2005/8/layout/chevron2"/>
    <dgm:cxn modelId="{759CBD20-A4F2-4395-BD53-B71AE3F4C073}" type="presOf" srcId="{94E71A09-A3BE-4E49-A2FC-0F7204D5D25D}" destId="{B99485DD-D694-4583-92A9-314CB00A2219}" srcOrd="0" destOrd="0" presId="urn:microsoft.com/office/officeart/2005/8/layout/chevron2"/>
    <dgm:cxn modelId="{6807DBC4-71D5-4E53-B167-9CD6184BD532}" srcId="{6F6612E0-0231-4404-B4AF-09C8B66DA8F4}" destId="{94E71A09-A3BE-4E49-A2FC-0F7204D5D25D}" srcOrd="0" destOrd="0" parTransId="{52FFB3F4-F91B-4B95-BD86-46256EA03776}" sibTransId="{104F3A3F-7DCD-4533-A361-BC458CD1D511}"/>
    <dgm:cxn modelId="{E641423E-2526-486A-95CB-0F6224F1D413}" type="presParOf" srcId="{EAD60DA2-CBAD-49AA-B286-279DF427A96A}" destId="{CC2A6AA3-4E74-415B-9867-9B48F3284702}" srcOrd="0" destOrd="0" presId="urn:microsoft.com/office/officeart/2005/8/layout/chevron2"/>
    <dgm:cxn modelId="{F4209336-A951-4084-8B09-254874F0816B}" type="presParOf" srcId="{CC2A6AA3-4E74-415B-9867-9B48F3284702}" destId="{601E2A59-1D7D-41E1-9F72-66690B096B0B}" srcOrd="0" destOrd="0" presId="urn:microsoft.com/office/officeart/2005/8/layout/chevron2"/>
    <dgm:cxn modelId="{73D218C3-584F-40BB-B8CF-2A5D39233262}" type="presParOf" srcId="{CC2A6AA3-4E74-415B-9867-9B48F3284702}" destId="{B99485DD-D694-4583-92A9-314CB00A2219}" srcOrd="1" destOrd="0" presId="urn:microsoft.com/office/officeart/2005/8/layout/chevron2"/>
    <dgm:cxn modelId="{3665D234-A5C8-4AA0-ACF9-70DF1371BD98}" type="presParOf" srcId="{EAD60DA2-CBAD-49AA-B286-279DF427A96A}" destId="{697080AE-44B5-4E00-AF6F-B42907EF3A7F}" srcOrd="1" destOrd="0" presId="urn:microsoft.com/office/officeart/2005/8/layout/chevron2"/>
    <dgm:cxn modelId="{5D09108B-A5EA-4208-AE3F-57B3EB62A6D1}" type="presParOf" srcId="{EAD60DA2-CBAD-49AA-B286-279DF427A96A}" destId="{389C9456-D7CE-4BFC-99CE-E4BE060E1645}" srcOrd="2" destOrd="0" presId="urn:microsoft.com/office/officeart/2005/8/layout/chevron2"/>
    <dgm:cxn modelId="{FFE917F7-1994-435E-B142-C46878AA2A84}" type="presParOf" srcId="{389C9456-D7CE-4BFC-99CE-E4BE060E1645}" destId="{B65EFCFC-8B07-43D3-BC7A-8A75EB71E03A}" srcOrd="0" destOrd="0" presId="urn:microsoft.com/office/officeart/2005/8/layout/chevron2"/>
    <dgm:cxn modelId="{7CB50C84-A78A-4C46-953A-D011991C9716}" type="presParOf" srcId="{389C9456-D7CE-4BFC-99CE-E4BE060E1645}" destId="{B5F427D1-C949-4D88-A37B-F65B5EFC2D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9E746-AEEE-4F7E-91B7-1D344070C5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0A333-05E5-4E9B-849B-C227F4CEF07D}">
      <dgm:prSet phldrT="[Текст]"/>
      <dgm:spPr/>
      <dgm:t>
        <a:bodyPr/>
        <a:lstStyle/>
        <a:p>
          <a:r>
            <a:rPr lang="uk-UA" b="1" dirty="0" smtClean="0"/>
            <a:t>02.07.1993</a:t>
          </a:r>
          <a:r>
            <a:rPr lang="uk-UA" dirty="0" smtClean="0"/>
            <a:t> </a:t>
          </a:r>
          <a:endParaRPr lang="ru-RU" dirty="0"/>
        </a:p>
      </dgm:t>
    </dgm:pt>
    <dgm:pt modelId="{C0F69B43-B170-4598-ADEC-DB3A81D3DF85}" type="parTrans" cxnId="{0F4F1182-0128-4D6E-BA62-93A9767AD9D0}">
      <dgm:prSet/>
      <dgm:spPr/>
      <dgm:t>
        <a:bodyPr/>
        <a:lstStyle/>
        <a:p>
          <a:endParaRPr lang="ru-RU"/>
        </a:p>
      </dgm:t>
    </dgm:pt>
    <dgm:pt modelId="{6DCEE1BA-B989-4AA8-9919-057550DDE083}" type="sibTrans" cxnId="{0F4F1182-0128-4D6E-BA62-93A9767AD9D0}">
      <dgm:prSet/>
      <dgm:spPr/>
      <dgm:t>
        <a:bodyPr/>
        <a:lstStyle/>
        <a:p>
          <a:endParaRPr lang="ru-RU"/>
        </a:p>
      </dgm:t>
    </dgm:pt>
    <dgm:pt modelId="{11977550-CD74-40A6-8A2E-0698EC4B3B78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uk-UA" b="1" dirty="0" smtClean="0"/>
            <a:t>Закон України "Про основні засади зовнішньої політики України" </a:t>
          </a:r>
          <a:endParaRPr lang="ru-RU" b="1" dirty="0"/>
        </a:p>
      </dgm:t>
    </dgm:pt>
    <dgm:pt modelId="{A36C7C80-47FF-42E6-BBA8-0515F4A5DCE5}" type="parTrans" cxnId="{E49A3E49-A455-4BD8-A5E7-3AB79252522D}">
      <dgm:prSet/>
      <dgm:spPr/>
      <dgm:t>
        <a:bodyPr/>
        <a:lstStyle/>
        <a:p>
          <a:endParaRPr lang="ru-RU"/>
        </a:p>
      </dgm:t>
    </dgm:pt>
    <dgm:pt modelId="{DF536B9B-F880-4482-818E-D9B63BA5A6EA}" type="sibTrans" cxnId="{E49A3E49-A455-4BD8-A5E7-3AB79252522D}">
      <dgm:prSet/>
      <dgm:spPr/>
      <dgm:t>
        <a:bodyPr/>
        <a:lstStyle/>
        <a:p>
          <a:endParaRPr lang="ru-RU"/>
        </a:p>
      </dgm:t>
    </dgm:pt>
    <dgm:pt modelId="{2A87C543-3381-4B17-9D35-2DA8DD33D2D2}">
      <dgm:prSet phldrT="[Текст]"/>
      <dgm:spPr/>
      <dgm:t>
        <a:bodyPr/>
        <a:lstStyle/>
        <a:p>
          <a:r>
            <a:rPr lang="ru-RU" b="1" i="0" dirty="0" smtClean="0"/>
            <a:t>22.07.2003</a:t>
          </a:r>
          <a:endParaRPr lang="ru-RU" dirty="0"/>
        </a:p>
      </dgm:t>
    </dgm:pt>
    <dgm:pt modelId="{314D306E-3134-4308-B7B6-B6086D4966C3}" type="parTrans" cxnId="{B79493D2-0A32-498B-910C-063195835394}">
      <dgm:prSet/>
      <dgm:spPr/>
      <dgm:t>
        <a:bodyPr/>
        <a:lstStyle/>
        <a:p>
          <a:endParaRPr lang="ru-RU"/>
        </a:p>
      </dgm:t>
    </dgm:pt>
    <dgm:pt modelId="{6B8BDE3F-3B22-484B-BFA7-75DE8EAE878B}" type="sibTrans" cxnId="{B79493D2-0A32-498B-910C-063195835394}">
      <dgm:prSet/>
      <dgm:spPr/>
      <dgm:t>
        <a:bodyPr/>
        <a:lstStyle/>
        <a:p>
          <a:endParaRPr lang="ru-RU"/>
        </a:p>
      </dgm:t>
    </dgm:pt>
    <dgm:pt modelId="{59BB1892-16FE-4092-A258-77FC760691BA}">
      <dgm:prSet phldrT="[Текст]"/>
      <dgm:spPr/>
      <dgm:t>
        <a:bodyPr/>
        <a:lstStyle/>
        <a:p>
          <a:r>
            <a:rPr lang="uk-UA" b="1" dirty="0" smtClean="0"/>
            <a:t>Концепція національної безпеки  </a:t>
          </a:r>
          <a:endParaRPr lang="ru-RU" b="1" dirty="0"/>
        </a:p>
      </dgm:t>
    </dgm:pt>
    <dgm:pt modelId="{5D15826E-C521-4E1C-8DBB-0838A1CA406B}" type="parTrans" cxnId="{7274D0F2-A338-46AF-A21F-2DF917F41FD3}">
      <dgm:prSet/>
      <dgm:spPr/>
      <dgm:t>
        <a:bodyPr/>
        <a:lstStyle/>
        <a:p>
          <a:endParaRPr lang="ru-RU"/>
        </a:p>
      </dgm:t>
    </dgm:pt>
    <dgm:pt modelId="{21D879C5-304C-4DDA-AEDE-AFC96CEEECFE}" type="sibTrans" cxnId="{7274D0F2-A338-46AF-A21F-2DF917F41FD3}">
      <dgm:prSet/>
      <dgm:spPr/>
      <dgm:t>
        <a:bodyPr/>
        <a:lstStyle/>
        <a:p>
          <a:endParaRPr lang="ru-RU"/>
        </a:p>
      </dgm:t>
    </dgm:pt>
    <dgm:pt modelId="{C2758F77-1082-4BD9-A987-EB2E1344CC03}">
      <dgm:prSet phldrT="[Текст]"/>
      <dgm:spPr/>
      <dgm:t>
        <a:bodyPr/>
        <a:lstStyle/>
        <a:p>
          <a:r>
            <a:rPr lang="ru-RU" b="1" i="0" dirty="0" smtClean="0"/>
            <a:t>09.07.1997</a:t>
          </a:r>
          <a:endParaRPr lang="ru-RU" dirty="0"/>
        </a:p>
      </dgm:t>
    </dgm:pt>
    <dgm:pt modelId="{B12C55A5-1980-449E-8DB0-73797D5F6A19}" type="parTrans" cxnId="{08337425-2E92-4292-AFFC-65D3820417A0}">
      <dgm:prSet/>
      <dgm:spPr/>
      <dgm:t>
        <a:bodyPr/>
        <a:lstStyle/>
        <a:p>
          <a:endParaRPr lang="ru-RU"/>
        </a:p>
      </dgm:t>
    </dgm:pt>
    <dgm:pt modelId="{E7135F44-CABE-4ED9-8CDA-A6674AF22C8B}" type="sibTrans" cxnId="{08337425-2E92-4292-AFFC-65D3820417A0}">
      <dgm:prSet/>
      <dgm:spPr/>
      <dgm:t>
        <a:bodyPr/>
        <a:lstStyle/>
        <a:p>
          <a:endParaRPr lang="ru-RU"/>
        </a:p>
      </dgm:t>
    </dgm:pt>
    <dgm:pt modelId="{A5EE8902-8A9C-4201-ADE1-A544132991D4}">
      <dgm:prSet phldrT="[Текст]"/>
      <dgm:spPr/>
      <dgm:t>
        <a:bodyPr/>
        <a:lstStyle/>
        <a:p>
          <a:r>
            <a:rPr lang="ru-RU" b="1" dirty="0" err="1" smtClean="0"/>
            <a:t>Харт</a:t>
          </a:r>
          <a:r>
            <a:rPr lang="uk-UA" b="1" dirty="0" err="1" smtClean="0"/>
            <a:t>ія</a:t>
          </a:r>
          <a:r>
            <a:rPr lang="ru-RU" b="1" dirty="0" smtClean="0"/>
            <a:t> про </a:t>
          </a:r>
          <a:r>
            <a:rPr lang="ru-RU" b="1" dirty="0" err="1" smtClean="0"/>
            <a:t>особливе</a:t>
          </a:r>
          <a:r>
            <a:rPr lang="ru-RU" b="1" dirty="0" smtClean="0"/>
            <a:t> партнерство </a:t>
          </a:r>
          <a:r>
            <a:rPr lang="ru-RU" b="1" dirty="0" err="1" smtClean="0"/>
            <a:t>між</a:t>
          </a:r>
          <a:r>
            <a:rPr lang="ru-RU" b="1" dirty="0" smtClean="0"/>
            <a:t> </a:t>
          </a:r>
          <a:r>
            <a:rPr lang="ru-RU" b="1" dirty="0" err="1" smtClean="0"/>
            <a:t>Україною</a:t>
          </a:r>
          <a:r>
            <a:rPr lang="ru-RU" b="1" dirty="0" smtClean="0"/>
            <a:t> і </a:t>
          </a:r>
          <a:r>
            <a:rPr lang="ru-RU" b="1" dirty="0" err="1" smtClean="0"/>
            <a:t>Організацією</a:t>
          </a:r>
          <a:r>
            <a:rPr lang="ru-RU" b="1" dirty="0" smtClean="0"/>
            <a:t> </a:t>
          </a:r>
          <a:r>
            <a:rPr lang="ru-RU" b="1" dirty="0" err="1" smtClean="0"/>
            <a:t>Північноатлантичного</a:t>
          </a:r>
          <a:r>
            <a:rPr lang="ru-RU" b="1" dirty="0" smtClean="0"/>
            <a:t> договору</a:t>
          </a:r>
          <a:r>
            <a:rPr lang="ru-RU" dirty="0" smtClean="0"/>
            <a:t>, яка </a:t>
          </a:r>
          <a:r>
            <a:rPr lang="ru-RU" dirty="0" err="1" smtClean="0"/>
            <a:t>сформувала</a:t>
          </a:r>
          <a:r>
            <a:rPr lang="ru-RU" dirty="0" smtClean="0"/>
            <a:t> основ</a:t>
          </a:r>
          <a:r>
            <a:rPr lang="uk-UA" dirty="0" smtClean="0"/>
            <a:t>ні структури для їхньої взаємодії, а саме</a:t>
          </a:r>
          <a:r>
            <a:rPr lang="ru-RU" dirty="0" smtClean="0"/>
            <a:t> </a:t>
          </a:r>
          <a:r>
            <a:rPr lang="ru-RU" dirty="0" err="1" smtClean="0"/>
            <a:t>Комісі</a:t>
          </a:r>
          <a:r>
            <a:rPr lang="uk-UA" dirty="0" smtClean="0"/>
            <a:t>ю</a:t>
          </a:r>
          <a:r>
            <a:rPr lang="ru-RU" dirty="0" smtClean="0"/>
            <a:t> </a:t>
          </a:r>
          <a:r>
            <a:rPr lang="ru-RU" dirty="0" err="1" smtClean="0"/>
            <a:t>Україн</a:t>
          </a:r>
          <a:r>
            <a:rPr lang="uk-UA" dirty="0" smtClean="0"/>
            <a:t>и</a:t>
          </a:r>
          <a:r>
            <a:rPr lang="ru-RU" dirty="0" smtClean="0"/>
            <a:t> – НАТО</a:t>
          </a:r>
          <a:r>
            <a:rPr lang="uk-UA" dirty="0" smtClean="0"/>
            <a:t>. </a:t>
          </a:r>
          <a:endParaRPr lang="ru-RU" dirty="0"/>
        </a:p>
      </dgm:t>
    </dgm:pt>
    <dgm:pt modelId="{3038A6BD-1ED8-4FF9-93A6-9CF123BA2928}" type="parTrans" cxnId="{9BCF5817-17E4-4133-AA8E-F85BA19AFD81}">
      <dgm:prSet/>
      <dgm:spPr/>
      <dgm:t>
        <a:bodyPr/>
        <a:lstStyle/>
        <a:p>
          <a:endParaRPr lang="ru-RU"/>
        </a:p>
      </dgm:t>
    </dgm:pt>
    <dgm:pt modelId="{6E7B8266-5978-4673-A2F7-4B70E7B375EB}" type="sibTrans" cxnId="{9BCF5817-17E4-4133-AA8E-F85BA19AFD81}">
      <dgm:prSet/>
      <dgm:spPr/>
      <dgm:t>
        <a:bodyPr/>
        <a:lstStyle/>
        <a:p>
          <a:endParaRPr lang="ru-RU"/>
        </a:p>
      </dgm:t>
    </dgm:pt>
    <dgm:pt modelId="{31C898D2-C95A-4C20-B492-D56D62E67BD3}" type="pres">
      <dgm:prSet presAssocID="{B959E746-AEEE-4F7E-91B7-1D344070C5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F0890-9261-4394-A074-59108C433C48}" type="pres">
      <dgm:prSet presAssocID="{2080A333-05E5-4E9B-849B-C227F4CEF07D}" presName="composite" presStyleCnt="0"/>
      <dgm:spPr/>
    </dgm:pt>
    <dgm:pt modelId="{3C316124-71E4-40EA-B56F-3E7EE2C3D37C}" type="pres">
      <dgm:prSet presAssocID="{2080A333-05E5-4E9B-849B-C227F4CEF07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C2215-0F58-48E5-9B6A-548C88AEA0DE}" type="pres">
      <dgm:prSet presAssocID="{2080A333-05E5-4E9B-849B-C227F4CEF07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A5D6C-DC1F-44B1-8B9B-23960B1D3133}" type="pres">
      <dgm:prSet presAssocID="{6DCEE1BA-B989-4AA8-9919-057550DDE083}" presName="sp" presStyleCnt="0"/>
      <dgm:spPr/>
    </dgm:pt>
    <dgm:pt modelId="{41805AD2-54A4-4AA5-A9AB-698BE0AEB1F0}" type="pres">
      <dgm:prSet presAssocID="{2A87C543-3381-4B17-9D35-2DA8DD33D2D2}" presName="composite" presStyleCnt="0"/>
      <dgm:spPr/>
    </dgm:pt>
    <dgm:pt modelId="{23815CEF-3448-474F-884C-271273C8F84E}" type="pres">
      <dgm:prSet presAssocID="{2A87C543-3381-4B17-9D35-2DA8DD33D2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65C7E-DBBD-4835-8896-03D283EA7FD9}" type="pres">
      <dgm:prSet presAssocID="{2A87C543-3381-4B17-9D35-2DA8DD33D2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641A7-1E69-4866-AAD2-338FCCB963C3}" type="pres">
      <dgm:prSet presAssocID="{6B8BDE3F-3B22-484B-BFA7-75DE8EAE878B}" presName="sp" presStyleCnt="0"/>
      <dgm:spPr/>
    </dgm:pt>
    <dgm:pt modelId="{27CD0C90-97E4-4EE9-BA94-514D2E374A0E}" type="pres">
      <dgm:prSet presAssocID="{C2758F77-1082-4BD9-A987-EB2E1344CC03}" presName="composite" presStyleCnt="0"/>
      <dgm:spPr/>
    </dgm:pt>
    <dgm:pt modelId="{DD937A53-8CF2-41B1-BFD8-BB57E66581F0}" type="pres">
      <dgm:prSet presAssocID="{C2758F77-1082-4BD9-A987-EB2E1344CC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EAD98-624D-4829-A817-36A30370FACD}" type="pres">
      <dgm:prSet presAssocID="{C2758F77-1082-4BD9-A987-EB2E1344CC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FBB518-CA98-4D74-AAE5-BB06F26AF074}" type="presOf" srcId="{A5EE8902-8A9C-4201-ADE1-A544132991D4}" destId="{136EAD98-624D-4829-A817-36A30370FACD}" srcOrd="0" destOrd="0" presId="urn:microsoft.com/office/officeart/2005/8/layout/chevron2"/>
    <dgm:cxn modelId="{BAF2AEBF-ED46-4D4D-B573-C0A354AEA38B}" type="presOf" srcId="{59BB1892-16FE-4092-A258-77FC760691BA}" destId="{DE965C7E-DBBD-4835-8896-03D283EA7FD9}" srcOrd="0" destOrd="0" presId="urn:microsoft.com/office/officeart/2005/8/layout/chevron2"/>
    <dgm:cxn modelId="{F6EB5538-D2AE-4C1D-9FEB-31830EB8B129}" type="presOf" srcId="{11977550-CD74-40A6-8A2E-0698EC4B3B78}" destId="{1E2C2215-0F58-48E5-9B6A-548C88AEA0DE}" srcOrd="0" destOrd="0" presId="urn:microsoft.com/office/officeart/2005/8/layout/chevron2"/>
    <dgm:cxn modelId="{8622B196-E8E2-4E10-B017-3DA5DB2CF63A}" type="presOf" srcId="{B959E746-AEEE-4F7E-91B7-1D344070C591}" destId="{31C898D2-C95A-4C20-B492-D56D62E67BD3}" srcOrd="0" destOrd="0" presId="urn:microsoft.com/office/officeart/2005/8/layout/chevron2"/>
    <dgm:cxn modelId="{7274D0F2-A338-46AF-A21F-2DF917F41FD3}" srcId="{2A87C543-3381-4B17-9D35-2DA8DD33D2D2}" destId="{59BB1892-16FE-4092-A258-77FC760691BA}" srcOrd="0" destOrd="0" parTransId="{5D15826E-C521-4E1C-8DBB-0838A1CA406B}" sibTransId="{21D879C5-304C-4DDA-AEDE-AFC96CEEECFE}"/>
    <dgm:cxn modelId="{7B0B3F94-D027-4BAB-AD04-C6ACB7EE79CC}" type="presOf" srcId="{C2758F77-1082-4BD9-A987-EB2E1344CC03}" destId="{DD937A53-8CF2-41B1-BFD8-BB57E66581F0}" srcOrd="0" destOrd="0" presId="urn:microsoft.com/office/officeart/2005/8/layout/chevron2"/>
    <dgm:cxn modelId="{7B05DD91-C80A-4330-8C69-AACF42215602}" type="presOf" srcId="{2080A333-05E5-4E9B-849B-C227F4CEF07D}" destId="{3C316124-71E4-40EA-B56F-3E7EE2C3D37C}" srcOrd="0" destOrd="0" presId="urn:microsoft.com/office/officeart/2005/8/layout/chevron2"/>
    <dgm:cxn modelId="{08337425-2E92-4292-AFFC-65D3820417A0}" srcId="{B959E746-AEEE-4F7E-91B7-1D344070C591}" destId="{C2758F77-1082-4BD9-A987-EB2E1344CC03}" srcOrd="2" destOrd="0" parTransId="{B12C55A5-1980-449E-8DB0-73797D5F6A19}" sibTransId="{E7135F44-CABE-4ED9-8CDA-A6674AF22C8B}"/>
    <dgm:cxn modelId="{E49A3E49-A455-4BD8-A5E7-3AB79252522D}" srcId="{2080A333-05E5-4E9B-849B-C227F4CEF07D}" destId="{11977550-CD74-40A6-8A2E-0698EC4B3B78}" srcOrd="0" destOrd="0" parTransId="{A36C7C80-47FF-42E6-BBA8-0515F4A5DCE5}" sibTransId="{DF536B9B-F880-4482-818E-D9B63BA5A6EA}"/>
    <dgm:cxn modelId="{AA602C96-83EA-4565-8D2D-34B1708BC83E}" type="presOf" srcId="{2A87C543-3381-4B17-9D35-2DA8DD33D2D2}" destId="{23815CEF-3448-474F-884C-271273C8F84E}" srcOrd="0" destOrd="0" presId="urn:microsoft.com/office/officeart/2005/8/layout/chevron2"/>
    <dgm:cxn modelId="{B79493D2-0A32-498B-910C-063195835394}" srcId="{B959E746-AEEE-4F7E-91B7-1D344070C591}" destId="{2A87C543-3381-4B17-9D35-2DA8DD33D2D2}" srcOrd="1" destOrd="0" parTransId="{314D306E-3134-4308-B7B6-B6086D4966C3}" sibTransId="{6B8BDE3F-3B22-484B-BFA7-75DE8EAE878B}"/>
    <dgm:cxn modelId="{0F4F1182-0128-4D6E-BA62-93A9767AD9D0}" srcId="{B959E746-AEEE-4F7E-91B7-1D344070C591}" destId="{2080A333-05E5-4E9B-849B-C227F4CEF07D}" srcOrd="0" destOrd="0" parTransId="{C0F69B43-B170-4598-ADEC-DB3A81D3DF85}" sibTransId="{6DCEE1BA-B989-4AA8-9919-057550DDE083}"/>
    <dgm:cxn modelId="{9BCF5817-17E4-4133-AA8E-F85BA19AFD81}" srcId="{C2758F77-1082-4BD9-A987-EB2E1344CC03}" destId="{A5EE8902-8A9C-4201-ADE1-A544132991D4}" srcOrd="0" destOrd="0" parTransId="{3038A6BD-1ED8-4FF9-93A6-9CF123BA2928}" sibTransId="{6E7B8266-5978-4673-A2F7-4B70E7B375EB}"/>
    <dgm:cxn modelId="{71576317-A901-48A5-A38A-0944D9A85404}" type="presParOf" srcId="{31C898D2-C95A-4C20-B492-D56D62E67BD3}" destId="{8AEF0890-9261-4394-A074-59108C433C48}" srcOrd="0" destOrd="0" presId="urn:microsoft.com/office/officeart/2005/8/layout/chevron2"/>
    <dgm:cxn modelId="{444FA893-3607-4C2C-A56E-33C431C8CF58}" type="presParOf" srcId="{8AEF0890-9261-4394-A074-59108C433C48}" destId="{3C316124-71E4-40EA-B56F-3E7EE2C3D37C}" srcOrd="0" destOrd="0" presId="urn:microsoft.com/office/officeart/2005/8/layout/chevron2"/>
    <dgm:cxn modelId="{4DEB1143-56A5-4F49-8AD3-BDFE01DC7A5C}" type="presParOf" srcId="{8AEF0890-9261-4394-A074-59108C433C48}" destId="{1E2C2215-0F58-48E5-9B6A-548C88AEA0DE}" srcOrd="1" destOrd="0" presId="urn:microsoft.com/office/officeart/2005/8/layout/chevron2"/>
    <dgm:cxn modelId="{AFDC71FE-35A6-4556-858D-C42205E4D5D8}" type="presParOf" srcId="{31C898D2-C95A-4C20-B492-D56D62E67BD3}" destId="{6A3A5D6C-DC1F-44B1-8B9B-23960B1D3133}" srcOrd="1" destOrd="0" presId="urn:microsoft.com/office/officeart/2005/8/layout/chevron2"/>
    <dgm:cxn modelId="{DF33DF5C-085F-4665-9F06-A77911CDEEC1}" type="presParOf" srcId="{31C898D2-C95A-4C20-B492-D56D62E67BD3}" destId="{41805AD2-54A4-4AA5-A9AB-698BE0AEB1F0}" srcOrd="2" destOrd="0" presId="urn:microsoft.com/office/officeart/2005/8/layout/chevron2"/>
    <dgm:cxn modelId="{CB03EEE3-1EC1-4933-AA98-DF2890A313BD}" type="presParOf" srcId="{41805AD2-54A4-4AA5-A9AB-698BE0AEB1F0}" destId="{23815CEF-3448-474F-884C-271273C8F84E}" srcOrd="0" destOrd="0" presId="urn:microsoft.com/office/officeart/2005/8/layout/chevron2"/>
    <dgm:cxn modelId="{C3466B81-49C0-44EC-8709-5BE24D810B25}" type="presParOf" srcId="{41805AD2-54A4-4AA5-A9AB-698BE0AEB1F0}" destId="{DE965C7E-DBBD-4835-8896-03D283EA7FD9}" srcOrd="1" destOrd="0" presId="urn:microsoft.com/office/officeart/2005/8/layout/chevron2"/>
    <dgm:cxn modelId="{8BFA873D-7683-4ED1-99B3-FCD38066993E}" type="presParOf" srcId="{31C898D2-C95A-4C20-B492-D56D62E67BD3}" destId="{9AA641A7-1E69-4866-AAD2-338FCCB963C3}" srcOrd="3" destOrd="0" presId="urn:microsoft.com/office/officeart/2005/8/layout/chevron2"/>
    <dgm:cxn modelId="{F6E9ABB4-C933-4655-ACA1-22BBF2F32370}" type="presParOf" srcId="{31C898D2-C95A-4C20-B492-D56D62E67BD3}" destId="{27CD0C90-97E4-4EE9-BA94-514D2E374A0E}" srcOrd="4" destOrd="0" presId="urn:microsoft.com/office/officeart/2005/8/layout/chevron2"/>
    <dgm:cxn modelId="{E11671CB-B905-4860-82CC-F4AB5E97735A}" type="presParOf" srcId="{27CD0C90-97E4-4EE9-BA94-514D2E374A0E}" destId="{DD937A53-8CF2-41B1-BFD8-BB57E66581F0}" srcOrd="0" destOrd="0" presId="urn:microsoft.com/office/officeart/2005/8/layout/chevron2"/>
    <dgm:cxn modelId="{01998C0F-C357-42A8-AA0F-1B629424FBED}" type="presParOf" srcId="{27CD0C90-97E4-4EE9-BA94-514D2E374A0E}" destId="{136EAD98-624D-4829-A817-36A30370FA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DF7DE-519B-4FB3-984A-6B2B3B08C44D}" type="doc">
      <dgm:prSet loTypeId="urn:microsoft.com/office/officeart/2005/8/layout/vProcess5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A0C8A0F-6A77-4964-B7ED-A1AFD8A32DC3}">
      <dgm:prSet phldrT="[Текст]"/>
      <dgm:spPr/>
      <dgm:t>
        <a:bodyPr/>
        <a:lstStyle/>
        <a:p>
          <a:r>
            <a:rPr lang="uk-UA" dirty="0" smtClean="0"/>
            <a:t>Розвиток міжнародного виробничого і торгового співробітництва</a:t>
          </a:r>
          <a:endParaRPr lang="ru-RU" dirty="0"/>
        </a:p>
      </dgm:t>
    </dgm:pt>
    <dgm:pt modelId="{0A82F7B0-BE8E-495B-9BCD-57BACC283483}" type="parTrans" cxnId="{9DACD224-1F79-4D14-86C3-97A03A4077AD}">
      <dgm:prSet/>
      <dgm:spPr/>
      <dgm:t>
        <a:bodyPr/>
        <a:lstStyle/>
        <a:p>
          <a:endParaRPr lang="ru-RU"/>
        </a:p>
      </dgm:t>
    </dgm:pt>
    <dgm:pt modelId="{38088AEE-8B08-45E0-9532-E0D83B62721F}" type="sibTrans" cxnId="{9DACD224-1F79-4D14-86C3-97A03A4077AD}">
      <dgm:prSet/>
      <dgm:spPr/>
      <dgm:t>
        <a:bodyPr/>
        <a:lstStyle/>
        <a:p>
          <a:endParaRPr lang="ru-RU"/>
        </a:p>
      </dgm:t>
    </dgm:pt>
    <dgm:pt modelId="{C1A3936B-D4F9-499F-9646-4E00155591F4}">
      <dgm:prSet phldrT="[Текст]"/>
      <dgm:spPr/>
      <dgm:t>
        <a:bodyPr/>
        <a:lstStyle/>
        <a:p>
          <a:r>
            <a:rPr lang="uk-UA" dirty="0" smtClean="0"/>
            <a:t>Збільшення кількості експорту продукції, контроль за її якістю</a:t>
          </a:r>
          <a:endParaRPr lang="ru-RU" dirty="0"/>
        </a:p>
      </dgm:t>
    </dgm:pt>
    <dgm:pt modelId="{4076F2BB-9BA4-4E2A-B373-471CBA97C8BA}" type="parTrans" cxnId="{C2D445EC-9C7F-4A40-B745-470F44872F90}">
      <dgm:prSet/>
      <dgm:spPr/>
      <dgm:t>
        <a:bodyPr/>
        <a:lstStyle/>
        <a:p>
          <a:endParaRPr lang="ru-RU"/>
        </a:p>
      </dgm:t>
    </dgm:pt>
    <dgm:pt modelId="{DC969B1E-FCC7-4E6E-BBE0-F4FE1ACD5E6E}" type="sibTrans" cxnId="{C2D445EC-9C7F-4A40-B745-470F44872F90}">
      <dgm:prSet/>
      <dgm:spPr/>
      <dgm:t>
        <a:bodyPr/>
        <a:lstStyle/>
        <a:p>
          <a:endParaRPr lang="ru-RU"/>
        </a:p>
      </dgm:t>
    </dgm:pt>
    <dgm:pt modelId="{4D11E9B2-5649-4460-AC66-6E64D8E3C11F}">
      <dgm:prSet phldrT="[Текст]"/>
      <dgm:spPr/>
      <dgm:t>
        <a:bodyPr/>
        <a:lstStyle/>
        <a:p>
          <a:r>
            <a:rPr lang="uk-UA" dirty="0" smtClean="0"/>
            <a:t>Приток іноземних інвестицій </a:t>
          </a:r>
          <a:endParaRPr lang="ru-RU" dirty="0"/>
        </a:p>
      </dgm:t>
    </dgm:pt>
    <dgm:pt modelId="{C3C3EDD1-6B2C-40AF-8158-2CBBA816466A}" type="parTrans" cxnId="{20A95910-2ED0-4A9F-89F0-3BDB748DBD10}">
      <dgm:prSet/>
      <dgm:spPr/>
      <dgm:t>
        <a:bodyPr/>
        <a:lstStyle/>
        <a:p>
          <a:endParaRPr lang="ru-RU"/>
        </a:p>
      </dgm:t>
    </dgm:pt>
    <dgm:pt modelId="{31D8DB97-55FA-4658-A169-5E16F2FC64B1}" type="sibTrans" cxnId="{20A95910-2ED0-4A9F-89F0-3BDB748DBD10}">
      <dgm:prSet/>
      <dgm:spPr/>
      <dgm:t>
        <a:bodyPr/>
        <a:lstStyle/>
        <a:p>
          <a:endParaRPr lang="ru-RU"/>
        </a:p>
      </dgm:t>
    </dgm:pt>
    <dgm:pt modelId="{F32B88E7-90FF-42EC-BE21-F081FF34E45F}">
      <dgm:prSet/>
      <dgm:spPr/>
      <dgm:t>
        <a:bodyPr/>
        <a:lstStyle/>
        <a:p>
          <a:endParaRPr lang="ru-RU"/>
        </a:p>
      </dgm:t>
    </dgm:pt>
    <dgm:pt modelId="{C12C0827-6E53-474C-895B-7C4C52B3FBAB}" type="parTrans" cxnId="{1EF21B15-495A-4ADB-B7AD-850C55C8A11A}">
      <dgm:prSet/>
      <dgm:spPr/>
      <dgm:t>
        <a:bodyPr/>
        <a:lstStyle/>
        <a:p>
          <a:endParaRPr lang="ru-RU"/>
        </a:p>
      </dgm:t>
    </dgm:pt>
    <dgm:pt modelId="{60568F6C-F968-4840-AB10-54F8E31BE383}" type="sibTrans" cxnId="{1EF21B15-495A-4ADB-B7AD-850C55C8A11A}">
      <dgm:prSet/>
      <dgm:spPr/>
      <dgm:t>
        <a:bodyPr/>
        <a:lstStyle/>
        <a:p>
          <a:endParaRPr lang="ru-RU"/>
        </a:p>
      </dgm:t>
    </dgm:pt>
    <dgm:pt modelId="{12BC1F26-AEAC-4CDF-B752-A6E6527A5AE9}">
      <dgm:prSet/>
      <dgm:spPr/>
      <dgm:t>
        <a:bodyPr/>
        <a:lstStyle/>
        <a:p>
          <a:r>
            <a:rPr lang="uk-UA" dirty="0" smtClean="0"/>
            <a:t>Розвиток наукової бази і технічного потенціалу</a:t>
          </a:r>
          <a:endParaRPr lang="ru-RU" dirty="0"/>
        </a:p>
      </dgm:t>
    </dgm:pt>
    <dgm:pt modelId="{DF9A5AEF-78E4-4D82-A1BC-E3FA3915FC2A}" type="parTrans" cxnId="{46030AF6-9738-4B39-9DEC-F8785ECE2D60}">
      <dgm:prSet/>
      <dgm:spPr/>
      <dgm:t>
        <a:bodyPr/>
        <a:lstStyle/>
        <a:p>
          <a:endParaRPr lang="ru-RU"/>
        </a:p>
      </dgm:t>
    </dgm:pt>
    <dgm:pt modelId="{2292619F-13EA-48E6-A2C2-D0DC46AE5157}" type="sibTrans" cxnId="{46030AF6-9738-4B39-9DEC-F8785ECE2D60}">
      <dgm:prSet/>
      <dgm:spPr/>
      <dgm:t>
        <a:bodyPr/>
        <a:lstStyle/>
        <a:p>
          <a:endParaRPr lang="ru-RU"/>
        </a:p>
      </dgm:t>
    </dgm:pt>
    <dgm:pt modelId="{1FCD9FF6-E379-415D-AA0C-99F6FDF618FE}">
      <dgm:prSet/>
      <dgm:spPr/>
      <dgm:t>
        <a:bodyPr/>
        <a:lstStyle/>
        <a:p>
          <a:r>
            <a:rPr lang="uk-UA" dirty="0" smtClean="0"/>
            <a:t>Участь у міжнародних фінансових, торгових, кредитних та військово-політичних організаціях</a:t>
          </a:r>
          <a:endParaRPr lang="ru-RU" dirty="0"/>
        </a:p>
      </dgm:t>
    </dgm:pt>
    <dgm:pt modelId="{3D436886-AB38-4008-9E71-28F69973FA03}" type="parTrans" cxnId="{A8179E0B-78BF-4ED4-B76D-8780857DFBE7}">
      <dgm:prSet/>
      <dgm:spPr/>
      <dgm:t>
        <a:bodyPr/>
        <a:lstStyle/>
        <a:p>
          <a:endParaRPr lang="ru-RU"/>
        </a:p>
      </dgm:t>
    </dgm:pt>
    <dgm:pt modelId="{D646ACC9-CADC-4D05-82F6-82C0318DC620}" type="sibTrans" cxnId="{A8179E0B-78BF-4ED4-B76D-8780857DFBE7}">
      <dgm:prSet/>
      <dgm:spPr/>
      <dgm:t>
        <a:bodyPr/>
        <a:lstStyle/>
        <a:p>
          <a:endParaRPr lang="ru-RU"/>
        </a:p>
      </dgm:t>
    </dgm:pt>
    <dgm:pt modelId="{22C5A816-5ABD-4EE1-95A4-37ABF50448E3}" type="pres">
      <dgm:prSet presAssocID="{70EDF7DE-519B-4FB3-984A-6B2B3B08C4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AB771-0B34-4C5F-BA1B-F7E81D8BF357}" type="pres">
      <dgm:prSet presAssocID="{70EDF7DE-519B-4FB3-984A-6B2B3B08C44D}" presName="dummyMaxCanvas" presStyleCnt="0">
        <dgm:presLayoutVars/>
      </dgm:prSet>
      <dgm:spPr/>
    </dgm:pt>
    <dgm:pt modelId="{FE7DFE18-7D1F-42DE-ACB4-A31AA37B9E9B}" type="pres">
      <dgm:prSet presAssocID="{70EDF7DE-519B-4FB3-984A-6B2B3B08C44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19C58-D333-45E2-B7FF-D016B7AFB264}" type="pres">
      <dgm:prSet presAssocID="{70EDF7DE-519B-4FB3-984A-6B2B3B08C44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98BF0-F61E-402D-BA51-D80E317A1CCF}" type="pres">
      <dgm:prSet presAssocID="{70EDF7DE-519B-4FB3-984A-6B2B3B08C44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B2C3F-F3D7-45F3-A85F-89BE49D1FF35}" type="pres">
      <dgm:prSet presAssocID="{70EDF7DE-519B-4FB3-984A-6B2B3B08C44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54C24-2655-4C2B-9A22-61976BEA50CD}" type="pres">
      <dgm:prSet presAssocID="{70EDF7DE-519B-4FB3-984A-6B2B3B08C44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B23B8-6E26-402F-BA2D-EBE06CC2FD3E}" type="pres">
      <dgm:prSet presAssocID="{70EDF7DE-519B-4FB3-984A-6B2B3B08C44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B4385-8CB6-4BB3-91EF-622FBFF5D58F}" type="pres">
      <dgm:prSet presAssocID="{70EDF7DE-519B-4FB3-984A-6B2B3B08C44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5FDEA-219C-4C42-A539-92D3EE7CBC1D}" type="pres">
      <dgm:prSet presAssocID="{70EDF7DE-519B-4FB3-984A-6B2B3B08C44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DE49E-00E0-4F81-90F4-AE4A6BD063E6}" type="pres">
      <dgm:prSet presAssocID="{70EDF7DE-519B-4FB3-984A-6B2B3B08C44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1B0B0-E637-4C79-AEAE-56C669F9BCA2}" type="pres">
      <dgm:prSet presAssocID="{70EDF7DE-519B-4FB3-984A-6B2B3B08C44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9F3C5-BC02-4DDB-959F-B567B4A5FB8A}" type="pres">
      <dgm:prSet presAssocID="{70EDF7DE-519B-4FB3-984A-6B2B3B08C44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9624E-D50D-4838-9557-C3C6299F3869}" type="pres">
      <dgm:prSet presAssocID="{70EDF7DE-519B-4FB3-984A-6B2B3B08C44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1BEC5-9868-485D-B0CB-B4EE54B44CA9}" type="pres">
      <dgm:prSet presAssocID="{70EDF7DE-519B-4FB3-984A-6B2B3B08C44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CB3F4-7FAB-4E10-889F-3FC4D55D537D}" type="pres">
      <dgm:prSet presAssocID="{70EDF7DE-519B-4FB3-984A-6B2B3B08C44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95910-2ED0-4A9F-89F0-3BDB748DBD10}" srcId="{70EDF7DE-519B-4FB3-984A-6B2B3B08C44D}" destId="{4D11E9B2-5649-4460-AC66-6E64D8E3C11F}" srcOrd="2" destOrd="0" parTransId="{C3C3EDD1-6B2C-40AF-8158-2CBBA816466A}" sibTransId="{31D8DB97-55FA-4658-A169-5E16F2FC64B1}"/>
    <dgm:cxn modelId="{14B3AC89-0E7B-4BE1-9A79-C37E9656AFFB}" type="presOf" srcId="{D646ACC9-CADC-4D05-82F6-82C0318DC620}" destId="{91CDE49E-00E0-4F81-90F4-AE4A6BD063E6}" srcOrd="0" destOrd="0" presId="urn:microsoft.com/office/officeart/2005/8/layout/vProcess5"/>
    <dgm:cxn modelId="{1EF21B15-495A-4ADB-B7AD-850C55C8A11A}" srcId="{70EDF7DE-519B-4FB3-984A-6B2B3B08C44D}" destId="{F32B88E7-90FF-42EC-BE21-F081FF34E45F}" srcOrd="5" destOrd="0" parTransId="{C12C0827-6E53-474C-895B-7C4C52B3FBAB}" sibTransId="{60568F6C-F968-4840-AB10-54F8E31BE383}"/>
    <dgm:cxn modelId="{6DFF129F-3518-4ED0-8EF3-4BEB2BE799C3}" type="presOf" srcId="{DC969B1E-FCC7-4E6E-BBE0-F4FE1ACD5E6E}" destId="{3B7B4385-8CB6-4BB3-91EF-622FBFF5D58F}" srcOrd="0" destOrd="0" presId="urn:microsoft.com/office/officeart/2005/8/layout/vProcess5"/>
    <dgm:cxn modelId="{BD602B99-EF7B-4A80-BCC0-2471B633ABBE}" type="presOf" srcId="{70EDF7DE-519B-4FB3-984A-6B2B3B08C44D}" destId="{22C5A816-5ABD-4EE1-95A4-37ABF50448E3}" srcOrd="0" destOrd="0" presId="urn:microsoft.com/office/officeart/2005/8/layout/vProcess5"/>
    <dgm:cxn modelId="{619C7B1B-8967-44CE-9CA9-69D3E3BB6044}" type="presOf" srcId="{C1A3936B-D4F9-499F-9646-4E00155591F4}" destId="{0C29F3C5-BC02-4DDB-959F-B567B4A5FB8A}" srcOrd="1" destOrd="0" presId="urn:microsoft.com/office/officeart/2005/8/layout/vProcess5"/>
    <dgm:cxn modelId="{3A19F22F-A58A-4355-BC2E-20E5BCD531FD}" type="presOf" srcId="{12BC1F26-AEAC-4CDF-B752-A6E6527A5AE9}" destId="{04F54C24-2655-4C2B-9A22-61976BEA50CD}" srcOrd="0" destOrd="0" presId="urn:microsoft.com/office/officeart/2005/8/layout/vProcess5"/>
    <dgm:cxn modelId="{0587FCC6-0C31-46AC-A52B-187011770B39}" type="presOf" srcId="{C1A3936B-D4F9-499F-9646-4E00155591F4}" destId="{60519C58-D333-45E2-B7FF-D016B7AFB264}" srcOrd="0" destOrd="0" presId="urn:microsoft.com/office/officeart/2005/8/layout/vProcess5"/>
    <dgm:cxn modelId="{46030AF6-9738-4B39-9DEC-F8785ECE2D60}" srcId="{70EDF7DE-519B-4FB3-984A-6B2B3B08C44D}" destId="{12BC1F26-AEAC-4CDF-B752-A6E6527A5AE9}" srcOrd="4" destOrd="0" parTransId="{DF9A5AEF-78E4-4D82-A1BC-E3FA3915FC2A}" sibTransId="{2292619F-13EA-48E6-A2C2-D0DC46AE5157}"/>
    <dgm:cxn modelId="{CAC839E0-77D1-46D9-BF8C-3044CE56CC36}" type="presOf" srcId="{4D11E9B2-5649-4460-AC66-6E64D8E3C11F}" destId="{32198BF0-F61E-402D-BA51-D80E317A1CCF}" srcOrd="0" destOrd="0" presId="urn:microsoft.com/office/officeart/2005/8/layout/vProcess5"/>
    <dgm:cxn modelId="{0B0A551E-52AD-47DE-944F-6C30B2F031EB}" type="presOf" srcId="{FA0C8A0F-6A77-4964-B7ED-A1AFD8A32DC3}" destId="{FE7DFE18-7D1F-42DE-ACB4-A31AA37B9E9B}" srcOrd="0" destOrd="0" presId="urn:microsoft.com/office/officeart/2005/8/layout/vProcess5"/>
    <dgm:cxn modelId="{E81F49BB-A940-45D4-AEEF-A4355B9C14B5}" type="presOf" srcId="{4D11E9B2-5649-4460-AC66-6E64D8E3C11F}" destId="{3E89624E-D50D-4838-9557-C3C6299F3869}" srcOrd="1" destOrd="0" presId="urn:microsoft.com/office/officeart/2005/8/layout/vProcess5"/>
    <dgm:cxn modelId="{A8179E0B-78BF-4ED4-B76D-8780857DFBE7}" srcId="{70EDF7DE-519B-4FB3-984A-6B2B3B08C44D}" destId="{1FCD9FF6-E379-415D-AA0C-99F6FDF618FE}" srcOrd="3" destOrd="0" parTransId="{3D436886-AB38-4008-9E71-28F69973FA03}" sibTransId="{D646ACC9-CADC-4D05-82F6-82C0318DC620}"/>
    <dgm:cxn modelId="{07958B9F-D06F-46F0-AE1B-5685ABFF62F6}" type="presOf" srcId="{1FCD9FF6-E379-415D-AA0C-99F6FDF618FE}" destId="{3291BEC5-9868-485D-B0CB-B4EE54B44CA9}" srcOrd="1" destOrd="0" presId="urn:microsoft.com/office/officeart/2005/8/layout/vProcess5"/>
    <dgm:cxn modelId="{A6045083-FBE3-417E-898B-63204A55ADBE}" type="presOf" srcId="{12BC1F26-AEAC-4CDF-B752-A6E6527A5AE9}" destId="{4E4CB3F4-7FAB-4E10-889F-3FC4D55D537D}" srcOrd="1" destOrd="0" presId="urn:microsoft.com/office/officeart/2005/8/layout/vProcess5"/>
    <dgm:cxn modelId="{C91379B0-1303-433E-8953-D732BA2D43B9}" type="presOf" srcId="{31D8DB97-55FA-4658-A169-5E16F2FC64B1}" destId="{B7C5FDEA-219C-4C42-A539-92D3EE7CBC1D}" srcOrd="0" destOrd="0" presId="urn:microsoft.com/office/officeart/2005/8/layout/vProcess5"/>
    <dgm:cxn modelId="{9DACD224-1F79-4D14-86C3-97A03A4077AD}" srcId="{70EDF7DE-519B-4FB3-984A-6B2B3B08C44D}" destId="{FA0C8A0F-6A77-4964-B7ED-A1AFD8A32DC3}" srcOrd="0" destOrd="0" parTransId="{0A82F7B0-BE8E-495B-9BCD-57BACC283483}" sibTransId="{38088AEE-8B08-45E0-9532-E0D83B62721F}"/>
    <dgm:cxn modelId="{900E413B-813E-40E5-92D5-E4E2F58FCD5D}" type="presOf" srcId="{FA0C8A0F-6A77-4964-B7ED-A1AFD8A32DC3}" destId="{EEE1B0B0-E637-4C79-AEAE-56C669F9BCA2}" srcOrd="1" destOrd="0" presId="urn:microsoft.com/office/officeart/2005/8/layout/vProcess5"/>
    <dgm:cxn modelId="{C2D445EC-9C7F-4A40-B745-470F44872F90}" srcId="{70EDF7DE-519B-4FB3-984A-6B2B3B08C44D}" destId="{C1A3936B-D4F9-499F-9646-4E00155591F4}" srcOrd="1" destOrd="0" parTransId="{4076F2BB-9BA4-4E2A-B373-471CBA97C8BA}" sibTransId="{DC969B1E-FCC7-4E6E-BBE0-F4FE1ACD5E6E}"/>
    <dgm:cxn modelId="{2AB45A07-71F2-417A-92EC-FF934291CA19}" type="presOf" srcId="{38088AEE-8B08-45E0-9532-E0D83B62721F}" destId="{53AB23B8-6E26-402F-BA2D-EBE06CC2FD3E}" srcOrd="0" destOrd="0" presId="urn:microsoft.com/office/officeart/2005/8/layout/vProcess5"/>
    <dgm:cxn modelId="{0B6A3DAC-5565-4B67-9CAE-6E9E9A33D206}" type="presOf" srcId="{1FCD9FF6-E379-415D-AA0C-99F6FDF618FE}" destId="{01DB2C3F-F3D7-45F3-A85F-89BE49D1FF35}" srcOrd="0" destOrd="0" presId="urn:microsoft.com/office/officeart/2005/8/layout/vProcess5"/>
    <dgm:cxn modelId="{1EB22139-7A97-47B8-9D67-85D7960CEFE4}" type="presParOf" srcId="{22C5A816-5ABD-4EE1-95A4-37ABF50448E3}" destId="{BF4AB771-0B34-4C5F-BA1B-F7E81D8BF357}" srcOrd="0" destOrd="0" presId="urn:microsoft.com/office/officeart/2005/8/layout/vProcess5"/>
    <dgm:cxn modelId="{651266EF-6AE9-415C-84F5-FDCC57D41122}" type="presParOf" srcId="{22C5A816-5ABD-4EE1-95A4-37ABF50448E3}" destId="{FE7DFE18-7D1F-42DE-ACB4-A31AA37B9E9B}" srcOrd="1" destOrd="0" presId="urn:microsoft.com/office/officeart/2005/8/layout/vProcess5"/>
    <dgm:cxn modelId="{A6706278-47FA-416A-A74F-A0163CCF2F74}" type="presParOf" srcId="{22C5A816-5ABD-4EE1-95A4-37ABF50448E3}" destId="{60519C58-D333-45E2-B7FF-D016B7AFB264}" srcOrd="2" destOrd="0" presId="urn:microsoft.com/office/officeart/2005/8/layout/vProcess5"/>
    <dgm:cxn modelId="{4B9628F9-7B35-4987-AB01-629B636A2F15}" type="presParOf" srcId="{22C5A816-5ABD-4EE1-95A4-37ABF50448E3}" destId="{32198BF0-F61E-402D-BA51-D80E317A1CCF}" srcOrd="3" destOrd="0" presId="urn:microsoft.com/office/officeart/2005/8/layout/vProcess5"/>
    <dgm:cxn modelId="{2F873E14-1690-4955-B8D2-75DB61140951}" type="presParOf" srcId="{22C5A816-5ABD-4EE1-95A4-37ABF50448E3}" destId="{01DB2C3F-F3D7-45F3-A85F-89BE49D1FF35}" srcOrd="4" destOrd="0" presId="urn:microsoft.com/office/officeart/2005/8/layout/vProcess5"/>
    <dgm:cxn modelId="{0ACE000C-A313-45B7-B2F5-F3DDC76BCD4D}" type="presParOf" srcId="{22C5A816-5ABD-4EE1-95A4-37ABF50448E3}" destId="{04F54C24-2655-4C2B-9A22-61976BEA50CD}" srcOrd="5" destOrd="0" presId="urn:microsoft.com/office/officeart/2005/8/layout/vProcess5"/>
    <dgm:cxn modelId="{B1CD05D8-C12B-4202-8B68-7A3527B05D19}" type="presParOf" srcId="{22C5A816-5ABD-4EE1-95A4-37ABF50448E3}" destId="{53AB23B8-6E26-402F-BA2D-EBE06CC2FD3E}" srcOrd="6" destOrd="0" presId="urn:microsoft.com/office/officeart/2005/8/layout/vProcess5"/>
    <dgm:cxn modelId="{5959920D-9F11-4D25-A802-099C7510B2BA}" type="presParOf" srcId="{22C5A816-5ABD-4EE1-95A4-37ABF50448E3}" destId="{3B7B4385-8CB6-4BB3-91EF-622FBFF5D58F}" srcOrd="7" destOrd="0" presId="urn:microsoft.com/office/officeart/2005/8/layout/vProcess5"/>
    <dgm:cxn modelId="{07B092AB-6D0F-47F4-B272-A0AEC584B357}" type="presParOf" srcId="{22C5A816-5ABD-4EE1-95A4-37ABF50448E3}" destId="{B7C5FDEA-219C-4C42-A539-92D3EE7CBC1D}" srcOrd="8" destOrd="0" presId="urn:microsoft.com/office/officeart/2005/8/layout/vProcess5"/>
    <dgm:cxn modelId="{4C5063BF-2B44-469A-9C3A-E909FAE3CE57}" type="presParOf" srcId="{22C5A816-5ABD-4EE1-95A4-37ABF50448E3}" destId="{91CDE49E-00E0-4F81-90F4-AE4A6BD063E6}" srcOrd="9" destOrd="0" presId="urn:microsoft.com/office/officeart/2005/8/layout/vProcess5"/>
    <dgm:cxn modelId="{FDECB784-128E-491B-BAEE-4450FBE5845E}" type="presParOf" srcId="{22C5A816-5ABD-4EE1-95A4-37ABF50448E3}" destId="{EEE1B0B0-E637-4C79-AEAE-56C669F9BCA2}" srcOrd="10" destOrd="0" presId="urn:microsoft.com/office/officeart/2005/8/layout/vProcess5"/>
    <dgm:cxn modelId="{369AE335-3825-49F2-8782-201F2D6431F9}" type="presParOf" srcId="{22C5A816-5ABD-4EE1-95A4-37ABF50448E3}" destId="{0C29F3C5-BC02-4DDB-959F-B567B4A5FB8A}" srcOrd="11" destOrd="0" presId="urn:microsoft.com/office/officeart/2005/8/layout/vProcess5"/>
    <dgm:cxn modelId="{ED73E30B-7C32-487E-84B4-1BC11DF2E285}" type="presParOf" srcId="{22C5A816-5ABD-4EE1-95A4-37ABF50448E3}" destId="{3E89624E-D50D-4838-9557-C3C6299F3869}" srcOrd="12" destOrd="0" presId="urn:microsoft.com/office/officeart/2005/8/layout/vProcess5"/>
    <dgm:cxn modelId="{1155580C-B3F7-42EF-9254-4F3C6A6F205B}" type="presParOf" srcId="{22C5A816-5ABD-4EE1-95A4-37ABF50448E3}" destId="{3291BEC5-9868-485D-B0CB-B4EE54B44CA9}" srcOrd="13" destOrd="0" presId="urn:microsoft.com/office/officeart/2005/8/layout/vProcess5"/>
    <dgm:cxn modelId="{5206217E-809A-4624-80AF-023D175935BC}" type="presParOf" srcId="{22C5A816-5ABD-4EE1-95A4-37ABF50448E3}" destId="{4E4CB3F4-7FAB-4E10-889F-3FC4D55D537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629CDC-E81D-40C9-B2E7-42654ADF0F53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E07A892-ED59-43D4-B5F2-C0388089A1B6}">
      <dgm:prSet phldrT="[Текст]"/>
      <dgm:spPr/>
      <dgm:t>
        <a:bodyPr/>
        <a:lstStyle/>
        <a:p>
          <a:r>
            <a:rPr lang="uk-UA" dirty="0" smtClean="0"/>
            <a:t>1.</a:t>
          </a:r>
          <a:endParaRPr lang="ru-RU" dirty="0"/>
        </a:p>
      </dgm:t>
    </dgm:pt>
    <dgm:pt modelId="{B61602D4-CCF8-4AF1-A238-31B4CEEB07AC}" type="parTrans" cxnId="{D6B0FD56-3EA7-43CE-866F-A4A2A1921FB7}">
      <dgm:prSet/>
      <dgm:spPr/>
      <dgm:t>
        <a:bodyPr/>
        <a:lstStyle/>
        <a:p>
          <a:endParaRPr lang="ru-RU"/>
        </a:p>
      </dgm:t>
    </dgm:pt>
    <dgm:pt modelId="{C37AB413-DA4F-46DC-BB6C-6DEAD8571394}" type="sibTrans" cxnId="{D6B0FD56-3EA7-43CE-866F-A4A2A1921FB7}">
      <dgm:prSet/>
      <dgm:spPr/>
      <dgm:t>
        <a:bodyPr/>
        <a:lstStyle/>
        <a:p>
          <a:endParaRPr lang="ru-RU"/>
        </a:p>
      </dgm:t>
    </dgm:pt>
    <dgm:pt modelId="{D61BE777-DF30-48D6-8F4D-75342FB96D53}">
      <dgm:prSet phldrT="[Текст]"/>
      <dgm:spPr/>
      <dgm:t>
        <a:bodyPr/>
        <a:lstStyle/>
        <a:p>
          <a:r>
            <a:rPr lang="uk-UA" dirty="0" smtClean="0"/>
            <a:t>Загроза конфліктів між Західним і Східним світами, адже Україна знаходиться у центральній зоні між ними</a:t>
          </a:r>
          <a:endParaRPr lang="ru-RU" dirty="0"/>
        </a:p>
      </dgm:t>
    </dgm:pt>
    <dgm:pt modelId="{DBE31620-6013-4DE9-9D49-FA386D6EABF5}" type="parTrans" cxnId="{56EB2EF6-1B7B-4B83-A7ED-928D153C7E2C}">
      <dgm:prSet/>
      <dgm:spPr/>
      <dgm:t>
        <a:bodyPr/>
        <a:lstStyle/>
        <a:p>
          <a:endParaRPr lang="ru-RU"/>
        </a:p>
      </dgm:t>
    </dgm:pt>
    <dgm:pt modelId="{34C5B93E-7CF1-42E0-97A5-EB498D930656}" type="sibTrans" cxnId="{56EB2EF6-1B7B-4B83-A7ED-928D153C7E2C}">
      <dgm:prSet/>
      <dgm:spPr/>
      <dgm:t>
        <a:bodyPr/>
        <a:lstStyle/>
        <a:p>
          <a:endParaRPr lang="ru-RU"/>
        </a:p>
      </dgm:t>
    </dgm:pt>
    <dgm:pt modelId="{E8BE519F-56D0-4652-A2C5-978D6D75991C}">
      <dgm:prSet phldrT="[Текст]"/>
      <dgm:spPr/>
      <dgm:t>
        <a:bodyPr/>
        <a:lstStyle/>
        <a:p>
          <a:r>
            <a:rPr lang="uk-UA" dirty="0" smtClean="0"/>
            <a:t>2.</a:t>
          </a:r>
          <a:endParaRPr lang="ru-RU" dirty="0"/>
        </a:p>
      </dgm:t>
    </dgm:pt>
    <dgm:pt modelId="{CEFBD770-A8A3-4B55-B139-5950C722591E}" type="parTrans" cxnId="{CD36EF90-C2F6-457C-B300-3A2948F3CBDD}">
      <dgm:prSet/>
      <dgm:spPr/>
      <dgm:t>
        <a:bodyPr/>
        <a:lstStyle/>
        <a:p>
          <a:endParaRPr lang="ru-RU"/>
        </a:p>
      </dgm:t>
    </dgm:pt>
    <dgm:pt modelId="{5ABEEADD-DDA8-47C0-AD8A-2E3303B435D1}" type="sibTrans" cxnId="{CD36EF90-C2F6-457C-B300-3A2948F3CBDD}">
      <dgm:prSet/>
      <dgm:spPr/>
      <dgm:t>
        <a:bodyPr/>
        <a:lstStyle/>
        <a:p>
          <a:endParaRPr lang="ru-RU"/>
        </a:p>
      </dgm:t>
    </dgm:pt>
    <dgm:pt modelId="{B20FE766-7130-446A-9ADF-B2E6B50A4817}">
      <dgm:prSet phldrT="[Текст]"/>
      <dgm:spPr/>
      <dgm:t>
        <a:bodyPr/>
        <a:lstStyle/>
        <a:p>
          <a:r>
            <a:rPr lang="uk-UA" dirty="0" smtClean="0"/>
            <a:t>Проблема демографічного спаду, відпливу професійного та кваліфікованого персонал</a:t>
          </a:r>
          <a:endParaRPr lang="ru-RU" dirty="0"/>
        </a:p>
      </dgm:t>
    </dgm:pt>
    <dgm:pt modelId="{3A98E47A-E6CC-4575-88EF-18BA5F7FDC9D}" type="parTrans" cxnId="{281E2D2F-B36F-49BD-A9AB-9BAB3D81A239}">
      <dgm:prSet/>
      <dgm:spPr/>
      <dgm:t>
        <a:bodyPr/>
        <a:lstStyle/>
        <a:p>
          <a:endParaRPr lang="ru-RU"/>
        </a:p>
      </dgm:t>
    </dgm:pt>
    <dgm:pt modelId="{E65C38A3-7E7B-484A-8898-2079485D202B}" type="sibTrans" cxnId="{281E2D2F-B36F-49BD-A9AB-9BAB3D81A239}">
      <dgm:prSet/>
      <dgm:spPr/>
      <dgm:t>
        <a:bodyPr/>
        <a:lstStyle/>
        <a:p>
          <a:endParaRPr lang="ru-RU"/>
        </a:p>
      </dgm:t>
    </dgm:pt>
    <dgm:pt modelId="{D7282BAA-4E3D-4632-9EBE-A88D62B9DC00}">
      <dgm:prSet phldrT="[Текст]"/>
      <dgm:spPr/>
      <dgm:t>
        <a:bodyPr/>
        <a:lstStyle/>
        <a:p>
          <a:r>
            <a:rPr lang="uk-UA" dirty="0" smtClean="0"/>
            <a:t>Використання українських робітників як дешевої робочої сили</a:t>
          </a:r>
          <a:endParaRPr lang="ru-RU" dirty="0"/>
        </a:p>
      </dgm:t>
    </dgm:pt>
    <dgm:pt modelId="{4DBB74B5-B9BD-4327-92FE-3E81891011B9}" type="parTrans" cxnId="{4CE9AD06-2423-4BC5-AE9C-AD459DAEAC1B}">
      <dgm:prSet/>
      <dgm:spPr/>
      <dgm:t>
        <a:bodyPr/>
        <a:lstStyle/>
        <a:p>
          <a:endParaRPr lang="ru-RU"/>
        </a:p>
      </dgm:t>
    </dgm:pt>
    <dgm:pt modelId="{5C656239-8B75-44D0-BDE8-1305DA09D708}" type="sibTrans" cxnId="{4CE9AD06-2423-4BC5-AE9C-AD459DAEAC1B}">
      <dgm:prSet/>
      <dgm:spPr/>
      <dgm:t>
        <a:bodyPr/>
        <a:lstStyle/>
        <a:p>
          <a:endParaRPr lang="ru-RU"/>
        </a:p>
      </dgm:t>
    </dgm:pt>
    <dgm:pt modelId="{2DD37A79-9F6F-45AC-8DBB-64995CDE7684}">
      <dgm:prSet phldrT="[Текст]"/>
      <dgm:spPr/>
      <dgm:t>
        <a:bodyPr/>
        <a:lstStyle/>
        <a:p>
          <a:r>
            <a:rPr lang="uk-UA" dirty="0" smtClean="0"/>
            <a:t>3.</a:t>
          </a:r>
          <a:endParaRPr lang="ru-RU" dirty="0"/>
        </a:p>
      </dgm:t>
    </dgm:pt>
    <dgm:pt modelId="{BEC2805F-2FE4-43F8-B11D-B1AC241B67FB}" type="parTrans" cxnId="{66980A7E-BEE2-418B-84F3-E77B2473C417}">
      <dgm:prSet/>
      <dgm:spPr/>
      <dgm:t>
        <a:bodyPr/>
        <a:lstStyle/>
        <a:p>
          <a:endParaRPr lang="ru-RU"/>
        </a:p>
      </dgm:t>
    </dgm:pt>
    <dgm:pt modelId="{D91BFF70-46BA-44E2-BE74-13BC6F0AB97A}" type="sibTrans" cxnId="{66980A7E-BEE2-418B-84F3-E77B2473C417}">
      <dgm:prSet/>
      <dgm:spPr/>
      <dgm:t>
        <a:bodyPr/>
        <a:lstStyle/>
        <a:p>
          <a:endParaRPr lang="ru-RU"/>
        </a:p>
      </dgm:t>
    </dgm:pt>
    <dgm:pt modelId="{FAC696B7-0952-49E0-A95E-4F4A2AC50193}">
      <dgm:prSet phldrT="[Текст]"/>
      <dgm:spPr/>
      <dgm:t>
        <a:bodyPr/>
        <a:lstStyle/>
        <a:p>
          <a:r>
            <a:rPr lang="uk-UA" dirty="0" smtClean="0"/>
            <a:t>Експлуатація багатих природних сировинних ресурсів країни на користь інших країн</a:t>
          </a:r>
          <a:endParaRPr lang="ru-RU" dirty="0"/>
        </a:p>
      </dgm:t>
    </dgm:pt>
    <dgm:pt modelId="{8CF7A31A-98D7-4766-AE72-2E99B33B8FE9}" type="parTrans" cxnId="{94A9468C-8838-41CD-9A73-E4A53EEF99CA}">
      <dgm:prSet/>
      <dgm:spPr/>
      <dgm:t>
        <a:bodyPr/>
        <a:lstStyle/>
        <a:p>
          <a:endParaRPr lang="ru-RU"/>
        </a:p>
      </dgm:t>
    </dgm:pt>
    <dgm:pt modelId="{4EB2524F-6A4A-452E-B636-1DF334089FD9}" type="sibTrans" cxnId="{94A9468C-8838-41CD-9A73-E4A53EEF99CA}">
      <dgm:prSet/>
      <dgm:spPr/>
      <dgm:t>
        <a:bodyPr/>
        <a:lstStyle/>
        <a:p>
          <a:endParaRPr lang="ru-RU"/>
        </a:p>
      </dgm:t>
    </dgm:pt>
    <dgm:pt modelId="{0180A036-BA53-40F1-A449-EED0CB99507C}">
      <dgm:prSet phldrT="[Текст]"/>
      <dgm:spPr/>
      <dgm:t>
        <a:bodyPr/>
        <a:lstStyle/>
        <a:p>
          <a:r>
            <a:rPr lang="uk-UA" dirty="0" smtClean="0"/>
            <a:t>Україна може стати об’єктом розташування шкідливих в екологічному </a:t>
          </a:r>
          <a:r>
            <a:rPr lang="uk-UA" smtClean="0"/>
            <a:t>плані виробництв</a:t>
          </a:r>
          <a:endParaRPr lang="ru-RU" dirty="0"/>
        </a:p>
      </dgm:t>
    </dgm:pt>
    <dgm:pt modelId="{939B39BB-0CD3-4354-9E3E-0676B9810E38}" type="parTrans" cxnId="{E166EDA0-AAFB-4F6D-A7D8-9F3E409E9B2C}">
      <dgm:prSet/>
      <dgm:spPr/>
      <dgm:t>
        <a:bodyPr/>
        <a:lstStyle/>
        <a:p>
          <a:endParaRPr lang="ru-RU"/>
        </a:p>
      </dgm:t>
    </dgm:pt>
    <dgm:pt modelId="{74F60FB2-7B89-4664-8E2B-7FC6CFD614E8}" type="sibTrans" cxnId="{E166EDA0-AAFB-4F6D-A7D8-9F3E409E9B2C}">
      <dgm:prSet/>
      <dgm:spPr/>
      <dgm:t>
        <a:bodyPr/>
        <a:lstStyle/>
        <a:p>
          <a:endParaRPr lang="ru-RU"/>
        </a:p>
      </dgm:t>
    </dgm:pt>
    <dgm:pt modelId="{CDE60CB1-772C-4040-B8E1-6AACD9D32E05}" type="pres">
      <dgm:prSet presAssocID="{05629CDC-E81D-40C9-B2E7-42654ADF0F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E34131-FB92-4A79-BCAF-321E50EE8CB6}" type="pres">
      <dgm:prSet presAssocID="{2E07A892-ED59-43D4-B5F2-C0388089A1B6}" presName="linNode" presStyleCnt="0"/>
      <dgm:spPr/>
    </dgm:pt>
    <dgm:pt modelId="{37200FBB-18C2-4AF8-A5A7-99F6B77AA42F}" type="pres">
      <dgm:prSet presAssocID="{2E07A892-ED59-43D4-B5F2-C0388089A1B6}" presName="parentText" presStyleLbl="node1" presStyleIdx="0" presStyleCnt="3" custScaleX="55531" custScaleY="547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E8A58-1661-46B7-B348-7D8538FA4BBF}" type="pres">
      <dgm:prSet presAssocID="{2E07A892-ED59-43D4-B5F2-C0388089A1B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F3413-5D8C-4B1A-8E3D-92E354796B0B}" type="pres">
      <dgm:prSet presAssocID="{C37AB413-DA4F-46DC-BB6C-6DEAD8571394}" presName="sp" presStyleCnt="0"/>
      <dgm:spPr/>
    </dgm:pt>
    <dgm:pt modelId="{0FA7C0AF-C7C4-4F64-AAAA-30109B359B17}" type="pres">
      <dgm:prSet presAssocID="{E8BE519F-56D0-4652-A2C5-978D6D75991C}" presName="linNode" presStyleCnt="0"/>
      <dgm:spPr/>
    </dgm:pt>
    <dgm:pt modelId="{7618DF83-102A-42E2-A772-447FE04FA4BF}" type="pres">
      <dgm:prSet presAssocID="{E8BE519F-56D0-4652-A2C5-978D6D75991C}" presName="parentText" presStyleLbl="node1" presStyleIdx="1" presStyleCnt="3" custScaleX="55530" custScaleY="525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C0CEB-C49E-4715-A326-860EE8E81F8E}" type="pres">
      <dgm:prSet presAssocID="{E8BE519F-56D0-4652-A2C5-978D6D75991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766A5-443C-4162-8570-3A8D5D4B1CC2}" type="pres">
      <dgm:prSet presAssocID="{5ABEEADD-DDA8-47C0-AD8A-2E3303B435D1}" presName="sp" presStyleCnt="0"/>
      <dgm:spPr/>
    </dgm:pt>
    <dgm:pt modelId="{EDA5388D-39AC-4D81-AAD9-71019D4AD61B}" type="pres">
      <dgm:prSet presAssocID="{2DD37A79-9F6F-45AC-8DBB-64995CDE7684}" presName="linNode" presStyleCnt="0"/>
      <dgm:spPr/>
    </dgm:pt>
    <dgm:pt modelId="{31677E9E-416C-4CAE-BEFE-EEE503A2FBF7}" type="pres">
      <dgm:prSet presAssocID="{2DD37A79-9F6F-45AC-8DBB-64995CDE7684}" presName="parentText" presStyleLbl="node1" presStyleIdx="2" presStyleCnt="3" custScaleX="56044" custScaleY="49795" custLinFactNeighborX="-422" custLinFactNeighborY="-1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7A3E6-ABF8-42A6-B445-E4C03F5E7DF4}" type="pres">
      <dgm:prSet presAssocID="{2DD37A79-9F6F-45AC-8DBB-64995CDE7684}" presName="descendantText" presStyleLbl="alignAccFollowNode1" presStyleIdx="2" presStyleCnt="3" custLinFactNeighborX="0" custLinFactNeighborY="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6EF90-C2F6-457C-B300-3A2948F3CBDD}" srcId="{05629CDC-E81D-40C9-B2E7-42654ADF0F53}" destId="{E8BE519F-56D0-4652-A2C5-978D6D75991C}" srcOrd="1" destOrd="0" parTransId="{CEFBD770-A8A3-4B55-B139-5950C722591E}" sibTransId="{5ABEEADD-DDA8-47C0-AD8A-2E3303B435D1}"/>
    <dgm:cxn modelId="{E1770862-633E-4AC9-AB32-DBC946B32C70}" type="presOf" srcId="{D61BE777-DF30-48D6-8F4D-75342FB96D53}" destId="{06EE8A58-1661-46B7-B348-7D8538FA4BBF}" srcOrd="0" destOrd="0" presId="urn:microsoft.com/office/officeart/2005/8/layout/vList5"/>
    <dgm:cxn modelId="{CA37F3FE-4D85-4F75-8B10-F9DDA175087D}" type="presOf" srcId="{2E07A892-ED59-43D4-B5F2-C0388089A1B6}" destId="{37200FBB-18C2-4AF8-A5A7-99F6B77AA42F}" srcOrd="0" destOrd="0" presId="urn:microsoft.com/office/officeart/2005/8/layout/vList5"/>
    <dgm:cxn modelId="{94A9468C-8838-41CD-9A73-E4A53EEF99CA}" srcId="{2DD37A79-9F6F-45AC-8DBB-64995CDE7684}" destId="{FAC696B7-0952-49E0-A95E-4F4A2AC50193}" srcOrd="0" destOrd="0" parTransId="{8CF7A31A-98D7-4766-AE72-2E99B33B8FE9}" sibTransId="{4EB2524F-6A4A-452E-B636-1DF334089FD9}"/>
    <dgm:cxn modelId="{E166EDA0-AAFB-4F6D-A7D8-9F3E409E9B2C}" srcId="{2DD37A79-9F6F-45AC-8DBB-64995CDE7684}" destId="{0180A036-BA53-40F1-A449-EED0CB99507C}" srcOrd="1" destOrd="0" parTransId="{939B39BB-0CD3-4354-9E3E-0676B9810E38}" sibTransId="{74F60FB2-7B89-4664-8E2B-7FC6CFD614E8}"/>
    <dgm:cxn modelId="{281E2D2F-B36F-49BD-A9AB-9BAB3D81A239}" srcId="{E8BE519F-56D0-4652-A2C5-978D6D75991C}" destId="{B20FE766-7130-446A-9ADF-B2E6B50A4817}" srcOrd="0" destOrd="0" parTransId="{3A98E47A-E6CC-4575-88EF-18BA5F7FDC9D}" sibTransId="{E65C38A3-7E7B-484A-8898-2079485D202B}"/>
    <dgm:cxn modelId="{C93AB11B-1784-48F2-A9E7-26B2D2F44EEB}" type="presOf" srcId="{E8BE519F-56D0-4652-A2C5-978D6D75991C}" destId="{7618DF83-102A-42E2-A772-447FE04FA4BF}" srcOrd="0" destOrd="0" presId="urn:microsoft.com/office/officeart/2005/8/layout/vList5"/>
    <dgm:cxn modelId="{56EB2EF6-1B7B-4B83-A7ED-928D153C7E2C}" srcId="{2E07A892-ED59-43D4-B5F2-C0388089A1B6}" destId="{D61BE777-DF30-48D6-8F4D-75342FB96D53}" srcOrd="0" destOrd="0" parTransId="{DBE31620-6013-4DE9-9D49-FA386D6EABF5}" sibTransId="{34C5B93E-7CF1-42E0-97A5-EB498D930656}"/>
    <dgm:cxn modelId="{E42319F8-3BFE-4B21-BCE6-C140B160AC9A}" type="presOf" srcId="{05629CDC-E81D-40C9-B2E7-42654ADF0F53}" destId="{CDE60CB1-772C-4040-B8E1-6AACD9D32E05}" srcOrd="0" destOrd="0" presId="urn:microsoft.com/office/officeart/2005/8/layout/vList5"/>
    <dgm:cxn modelId="{3550FF1F-E93A-48CC-959F-F1413707BDB6}" type="presOf" srcId="{B20FE766-7130-446A-9ADF-B2E6B50A4817}" destId="{DB4C0CEB-C49E-4715-A326-860EE8E81F8E}" srcOrd="0" destOrd="0" presId="urn:microsoft.com/office/officeart/2005/8/layout/vList5"/>
    <dgm:cxn modelId="{03730E80-13D7-4D9F-A074-E037CF11E170}" type="presOf" srcId="{2DD37A79-9F6F-45AC-8DBB-64995CDE7684}" destId="{31677E9E-416C-4CAE-BEFE-EEE503A2FBF7}" srcOrd="0" destOrd="0" presId="urn:microsoft.com/office/officeart/2005/8/layout/vList5"/>
    <dgm:cxn modelId="{05EBC096-C18C-4C3A-B762-F1FBBEA0ED34}" type="presOf" srcId="{FAC696B7-0952-49E0-A95E-4F4A2AC50193}" destId="{42E7A3E6-ABF8-42A6-B445-E4C03F5E7DF4}" srcOrd="0" destOrd="0" presId="urn:microsoft.com/office/officeart/2005/8/layout/vList5"/>
    <dgm:cxn modelId="{66980A7E-BEE2-418B-84F3-E77B2473C417}" srcId="{05629CDC-E81D-40C9-B2E7-42654ADF0F53}" destId="{2DD37A79-9F6F-45AC-8DBB-64995CDE7684}" srcOrd="2" destOrd="0" parTransId="{BEC2805F-2FE4-43F8-B11D-B1AC241B67FB}" sibTransId="{D91BFF70-46BA-44E2-BE74-13BC6F0AB97A}"/>
    <dgm:cxn modelId="{4CE9AD06-2423-4BC5-AE9C-AD459DAEAC1B}" srcId="{E8BE519F-56D0-4652-A2C5-978D6D75991C}" destId="{D7282BAA-4E3D-4632-9EBE-A88D62B9DC00}" srcOrd="1" destOrd="0" parTransId="{4DBB74B5-B9BD-4327-92FE-3E81891011B9}" sibTransId="{5C656239-8B75-44D0-BDE8-1305DA09D708}"/>
    <dgm:cxn modelId="{90CF4137-2466-4330-807C-761D2FDEAE06}" type="presOf" srcId="{D7282BAA-4E3D-4632-9EBE-A88D62B9DC00}" destId="{DB4C0CEB-C49E-4715-A326-860EE8E81F8E}" srcOrd="0" destOrd="1" presId="urn:microsoft.com/office/officeart/2005/8/layout/vList5"/>
    <dgm:cxn modelId="{D6B0FD56-3EA7-43CE-866F-A4A2A1921FB7}" srcId="{05629CDC-E81D-40C9-B2E7-42654ADF0F53}" destId="{2E07A892-ED59-43D4-B5F2-C0388089A1B6}" srcOrd="0" destOrd="0" parTransId="{B61602D4-CCF8-4AF1-A238-31B4CEEB07AC}" sibTransId="{C37AB413-DA4F-46DC-BB6C-6DEAD8571394}"/>
    <dgm:cxn modelId="{8224A234-5499-4043-82D8-3E6B8AEE8CD7}" type="presOf" srcId="{0180A036-BA53-40F1-A449-EED0CB99507C}" destId="{42E7A3E6-ABF8-42A6-B445-E4C03F5E7DF4}" srcOrd="0" destOrd="1" presId="urn:microsoft.com/office/officeart/2005/8/layout/vList5"/>
    <dgm:cxn modelId="{60C17B27-15BE-44F2-B7D8-C1C02211BA66}" type="presParOf" srcId="{CDE60CB1-772C-4040-B8E1-6AACD9D32E05}" destId="{90E34131-FB92-4A79-BCAF-321E50EE8CB6}" srcOrd="0" destOrd="0" presId="urn:microsoft.com/office/officeart/2005/8/layout/vList5"/>
    <dgm:cxn modelId="{21FBAF79-F3E8-49B9-812F-A1BC9060F513}" type="presParOf" srcId="{90E34131-FB92-4A79-BCAF-321E50EE8CB6}" destId="{37200FBB-18C2-4AF8-A5A7-99F6B77AA42F}" srcOrd="0" destOrd="0" presId="urn:microsoft.com/office/officeart/2005/8/layout/vList5"/>
    <dgm:cxn modelId="{81E03628-E9E4-4CAA-83C9-A3571DCB33EE}" type="presParOf" srcId="{90E34131-FB92-4A79-BCAF-321E50EE8CB6}" destId="{06EE8A58-1661-46B7-B348-7D8538FA4BBF}" srcOrd="1" destOrd="0" presId="urn:microsoft.com/office/officeart/2005/8/layout/vList5"/>
    <dgm:cxn modelId="{E13A9FFD-AB09-47D2-AB36-B16020A7DD3B}" type="presParOf" srcId="{CDE60CB1-772C-4040-B8E1-6AACD9D32E05}" destId="{4F0F3413-5D8C-4B1A-8E3D-92E354796B0B}" srcOrd="1" destOrd="0" presId="urn:microsoft.com/office/officeart/2005/8/layout/vList5"/>
    <dgm:cxn modelId="{CCA036FD-B41D-4675-96F4-C7700CDB5407}" type="presParOf" srcId="{CDE60CB1-772C-4040-B8E1-6AACD9D32E05}" destId="{0FA7C0AF-C7C4-4F64-AAAA-30109B359B17}" srcOrd="2" destOrd="0" presId="urn:microsoft.com/office/officeart/2005/8/layout/vList5"/>
    <dgm:cxn modelId="{3CF153E6-10CD-460B-A7D4-6D3F1F48842A}" type="presParOf" srcId="{0FA7C0AF-C7C4-4F64-AAAA-30109B359B17}" destId="{7618DF83-102A-42E2-A772-447FE04FA4BF}" srcOrd="0" destOrd="0" presId="urn:microsoft.com/office/officeart/2005/8/layout/vList5"/>
    <dgm:cxn modelId="{50D23353-442E-498C-8B9B-C87237FE6FCF}" type="presParOf" srcId="{0FA7C0AF-C7C4-4F64-AAAA-30109B359B17}" destId="{DB4C0CEB-C49E-4715-A326-860EE8E81F8E}" srcOrd="1" destOrd="0" presId="urn:microsoft.com/office/officeart/2005/8/layout/vList5"/>
    <dgm:cxn modelId="{86ED5CAB-BB04-41DC-9B24-155E7F21CC9C}" type="presParOf" srcId="{CDE60CB1-772C-4040-B8E1-6AACD9D32E05}" destId="{133766A5-443C-4162-8570-3A8D5D4B1CC2}" srcOrd="3" destOrd="0" presId="urn:microsoft.com/office/officeart/2005/8/layout/vList5"/>
    <dgm:cxn modelId="{303BA66E-06C1-43D9-9863-BBCDF6C793B2}" type="presParOf" srcId="{CDE60CB1-772C-4040-B8E1-6AACD9D32E05}" destId="{EDA5388D-39AC-4D81-AAD9-71019D4AD61B}" srcOrd="4" destOrd="0" presId="urn:microsoft.com/office/officeart/2005/8/layout/vList5"/>
    <dgm:cxn modelId="{4F8AD65E-7548-4CAB-B3B5-A447E55AE050}" type="presParOf" srcId="{EDA5388D-39AC-4D81-AAD9-71019D4AD61B}" destId="{31677E9E-416C-4CAE-BEFE-EEE503A2FBF7}" srcOrd="0" destOrd="0" presId="urn:microsoft.com/office/officeart/2005/8/layout/vList5"/>
    <dgm:cxn modelId="{420047E3-289F-4B61-92DE-DE15D71E2CAA}" type="presParOf" srcId="{EDA5388D-39AC-4D81-AAD9-71019D4AD61B}" destId="{42E7A3E6-ABF8-42A6-B445-E4C03F5E7D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E2A59-1D7D-41E1-9F72-66690B096B0B}">
      <dsp:nvSpPr>
        <dsp:cNvPr id="0" name=""/>
        <dsp:cNvSpPr/>
      </dsp:nvSpPr>
      <dsp:spPr>
        <a:xfrm rot="5400000">
          <a:off x="-312707" y="315805"/>
          <a:ext cx="2084716" cy="145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01.10.2011</a:t>
          </a:r>
          <a:endParaRPr lang="ru-RU" sz="2200" kern="1200" dirty="0"/>
        </a:p>
      </dsp:txBody>
      <dsp:txXfrm rot="-5400000">
        <a:off x="1" y="732749"/>
        <a:ext cx="1459301" cy="625415"/>
      </dsp:txXfrm>
    </dsp:sp>
    <dsp:sp modelId="{B99485DD-D694-4583-92A9-314CB00A2219}">
      <dsp:nvSpPr>
        <dsp:cNvPr id="0" name=""/>
        <dsp:cNvSpPr/>
      </dsp:nvSpPr>
      <dsp:spPr>
        <a:xfrm rot="5400000">
          <a:off x="4138317" y="-2675918"/>
          <a:ext cx="1355065" cy="6713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Закон України від  "Про Загальнодержавну програму адаптації законодавства України до законодавства Європейського Союзу</a:t>
          </a:r>
          <a:endParaRPr lang="ru-RU" sz="1800" kern="1200" dirty="0"/>
        </a:p>
      </dsp:txBody>
      <dsp:txXfrm rot="-5400000">
        <a:off x="1459301" y="69247"/>
        <a:ext cx="6646949" cy="1222767"/>
      </dsp:txXfrm>
    </dsp:sp>
    <dsp:sp modelId="{B65EFCFC-8B07-43D3-BC7A-8A75EB71E03A}">
      <dsp:nvSpPr>
        <dsp:cNvPr id="0" name=""/>
        <dsp:cNvSpPr/>
      </dsp:nvSpPr>
      <dsp:spPr>
        <a:xfrm rot="5400000">
          <a:off x="-312707" y="2113326"/>
          <a:ext cx="2084716" cy="145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30.11.2015</a:t>
          </a:r>
          <a:endParaRPr lang="ru-RU" sz="2200" kern="1200" dirty="0"/>
        </a:p>
      </dsp:txBody>
      <dsp:txXfrm rot="-5400000">
        <a:off x="1" y="2530270"/>
        <a:ext cx="1459301" cy="625415"/>
      </dsp:txXfrm>
    </dsp:sp>
    <dsp:sp modelId="{B5F427D1-C949-4D88-A37B-F65B5EFC2DC7}">
      <dsp:nvSpPr>
        <dsp:cNvPr id="0" name=""/>
        <dsp:cNvSpPr/>
      </dsp:nvSpPr>
      <dsp:spPr>
        <a:xfrm rot="5400000">
          <a:off x="4138317" y="-878397"/>
          <a:ext cx="1355065" cy="6713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Угода про асоціацію між Україною, з однієї сторони, та Європейським Союзом, Європейським співтовариством з атомної енергії і їхніми державами-членами, з іншої сторони від 30.11.2015; " та інші міждержавні й внутрішньо національні договори </a:t>
          </a:r>
          <a:endParaRPr lang="ru-RU" sz="1800" kern="1200" dirty="0"/>
        </a:p>
      </dsp:txBody>
      <dsp:txXfrm rot="-5400000">
        <a:off x="1459301" y="1866768"/>
        <a:ext cx="6646949" cy="1222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16124-71E4-40EA-B56F-3E7EE2C3D37C}">
      <dsp:nvSpPr>
        <dsp:cNvPr id="0" name=""/>
        <dsp:cNvSpPr/>
      </dsp:nvSpPr>
      <dsp:spPr>
        <a:xfrm rot="5400000">
          <a:off x="-253337" y="253515"/>
          <a:ext cx="1688918" cy="1182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02.07.1993</a:t>
          </a:r>
          <a:r>
            <a:rPr lang="uk-UA" sz="1600" kern="1200" dirty="0" smtClean="0"/>
            <a:t> </a:t>
          </a:r>
          <a:endParaRPr lang="ru-RU" sz="1600" kern="1200" dirty="0"/>
        </a:p>
      </dsp:txBody>
      <dsp:txXfrm rot="-5400000">
        <a:off x="1" y="591298"/>
        <a:ext cx="1182242" cy="506676"/>
      </dsp:txXfrm>
    </dsp:sp>
    <dsp:sp modelId="{1E2C2215-0F58-48E5-9B6A-548C88AEA0DE}">
      <dsp:nvSpPr>
        <dsp:cNvPr id="0" name=""/>
        <dsp:cNvSpPr/>
      </dsp:nvSpPr>
      <dsp:spPr>
        <a:xfrm rot="5400000">
          <a:off x="4128422" y="-2946002"/>
          <a:ext cx="1097797" cy="6990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 </a:t>
          </a:r>
          <a:r>
            <a:rPr lang="uk-UA" sz="1800" b="1" kern="1200" dirty="0" smtClean="0"/>
            <a:t>Закон України "Про основні засади зовнішньої політики України" </a:t>
          </a:r>
          <a:endParaRPr lang="ru-RU" sz="1800" b="1" kern="1200" dirty="0"/>
        </a:p>
      </dsp:txBody>
      <dsp:txXfrm rot="-5400000">
        <a:off x="1182242" y="53768"/>
        <a:ext cx="6936567" cy="990617"/>
      </dsp:txXfrm>
    </dsp:sp>
    <dsp:sp modelId="{23815CEF-3448-474F-884C-271273C8F84E}">
      <dsp:nvSpPr>
        <dsp:cNvPr id="0" name=""/>
        <dsp:cNvSpPr/>
      </dsp:nvSpPr>
      <dsp:spPr>
        <a:xfrm rot="5400000">
          <a:off x="-253337" y="1749139"/>
          <a:ext cx="1688918" cy="1182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22.07.2003</a:t>
          </a:r>
          <a:endParaRPr lang="ru-RU" sz="1600" kern="1200" dirty="0"/>
        </a:p>
      </dsp:txBody>
      <dsp:txXfrm rot="-5400000">
        <a:off x="1" y="2086922"/>
        <a:ext cx="1182242" cy="506676"/>
      </dsp:txXfrm>
    </dsp:sp>
    <dsp:sp modelId="{DE965C7E-DBBD-4835-8896-03D283EA7FD9}">
      <dsp:nvSpPr>
        <dsp:cNvPr id="0" name=""/>
        <dsp:cNvSpPr/>
      </dsp:nvSpPr>
      <dsp:spPr>
        <a:xfrm rot="5400000">
          <a:off x="4128422" y="-1450378"/>
          <a:ext cx="1097797" cy="6990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Концепція національної безпеки  </a:t>
          </a:r>
          <a:endParaRPr lang="ru-RU" sz="1800" b="1" kern="1200" dirty="0"/>
        </a:p>
      </dsp:txBody>
      <dsp:txXfrm rot="-5400000">
        <a:off x="1182242" y="1549392"/>
        <a:ext cx="6936567" cy="990617"/>
      </dsp:txXfrm>
    </dsp:sp>
    <dsp:sp modelId="{DD937A53-8CF2-41B1-BFD8-BB57E66581F0}">
      <dsp:nvSpPr>
        <dsp:cNvPr id="0" name=""/>
        <dsp:cNvSpPr/>
      </dsp:nvSpPr>
      <dsp:spPr>
        <a:xfrm rot="5400000">
          <a:off x="-253337" y="3244762"/>
          <a:ext cx="1688918" cy="1182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09.07.1997</a:t>
          </a:r>
          <a:endParaRPr lang="ru-RU" sz="1600" kern="1200" dirty="0"/>
        </a:p>
      </dsp:txBody>
      <dsp:txXfrm rot="-5400000">
        <a:off x="1" y="3582545"/>
        <a:ext cx="1182242" cy="506676"/>
      </dsp:txXfrm>
    </dsp:sp>
    <dsp:sp modelId="{136EAD98-624D-4829-A817-36A30370FACD}">
      <dsp:nvSpPr>
        <dsp:cNvPr id="0" name=""/>
        <dsp:cNvSpPr/>
      </dsp:nvSpPr>
      <dsp:spPr>
        <a:xfrm rot="5400000">
          <a:off x="4128422" y="45245"/>
          <a:ext cx="1097797" cy="6990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Харт</a:t>
          </a:r>
          <a:r>
            <a:rPr lang="uk-UA" sz="1800" b="1" kern="1200" dirty="0" err="1" smtClean="0"/>
            <a:t>ія</a:t>
          </a:r>
          <a:r>
            <a:rPr lang="ru-RU" sz="1800" b="1" kern="1200" dirty="0" smtClean="0"/>
            <a:t> про </a:t>
          </a:r>
          <a:r>
            <a:rPr lang="ru-RU" sz="1800" b="1" kern="1200" dirty="0" err="1" smtClean="0"/>
            <a:t>особливе</a:t>
          </a:r>
          <a:r>
            <a:rPr lang="ru-RU" sz="1800" b="1" kern="1200" dirty="0" smtClean="0"/>
            <a:t> партнерство </a:t>
          </a:r>
          <a:r>
            <a:rPr lang="ru-RU" sz="1800" b="1" kern="1200" dirty="0" err="1" smtClean="0"/>
            <a:t>між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Україною</a:t>
          </a:r>
          <a:r>
            <a:rPr lang="ru-RU" sz="1800" b="1" kern="1200" dirty="0" smtClean="0"/>
            <a:t> і </a:t>
          </a:r>
          <a:r>
            <a:rPr lang="ru-RU" sz="1800" b="1" kern="1200" dirty="0" err="1" smtClean="0"/>
            <a:t>Організацією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Північноатлантичного</a:t>
          </a:r>
          <a:r>
            <a:rPr lang="ru-RU" sz="1800" b="1" kern="1200" dirty="0" smtClean="0"/>
            <a:t> договору</a:t>
          </a:r>
          <a:r>
            <a:rPr lang="ru-RU" sz="1800" kern="1200" dirty="0" smtClean="0"/>
            <a:t>, яка </a:t>
          </a:r>
          <a:r>
            <a:rPr lang="ru-RU" sz="1800" kern="1200" dirty="0" err="1" smtClean="0"/>
            <a:t>сформувала</a:t>
          </a:r>
          <a:r>
            <a:rPr lang="ru-RU" sz="1800" kern="1200" dirty="0" smtClean="0"/>
            <a:t> основ</a:t>
          </a:r>
          <a:r>
            <a:rPr lang="uk-UA" sz="1800" kern="1200" dirty="0" smtClean="0"/>
            <a:t>ні структури для їхньої взаємодії, а саме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Комісі</a:t>
          </a:r>
          <a:r>
            <a:rPr lang="uk-UA" sz="1800" kern="1200" dirty="0" smtClean="0"/>
            <a:t>ю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Україн</a:t>
          </a:r>
          <a:r>
            <a:rPr lang="uk-UA" sz="1800" kern="1200" dirty="0" smtClean="0"/>
            <a:t>и</a:t>
          </a:r>
          <a:r>
            <a:rPr lang="ru-RU" sz="1800" kern="1200" dirty="0" smtClean="0"/>
            <a:t> – НАТО</a:t>
          </a:r>
          <a:r>
            <a:rPr lang="uk-UA" sz="1800" kern="1200" dirty="0" smtClean="0"/>
            <a:t>. </a:t>
          </a:r>
          <a:endParaRPr lang="ru-RU" sz="1800" kern="1200" dirty="0"/>
        </a:p>
      </dsp:txBody>
      <dsp:txXfrm rot="-5400000">
        <a:off x="1182242" y="3045015"/>
        <a:ext cx="6936567" cy="990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DFE18-7D1F-42DE-ACB4-A31AA37B9E9B}">
      <dsp:nvSpPr>
        <dsp:cNvPr id="0" name=""/>
        <dsp:cNvSpPr/>
      </dsp:nvSpPr>
      <dsp:spPr>
        <a:xfrm>
          <a:off x="0" y="0"/>
          <a:ext cx="6099077" cy="972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Розвиток міжнародного виробничого і торгового співробітництва</a:t>
          </a:r>
          <a:endParaRPr lang="ru-RU" sz="1900" kern="1200" dirty="0"/>
        </a:p>
      </dsp:txBody>
      <dsp:txXfrm>
        <a:off x="28472" y="28472"/>
        <a:ext cx="4936360" cy="915163"/>
      </dsp:txXfrm>
    </dsp:sp>
    <dsp:sp modelId="{60519C58-D333-45E2-B7FF-D016B7AFB264}">
      <dsp:nvSpPr>
        <dsp:cNvPr id="0" name=""/>
        <dsp:cNvSpPr/>
      </dsp:nvSpPr>
      <dsp:spPr>
        <a:xfrm>
          <a:off x="455450" y="1107122"/>
          <a:ext cx="6099077" cy="972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Збільшення кількості експорту продукції, контроль за її якістю</a:t>
          </a:r>
          <a:endParaRPr lang="ru-RU" sz="1900" kern="1200" dirty="0"/>
        </a:p>
      </dsp:txBody>
      <dsp:txXfrm>
        <a:off x="483922" y="1135594"/>
        <a:ext cx="4954812" cy="915163"/>
      </dsp:txXfrm>
    </dsp:sp>
    <dsp:sp modelId="{32198BF0-F61E-402D-BA51-D80E317A1CCF}">
      <dsp:nvSpPr>
        <dsp:cNvPr id="0" name=""/>
        <dsp:cNvSpPr/>
      </dsp:nvSpPr>
      <dsp:spPr>
        <a:xfrm>
          <a:off x="910901" y="2214245"/>
          <a:ext cx="6099077" cy="972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Приток іноземних інвестицій </a:t>
          </a:r>
          <a:endParaRPr lang="ru-RU" sz="1900" kern="1200" dirty="0"/>
        </a:p>
      </dsp:txBody>
      <dsp:txXfrm>
        <a:off x="939373" y="2242717"/>
        <a:ext cx="4954812" cy="915163"/>
      </dsp:txXfrm>
    </dsp:sp>
    <dsp:sp modelId="{01DB2C3F-F3D7-45F3-A85F-89BE49D1FF35}">
      <dsp:nvSpPr>
        <dsp:cNvPr id="0" name=""/>
        <dsp:cNvSpPr/>
      </dsp:nvSpPr>
      <dsp:spPr>
        <a:xfrm>
          <a:off x="1366351" y="3321368"/>
          <a:ext cx="6099077" cy="972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Участь у міжнародних фінансових, торгових, кредитних та військово-політичних організаціях</a:t>
          </a:r>
          <a:endParaRPr lang="ru-RU" sz="1900" kern="1200" dirty="0"/>
        </a:p>
      </dsp:txBody>
      <dsp:txXfrm>
        <a:off x="1394823" y="3349840"/>
        <a:ext cx="4954812" cy="915163"/>
      </dsp:txXfrm>
    </dsp:sp>
    <dsp:sp modelId="{04F54C24-2655-4C2B-9A22-61976BEA50CD}">
      <dsp:nvSpPr>
        <dsp:cNvPr id="0" name=""/>
        <dsp:cNvSpPr/>
      </dsp:nvSpPr>
      <dsp:spPr>
        <a:xfrm>
          <a:off x="1821802" y="4428491"/>
          <a:ext cx="6099077" cy="972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Розвиток наукової бази і технічного потенціалу</a:t>
          </a:r>
          <a:endParaRPr lang="ru-RU" sz="1900" kern="1200" dirty="0"/>
        </a:p>
      </dsp:txBody>
      <dsp:txXfrm>
        <a:off x="1850274" y="4456963"/>
        <a:ext cx="4954812" cy="915163"/>
      </dsp:txXfrm>
    </dsp:sp>
    <dsp:sp modelId="{53AB23B8-6E26-402F-BA2D-EBE06CC2FD3E}">
      <dsp:nvSpPr>
        <dsp:cNvPr id="0" name=""/>
        <dsp:cNvSpPr/>
      </dsp:nvSpPr>
      <dsp:spPr>
        <a:xfrm>
          <a:off x="5467207" y="710178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dk2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09378" y="710178"/>
        <a:ext cx="347528" cy="475482"/>
      </dsp:txXfrm>
    </dsp:sp>
    <dsp:sp modelId="{3B7B4385-8CB6-4BB3-91EF-622FBFF5D58F}">
      <dsp:nvSpPr>
        <dsp:cNvPr id="0" name=""/>
        <dsp:cNvSpPr/>
      </dsp:nvSpPr>
      <dsp:spPr>
        <a:xfrm>
          <a:off x="5922658" y="1817301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dk2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064829" y="1817301"/>
        <a:ext cx="347528" cy="475482"/>
      </dsp:txXfrm>
    </dsp:sp>
    <dsp:sp modelId="{B7C5FDEA-219C-4C42-A539-92D3EE7CBC1D}">
      <dsp:nvSpPr>
        <dsp:cNvPr id="0" name=""/>
        <dsp:cNvSpPr/>
      </dsp:nvSpPr>
      <dsp:spPr>
        <a:xfrm>
          <a:off x="6378108" y="2908222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dk2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520279" y="2908222"/>
        <a:ext cx="347528" cy="475482"/>
      </dsp:txXfrm>
    </dsp:sp>
    <dsp:sp modelId="{91CDE49E-00E0-4F81-90F4-AE4A6BD063E6}">
      <dsp:nvSpPr>
        <dsp:cNvPr id="0" name=""/>
        <dsp:cNvSpPr/>
      </dsp:nvSpPr>
      <dsp:spPr>
        <a:xfrm>
          <a:off x="6833559" y="4026146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dk2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975730" y="4026146"/>
        <a:ext cx="347528" cy="475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E8A58-1661-46B7-B348-7D8538FA4BBF}">
      <dsp:nvSpPr>
        <dsp:cNvPr id="0" name=""/>
        <dsp:cNvSpPr/>
      </dsp:nvSpPr>
      <dsp:spPr>
        <a:xfrm rot="5400000">
          <a:off x="4038966" y="-1778073"/>
          <a:ext cx="1626861" cy="518425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Загроза конфліктів між Західним і Східним світами, адже Україна знаходиться у центральній зоні між ними</a:t>
          </a:r>
          <a:endParaRPr lang="ru-RU" sz="1800" kern="1200" dirty="0"/>
        </a:p>
      </dsp:txBody>
      <dsp:txXfrm rot="-5400000">
        <a:off x="2260272" y="80038"/>
        <a:ext cx="5104833" cy="1468027"/>
      </dsp:txXfrm>
    </dsp:sp>
    <dsp:sp modelId="{37200FBB-18C2-4AF8-A5A7-99F6B77AA42F}">
      <dsp:nvSpPr>
        <dsp:cNvPr id="0" name=""/>
        <dsp:cNvSpPr/>
      </dsp:nvSpPr>
      <dsp:spPr>
        <a:xfrm>
          <a:off x="640909" y="257502"/>
          <a:ext cx="1619362" cy="11130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1.</a:t>
          </a:r>
          <a:endParaRPr lang="ru-RU" sz="5300" kern="1200" dirty="0"/>
        </a:p>
      </dsp:txBody>
      <dsp:txXfrm>
        <a:off x="695246" y="311839"/>
        <a:ext cx="1510688" cy="1004424"/>
      </dsp:txXfrm>
    </dsp:sp>
    <dsp:sp modelId="{DB4C0CEB-C49E-4715-A326-860EE8E81F8E}">
      <dsp:nvSpPr>
        <dsp:cNvPr id="0" name=""/>
        <dsp:cNvSpPr/>
      </dsp:nvSpPr>
      <dsp:spPr>
        <a:xfrm rot="5400000">
          <a:off x="4038937" y="-49533"/>
          <a:ext cx="1626861" cy="518425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Проблема демографічного спаду, відпливу професійного та кваліфікованого персонал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Використання українських робітників як дешевої робочої сили</a:t>
          </a:r>
          <a:endParaRPr lang="ru-RU" sz="1800" kern="1200" dirty="0"/>
        </a:p>
      </dsp:txBody>
      <dsp:txXfrm rot="-5400000">
        <a:off x="2260243" y="1808578"/>
        <a:ext cx="5104833" cy="1468027"/>
      </dsp:txXfrm>
    </dsp:sp>
    <dsp:sp modelId="{7618DF83-102A-42E2-A772-447FE04FA4BF}">
      <dsp:nvSpPr>
        <dsp:cNvPr id="0" name=""/>
        <dsp:cNvSpPr/>
      </dsp:nvSpPr>
      <dsp:spPr>
        <a:xfrm>
          <a:off x="640909" y="2007862"/>
          <a:ext cx="1619333" cy="10694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2.</a:t>
          </a:r>
          <a:endParaRPr lang="ru-RU" sz="5300" kern="1200" dirty="0"/>
        </a:p>
      </dsp:txBody>
      <dsp:txXfrm>
        <a:off x="693116" y="2060069"/>
        <a:ext cx="1514919" cy="965044"/>
      </dsp:txXfrm>
    </dsp:sp>
    <dsp:sp modelId="{42E7A3E6-ABF8-42A6-B445-E4C03F5E7DF4}">
      <dsp:nvSpPr>
        <dsp:cNvPr id="0" name=""/>
        <dsp:cNvSpPr/>
      </dsp:nvSpPr>
      <dsp:spPr>
        <a:xfrm rot="5400000">
          <a:off x="4053926" y="1679625"/>
          <a:ext cx="1626861" cy="518425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Експлуатація багатих природних сировинних ресурсів країни на користь інших країн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Україна може стати об’єктом розташування шкідливих в екологічному </a:t>
          </a:r>
          <a:r>
            <a:rPr lang="uk-UA" sz="1800" kern="1200" smtClean="0"/>
            <a:t>плані виробництв</a:t>
          </a:r>
          <a:endParaRPr lang="ru-RU" sz="1800" kern="1200" dirty="0"/>
        </a:p>
      </dsp:txBody>
      <dsp:txXfrm rot="-5400000">
        <a:off x="2275232" y="3537737"/>
        <a:ext cx="5104833" cy="1468027"/>
      </dsp:txXfrm>
    </dsp:sp>
    <dsp:sp modelId="{31677E9E-416C-4CAE-BEFE-EEE503A2FBF7}">
      <dsp:nvSpPr>
        <dsp:cNvPr id="0" name=""/>
        <dsp:cNvSpPr/>
      </dsp:nvSpPr>
      <dsp:spPr>
        <a:xfrm>
          <a:off x="619031" y="3744425"/>
          <a:ext cx="1634322" cy="10126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3.</a:t>
          </a:r>
          <a:endParaRPr lang="ru-RU" sz="5300" kern="1200" dirty="0"/>
        </a:p>
      </dsp:txBody>
      <dsp:txXfrm>
        <a:off x="668463" y="3793857"/>
        <a:ext cx="1535458" cy="91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2321C-3F77-4D5D-85E7-BE4F2118830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A40E-8999-4984-BA79-C8E0D69C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A40E-8999-4984-BA79-C8E0D69C0B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F839B5-34B7-4E40-941F-9754D6F908D0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71844B-3D54-4F73-A2D1-7CB71904A9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620" y="332656"/>
            <a:ext cx="7308304" cy="3168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ПРОЦЕСІВ ІНТЕГРАЦІЇ УКРАЇНИ У СВІТОВИЙ ПРОСТІР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645024"/>
            <a:ext cx="5760640" cy="29523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803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7" y="0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Програмні угоди щодо багатостороннього співробітництва </a:t>
            </a:r>
            <a:r>
              <a:rPr lang="uk-UA" sz="2400" dirty="0" err="1" smtClean="0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ЄС: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575614"/>
              </p:ext>
            </p:extLst>
          </p:nvPr>
        </p:nvGraphicFramePr>
        <p:xfrm>
          <a:off x="0" y="1196752"/>
          <a:ext cx="8172400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Картинки по запросу угоди між єс та україною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331236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980728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Програмні угоди щодо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співробітництва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та НАТО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45652"/>
              </p:ext>
            </p:extLst>
          </p:nvPr>
        </p:nvGraphicFramePr>
        <p:xfrm>
          <a:off x="0" y="980728"/>
          <a:ext cx="8172400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Картинки по запросу нато та україною співробітництв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324036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для успішної консолідації зі світовим простором Україна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має: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9416"/>
            <a:ext cx="7848872" cy="4339864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перспективну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науково-технічну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базу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досить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високий рівень розвитку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промисловості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велику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кількість висококваліфікованої професійної робочої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сили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багаті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надра корисних копалин, різноманітні запаси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ресурсів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у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минулому потужний військово-промисловий комплекс, який при належному фінансуванні підлягає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відновленню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Картинки по запросу україни для интег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556792"/>
            <a:ext cx="81724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48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интеграция укра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77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446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Плюси інтеграційного процесу для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забезпечення міжнародної безпеки, макроекономічної стабільності</a:t>
            </a:r>
            <a:endParaRPr lang="uk-UA" dirty="0"/>
          </a:p>
          <a:p>
            <a:r>
              <a:rPr lang="uk-UA" dirty="0" smtClean="0"/>
              <a:t>надходження </a:t>
            </a:r>
            <a:r>
              <a:rPr lang="uk-UA" dirty="0"/>
              <a:t>нових інвестицій, захист прав і свобод </a:t>
            </a:r>
            <a:r>
              <a:rPr lang="uk-UA" dirty="0" smtClean="0"/>
              <a:t>людини</a:t>
            </a:r>
          </a:p>
          <a:p>
            <a:r>
              <a:rPr lang="uk-UA" dirty="0" smtClean="0"/>
              <a:t>високі </a:t>
            </a:r>
            <a:r>
              <a:rPr lang="uk-UA" dirty="0"/>
              <a:t>стандарти життя населення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" y="3819234"/>
            <a:ext cx="4392488" cy="262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Картинки по запросу инвести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38" y="3840621"/>
            <a:ext cx="4045262" cy="26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7776864" cy="115212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Слабкі сторони української економіки: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30219"/>
            <a:ext cx="3816424" cy="4525963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r>
              <a:rPr lang="uk-UA" dirty="0" smtClean="0"/>
              <a:t>недовершеність </a:t>
            </a:r>
            <a:r>
              <a:rPr lang="uk-UA" dirty="0"/>
              <a:t>управління зовнішньоекономічною діяльністю, особливо </a:t>
            </a:r>
            <a:r>
              <a:rPr lang="uk-UA" dirty="0" smtClean="0"/>
              <a:t>експортом,</a:t>
            </a:r>
          </a:p>
          <a:p>
            <a:r>
              <a:rPr lang="uk-UA" dirty="0" smtClean="0"/>
              <a:t>недостатню </a:t>
            </a:r>
            <a:r>
              <a:rPr lang="uk-UA" dirty="0"/>
              <a:t>якість продукції та її ненадійність, </a:t>
            </a:r>
            <a:endParaRPr lang="uk-UA" dirty="0" smtClean="0"/>
          </a:p>
          <a:p>
            <a:r>
              <a:rPr lang="uk-UA" dirty="0" smtClean="0"/>
              <a:t>низьку </a:t>
            </a:r>
            <a:r>
              <a:rPr lang="uk-UA" dirty="0"/>
              <a:t>конкурентоспроможність продукції, </a:t>
            </a:r>
            <a:endParaRPr lang="uk-UA" dirty="0" smtClean="0"/>
          </a:p>
          <a:p>
            <a:r>
              <a:rPr lang="uk-UA" dirty="0" smtClean="0"/>
              <a:t>слабку в деяких аспектах науково-технічну базу,</a:t>
            </a:r>
          </a:p>
          <a:p>
            <a:r>
              <a:rPr lang="uk-UA" dirty="0" smtClean="0"/>
              <a:t>несприятливі </a:t>
            </a:r>
            <a:r>
              <a:rPr lang="uk-UA" dirty="0"/>
              <a:t>умови ведення </a:t>
            </a:r>
            <a:r>
              <a:rPr lang="uk-UA" dirty="0" smtClean="0"/>
              <a:t>бізнесу,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908720"/>
            <a:ext cx="3672408" cy="46805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r>
              <a:rPr lang="uk-UA" dirty="0"/>
              <a:t>ускладнену податкову систему для іноземних інвесторів, </a:t>
            </a:r>
          </a:p>
          <a:p>
            <a:r>
              <a:rPr lang="uk-UA" dirty="0"/>
              <a:t>слабку координованість співпраці на міжнародному ринку, </a:t>
            </a:r>
          </a:p>
          <a:p>
            <a:r>
              <a:rPr lang="uk-UA" dirty="0"/>
              <a:t>низький рейтинг авторитету та безпеки нашої держави для кредиторів та інвесторів,</a:t>
            </a:r>
          </a:p>
          <a:p>
            <a:r>
              <a:rPr lang="uk-UA" dirty="0"/>
              <a:t>невідповідність окремих законів Конституції України до прийнятих міжнародних актів.</a:t>
            </a:r>
            <a:endParaRPr lang="ru-RU" dirty="0"/>
          </a:p>
          <a:p>
            <a:endParaRPr lang="ru-RU" dirty="0"/>
          </a:p>
        </p:txBody>
      </p:sp>
      <p:pic>
        <p:nvPicPr>
          <p:cNvPr id="12290" name="Picture 2" descr="Картинки по запросу конкурентоспособ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01208"/>
            <a:ext cx="424847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Картинки по запросу doing business 2017 uk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9148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Картинки по запросу doing business 2017 ukra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Мінуси інтеграції для </a:t>
            </a:r>
            <a:r>
              <a:rPr lang="uk-UA" dirty="0" err="1" smtClean="0"/>
              <a:t>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7632848" cy="48463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Основний недоліків </a:t>
            </a:r>
            <a:r>
              <a:rPr lang="uk-UA" dirty="0"/>
              <a:t>інтеграції у міжнародний простір для </a:t>
            </a:r>
            <a:r>
              <a:rPr lang="uk-UA" dirty="0" smtClean="0"/>
              <a:t>України - загострення </a:t>
            </a:r>
            <a:r>
              <a:rPr lang="uk-UA" dirty="0"/>
              <a:t>політичних та економічних відносин з країнами </a:t>
            </a:r>
            <a:r>
              <a:rPr lang="uk-UA" dirty="0" smtClean="0"/>
              <a:t>СНД</a:t>
            </a:r>
          </a:p>
          <a:p>
            <a:r>
              <a:rPr lang="uk-UA" dirty="0" smtClean="0"/>
              <a:t>Банкрутство частини українських виробників</a:t>
            </a:r>
          </a:p>
          <a:p>
            <a:r>
              <a:rPr lang="uk-UA" dirty="0" smtClean="0"/>
              <a:t>Зростання безробіття, відтік працездатного населення</a:t>
            </a:r>
          </a:p>
          <a:p>
            <a:r>
              <a:rPr lang="uk-UA" dirty="0" smtClean="0"/>
              <a:t>Значні витрати на реалізацію вимог угоди</a:t>
            </a:r>
          </a:p>
          <a:p>
            <a:endParaRPr lang="ru-RU" dirty="0"/>
          </a:p>
        </p:txBody>
      </p:sp>
      <p:pic>
        <p:nvPicPr>
          <p:cNvPr id="13314" name="Picture 2" descr="Картинки по запросу украина интег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23655"/>
            <a:ext cx="4176464" cy="25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1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Потенційні можливості для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235382"/>
              </p:ext>
            </p:extLst>
          </p:nvPr>
        </p:nvGraphicFramePr>
        <p:xfrm>
          <a:off x="107504" y="1268760"/>
          <a:ext cx="7920880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3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Загрози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ризики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інтеграційного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процесу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20959"/>
              </p:ext>
            </p:extLst>
          </p:nvPr>
        </p:nvGraphicFramePr>
        <p:xfrm>
          <a:off x="-7493" y="1772816"/>
          <a:ext cx="8100392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20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597" y="116632"/>
            <a:ext cx="724204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 smtClean="0"/>
              <a:t>Постановка проблеми та актуальність дослідження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7504" y="1268760"/>
            <a:ext cx="4104456" cy="345638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 сучасних соціально-політичних умовах важливого значення набуває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питання інтеграції України у світовий простір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а також посилення політичних та економічних позицій країни на міжнародній арені.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45035" y="1268760"/>
            <a:ext cx="3810049" cy="3915816"/>
          </a:xfr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Актуальність дослідження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цієї теми зумовлена необхідністю більш детально розглянути </a:t>
            </a:r>
            <a:r>
              <a:rPr lang="uk-UA" i="1" u="sng" dirty="0">
                <a:solidFill>
                  <a:schemeClr val="bg2">
                    <a:lumMod val="50000"/>
                  </a:schemeClr>
                </a:solidFill>
              </a:rPr>
              <a:t>потенційні можливості та перспективи інтеграції  України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проаналізувати </a:t>
            </a:r>
            <a:r>
              <a:rPr lang="uk-UA" i="1" u="sng" dirty="0">
                <a:solidFill>
                  <a:schemeClr val="bg2">
                    <a:lumMod val="50000"/>
                  </a:schemeClr>
                </a:solidFill>
              </a:rPr>
              <a:t>головні недоліки і несприятливі </a:t>
            </a:r>
            <a:r>
              <a:rPr lang="uk-UA" i="1" u="sng" dirty="0" smtClean="0">
                <a:solidFill>
                  <a:schemeClr val="bg2">
                    <a:lumMod val="50000"/>
                  </a:schemeClr>
                </a:solidFill>
              </a:rPr>
              <a:t>фактори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Картинки по запросу интег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352839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интегр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47" y="4725144"/>
            <a:ext cx="406794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98072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Висновки: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244408" cy="3744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Цілі України та міжнародних структур повинні знаходитися в одній площині та взаємодоповнювати один одного. </a:t>
            </a:r>
            <a:endParaRPr lang="uk-UA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Оскільки 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процес інтеграції має як переваги, так і ризики, Україні слід акцентувати увагу на використанні саме позитивних моментів інтегрування з одночасним виробленням стратегії й тактики поведінки щодо уникнення вище зазначених загроз і недоліків. </a:t>
            </a:r>
            <a:endParaRPr lang="uk-UA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Картинки по запросу глобал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44" y="4149110"/>
            <a:ext cx="4070493" cy="27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глобализация укра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2520280" cy="23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079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971122" cy="48463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З огляду на це варто вказати, що бажання України залучитися до інтеграції є логічним наслідком її прагнення до цивілізованої правової держави та розбудови демократичного розвиненого суспільства.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5364" name="Picture 4" descr="Картинки по запросу р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88201"/>
            <a:ext cx="4154698" cy="276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Картинки по запросу демократическое обще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90" y="1772816"/>
            <a:ext cx="21806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глобализ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778145"/>
            <a:ext cx="4466940" cy="28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7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0995" y="2420888"/>
            <a:ext cx="7212636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6000" dirty="0" smtClean="0">
                <a:solidFill>
                  <a:schemeClr val="bg2">
                    <a:lumMod val="50000"/>
                  </a:schemeClr>
                </a:solidFill>
              </a:rPr>
              <a:t>ДЯКУЮ ЗА УВАГУ!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8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617"/>
            <a:ext cx="7239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Мета статті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76" y="1221862"/>
            <a:ext cx="8078824" cy="551950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омплексний аналіз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всіх аспектів, пов’язаних з процесами інтеграції України у світовий простір,  а також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визначення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на основі цього ґрунтовного розгляду перспектив і пріоритетів України у міжнародній сфері.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интеграция укра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735698"/>
            <a:ext cx="3636403" cy="30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глобал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2368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598" y="-1714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SWOT-</a:t>
            </a:r>
            <a:r>
              <a:rPr lang="uk-UA" dirty="0" smtClean="0"/>
              <a:t>АНАЛІЗ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096335" cy="4846320"/>
          </a:xfrm>
        </p:spPr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ля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оцінки процесів інтегрування України у світовий простір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було використано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метод SWOT-аналізу, за допомогою якого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виявлено </a:t>
            </a:r>
            <a:r>
              <a:rPr lang="uk-UA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сильні та слабкі сторони інтеграційного розвитку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а </a:t>
            </a:r>
            <a:r>
              <a:rPr lang="uk-UA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 можливості і загрози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які, безумовно, будуть супроводжувати цей процес.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100" name="Picture 4" descr="Картинки по запросу свот анал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53650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7992888" cy="484632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Сьогодні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процеси міжнародної інтеграції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є домінуючими в розвитку світового співробітництва. </a:t>
            </a:r>
            <a:endParaRPr lang="uk-UA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Жодна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країна світу не може залишатись осторонь міжнародної інтеграції, яка виступає 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</a:rPr>
              <a:t>рушійною силою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для раціонального використання матеріальних та людських ресурсів на всіх рівнях господарства.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84076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172400" cy="4123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Така </a:t>
            </a:r>
            <a:r>
              <a:rPr lang="uk-UA" b="1" i="1" dirty="0">
                <a:solidFill>
                  <a:schemeClr val="bg2">
                    <a:lumMod val="50000"/>
                  </a:schemeClr>
                </a:solidFill>
              </a:rPr>
              <a:t>неможливість ізоляції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від всеохоплюючої та динамічної інтеграції впливає на Україну, яка на даний момент знаходиться на </a:t>
            </a:r>
            <a:r>
              <a:rPr lang="uk-UA" i="1" u="sng" dirty="0">
                <a:solidFill>
                  <a:schemeClr val="bg2">
                    <a:lumMod val="50000"/>
                  </a:schemeClr>
                </a:solidFill>
              </a:rPr>
              <a:t>початковому рівні інтеграції до міжнародних </a:t>
            </a:r>
            <a:r>
              <a:rPr lang="uk-UA" i="1" u="sng" dirty="0" smtClean="0">
                <a:solidFill>
                  <a:schemeClr val="bg2">
                    <a:lumMod val="50000"/>
                  </a:schemeClr>
                </a:solidFill>
              </a:rPr>
              <a:t>структур.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6264696" cy="33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194156" cy="1143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uk-UA" sz="5400" dirty="0" err="1" smtClean="0">
                <a:solidFill>
                  <a:schemeClr val="bg2">
                    <a:lumMod val="50000"/>
                  </a:schemeClr>
                </a:solidFill>
              </a:rPr>
              <a:t>уКРАЇНА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8"/>
            <a:ext cx="5472608" cy="51149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1945р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. була однією з країн-засновниць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ООН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брала активну участь у роботі міжнародної організації і дотепер має рівні з іншими членами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права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еодноразово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обиралася непостійним учасником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Ради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Безпеки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Активно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залучається до діяльності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Економічної і Соціальної Ради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– головного органу з координації економічних процесів в ООН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Картинки по запросу УКРАИНА О О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334125" cy="181148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172" name="Picture 4" descr="Картинки по запросу УКРАИНА О О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974085" cy="18722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174" name="Picture 6" descr="Картинки по запросу ЕКОНОМІЧНА І СОЦІАЛЬНА РАДА ООН УКРАЇ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08437"/>
            <a:ext cx="2326013" cy="204412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195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4204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Досягнуті етапи інтеграції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1484784"/>
            <a:ext cx="3520440" cy="4114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З 1992р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. Україна є учасником  відомств Світового банку, а саме Міжнародної фінансової корпорації, Міжнародного банку реконструкції і розвитку та Міжнародної асоціації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розвитку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60" y="1484784"/>
            <a:ext cx="3520440" cy="4114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 2008 року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Україна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набула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повноправного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членства в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Світовій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торгівлі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(СОТ) </a:t>
            </a:r>
          </a:p>
          <a:p>
            <a:endParaRPr lang="ru-RU" dirty="0"/>
          </a:p>
        </p:txBody>
      </p:sp>
      <p:pic>
        <p:nvPicPr>
          <p:cNvPr id="8194" name="Picture 2" descr="Картинки по запросу світовий бан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44081"/>
            <a:ext cx="1728192" cy="13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с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48" y="3803460"/>
            <a:ext cx="3528392" cy="28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39000" cy="1143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Головна мета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– вступ до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єс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нато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Картинки по запросу нато украї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5801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єс украї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560377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2771</TotalTime>
  <Words>770</Words>
  <Application>Microsoft Office PowerPoint</Application>
  <PresentationFormat>Экран (4:3)</PresentationFormat>
  <Paragraphs>79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Trebuchet MS</vt:lpstr>
      <vt:lpstr>Wingdings</vt:lpstr>
      <vt:lpstr>Wingdings 2</vt:lpstr>
      <vt:lpstr>Изящная</vt:lpstr>
      <vt:lpstr>АНАЛІЗ ПРОЦЕСІВ ІНТЕГРАЦІЇ УКРАЇНИ У СВІТОВИЙ ПРОСТІР </vt:lpstr>
      <vt:lpstr>Постановка проблеми та актуальність дослідження</vt:lpstr>
      <vt:lpstr>Мета статті</vt:lpstr>
      <vt:lpstr>SWOT-АНАЛІЗ</vt:lpstr>
      <vt:lpstr>Презентация PowerPoint</vt:lpstr>
      <vt:lpstr>Презентация PowerPoint</vt:lpstr>
      <vt:lpstr>уКРАЇНА</vt:lpstr>
      <vt:lpstr>Досягнуті етапи інтеграції україни</vt:lpstr>
      <vt:lpstr>Головна мета україни – вступ до єс і нато</vt:lpstr>
      <vt:lpstr>Програмні угоди щодо багатостороннього співробітництва україни з ЄС:</vt:lpstr>
      <vt:lpstr>Програмні угоди щодо  співробітництва україни та НАТО </vt:lpstr>
      <vt:lpstr>для успішної консолідації зі світовим простором Україна має:</vt:lpstr>
      <vt:lpstr>Презентация PowerPoint</vt:lpstr>
      <vt:lpstr>Плюси інтеграційного процесу для україни</vt:lpstr>
      <vt:lpstr>Слабкі сторони української економіки:</vt:lpstr>
      <vt:lpstr>Презентация PowerPoint</vt:lpstr>
      <vt:lpstr>Мінуси інтеграції для україни</vt:lpstr>
      <vt:lpstr>Потенційні можливості для україни</vt:lpstr>
      <vt:lpstr> Загрози та ризики інтеграційного процесу для україни</vt:lpstr>
      <vt:lpstr>Висновки:</vt:lpstr>
      <vt:lpstr>Презентация PowerPoint</vt:lpstr>
      <vt:lpstr>ДЯКУЮ ЗА УВАГУ!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</dc:creator>
  <cp:lastModifiedBy>Мама</cp:lastModifiedBy>
  <cp:revision>19</cp:revision>
  <dcterms:created xsi:type="dcterms:W3CDTF">2017-11-26T19:18:26Z</dcterms:created>
  <dcterms:modified xsi:type="dcterms:W3CDTF">2018-01-16T16:05:11Z</dcterms:modified>
</cp:coreProperties>
</file>