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8" r:id="rId3"/>
    <p:sldId id="259" r:id="rId4"/>
    <p:sldId id="260" r:id="rId5"/>
    <p:sldId id="261" r:id="rId6"/>
    <p:sldId id="27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DDA46E-71E8-4283-A285-92DDF4E362C6}" type="doc">
      <dgm:prSet loTypeId="urn:microsoft.com/office/officeart/2005/8/layout/vList6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4C03F01-D134-4C89-98B1-33E56E0A0ADC}">
      <dgm:prSet phldrT="[Текст]" custT="1"/>
      <dgm:spPr/>
      <dgm:t>
        <a:bodyPr/>
        <a:lstStyle/>
        <a:p>
          <a:r>
            <a:rPr lang="uk-UA" sz="4000" dirty="0"/>
            <a:t>1</a:t>
          </a:r>
          <a:endParaRPr lang="ru-RU" sz="4000" dirty="0"/>
        </a:p>
      </dgm:t>
    </dgm:pt>
    <dgm:pt modelId="{A4B6540B-FA38-429A-A648-2FDE090711F6}" type="parTrans" cxnId="{C1A987CD-7026-4AAD-8110-388B13EE368E}">
      <dgm:prSet/>
      <dgm:spPr/>
      <dgm:t>
        <a:bodyPr/>
        <a:lstStyle/>
        <a:p>
          <a:endParaRPr lang="ru-RU" sz="4000"/>
        </a:p>
      </dgm:t>
    </dgm:pt>
    <dgm:pt modelId="{1B60E582-4B05-44E3-A981-AA5D7AF6120B}" type="sibTrans" cxnId="{C1A987CD-7026-4AAD-8110-388B13EE368E}">
      <dgm:prSet/>
      <dgm:spPr/>
      <dgm:t>
        <a:bodyPr/>
        <a:lstStyle/>
        <a:p>
          <a:endParaRPr lang="ru-RU" sz="4000"/>
        </a:p>
      </dgm:t>
    </dgm:pt>
    <dgm:pt modelId="{140EC3EF-3B7F-46E1-A6DA-325DE7A49E4B}">
      <dgm:prSet phldrT="[Текст]" custT="1"/>
      <dgm:spPr/>
      <dgm:t>
        <a:bodyPr/>
        <a:lstStyle/>
        <a:p>
          <a:r>
            <a:rPr lang="uk-UA" sz="4000" i="1" dirty="0"/>
            <a:t>пізнавальна</a:t>
          </a:r>
          <a:endParaRPr lang="ru-RU" sz="4000" dirty="0"/>
        </a:p>
      </dgm:t>
    </dgm:pt>
    <dgm:pt modelId="{C6F008D7-0E35-48D5-B74E-1C3A6B29CB3C}" type="parTrans" cxnId="{6D393FEB-C394-4A66-BE7B-6BAF11BBF7E7}">
      <dgm:prSet/>
      <dgm:spPr/>
      <dgm:t>
        <a:bodyPr/>
        <a:lstStyle/>
        <a:p>
          <a:endParaRPr lang="ru-RU" sz="4000"/>
        </a:p>
      </dgm:t>
    </dgm:pt>
    <dgm:pt modelId="{CAFFEFED-89D6-4FF7-96D1-018C2BB98062}" type="sibTrans" cxnId="{6D393FEB-C394-4A66-BE7B-6BAF11BBF7E7}">
      <dgm:prSet/>
      <dgm:spPr/>
      <dgm:t>
        <a:bodyPr/>
        <a:lstStyle/>
        <a:p>
          <a:endParaRPr lang="ru-RU" sz="4000"/>
        </a:p>
      </dgm:t>
    </dgm:pt>
    <dgm:pt modelId="{9B6C0705-4143-4509-B38F-F9FD74DF662C}">
      <dgm:prSet phldrT="[Текст]" custT="1"/>
      <dgm:spPr/>
      <dgm:t>
        <a:bodyPr/>
        <a:lstStyle/>
        <a:p>
          <a:r>
            <a:rPr lang="uk-UA" sz="4000" dirty="0"/>
            <a:t>2</a:t>
          </a:r>
          <a:endParaRPr lang="ru-RU" sz="4000" dirty="0"/>
        </a:p>
      </dgm:t>
    </dgm:pt>
    <dgm:pt modelId="{793645B7-5CBB-4F38-8887-C0D8C1599C51}" type="parTrans" cxnId="{0FFEDE6F-F32A-43B0-A98D-B0524F139B45}">
      <dgm:prSet/>
      <dgm:spPr/>
      <dgm:t>
        <a:bodyPr/>
        <a:lstStyle/>
        <a:p>
          <a:endParaRPr lang="ru-RU" sz="4000"/>
        </a:p>
      </dgm:t>
    </dgm:pt>
    <dgm:pt modelId="{716689A2-4850-44B5-8D0D-75B5D4567765}" type="sibTrans" cxnId="{0FFEDE6F-F32A-43B0-A98D-B0524F139B45}">
      <dgm:prSet/>
      <dgm:spPr/>
      <dgm:t>
        <a:bodyPr/>
        <a:lstStyle/>
        <a:p>
          <a:endParaRPr lang="ru-RU" sz="4000"/>
        </a:p>
      </dgm:t>
    </dgm:pt>
    <dgm:pt modelId="{C458E849-5026-4AFB-A607-B620E5649034}">
      <dgm:prSet custT="1"/>
      <dgm:spPr/>
      <dgm:t>
        <a:bodyPr/>
        <a:lstStyle/>
        <a:p>
          <a:r>
            <a:rPr lang="uk-UA" sz="4000" i="1"/>
            <a:t>самостійна,</a:t>
          </a:r>
          <a:endParaRPr lang="ru-RU" sz="4000" dirty="0"/>
        </a:p>
      </dgm:t>
    </dgm:pt>
    <dgm:pt modelId="{8F55CCA3-D9EA-42B7-B842-68A385A0DBEB}" type="parTrans" cxnId="{3BC88EBC-AFBA-4230-9F4C-8BE10FB9B2D4}">
      <dgm:prSet/>
      <dgm:spPr/>
      <dgm:t>
        <a:bodyPr/>
        <a:lstStyle/>
        <a:p>
          <a:endParaRPr lang="ru-RU" sz="4000"/>
        </a:p>
      </dgm:t>
    </dgm:pt>
    <dgm:pt modelId="{1E9BB493-3017-465C-8B8F-0AD71ADBDD2A}" type="sibTrans" cxnId="{3BC88EBC-AFBA-4230-9F4C-8BE10FB9B2D4}">
      <dgm:prSet/>
      <dgm:spPr/>
      <dgm:t>
        <a:bodyPr/>
        <a:lstStyle/>
        <a:p>
          <a:endParaRPr lang="ru-RU" sz="4000"/>
        </a:p>
      </dgm:t>
    </dgm:pt>
    <dgm:pt modelId="{2C3823EF-7329-43C0-A470-25E9EDD45112}">
      <dgm:prSet phldrT="[Текст]" custT="1"/>
      <dgm:spPr/>
      <dgm:t>
        <a:bodyPr/>
        <a:lstStyle/>
        <a:p>
          <a:r>
            <a:rPr lang="uk-UA" sz="4000" dirty="0"/>
            <a:t>3</a:t>
          </a:r>
          <a:endParaRPr lang="ru-RU" sz="4000" dirty="0"/>
        </a:p>
      </dgm:t>
    </dgm:pt>
    <dgm:pt modelId="{F1FFE588-63DB-4F27-AE23-12AD85EBA17B}" type="parTrans" cxnId="{8C2EAD36-327B-4493-9BA4-28CC50F14A9E}">
      <dgm:prSet/>
      <dgm:spPr/>
      <dgm:t>
        <a:bodyPr/>
        <a:lstStyle/>
        <a:p>
          <a:endParaRPr lang="ru-RU" sz="4000"/>
        </a:p>
      </dgm:t>
    </dgm:pt>
    <dgm:pt modelId="{27D60AD4-8750-48BA-A10A-B2F0C914BE6D}" type="sibTrans" cxnId="{8C2EAD36-327B-4493-9BA4-28CC50F14A9E}">
      <dgm:prSet/>
      <dgm:spPr/>
      <dgm:t>
        <a:bodyPr/>
        <a:lstStyle/>
        <a:p>
          <a:endParaRPr lang="ru-RU" sz="4000"/>
        </a:p>
      </dgm:t>
    </dgm:pt>
    <dgm:pt modelId="{8D5A98EE-9700-4933-9506-B3771F9DBF0B}">
      <dgm:prSet custT="1"/>
      <dgm:spPr/>
      <dgm:t>
        <a:bodyPr/>
        <a:lstStyle/>
        <a:p>
          <a:r>
            <a:rPr lang="uk-UA" sz="4000" i="1" dirty="0"/>
            <a:t>прогностична</a:t>
          </a:r>
          <a:endParaRPr lang="ru-RU" sz="4000" dirty="0"/>
        </a:p>
      </dgm:t>
    </dgm:pt>
    <dgm:pt modelId="{43431E4C-2C3F-470B-BC4B-31498BE97C11}" type="parTrans" cxnId="{6D3A7EAB-5060-464C-9932-71FE5AA451C1}">
      <dgm:prSet/>
      <dgm:spPr/>
      <dgm:t>
        <a:bodyPr/>
        <a:lstStyle/>
        <a:p>
          <a:endParaRPr lang="ru-RU" sz="4000"/>
        </a:p>
      </dgm:t>
    </dgm:pt>
    <dgm:pt modelId="{8062F7CF-3C60-4A93-B021-9B0A297C1079}" type="sibTrans" cxnId="{6D3A7EAB-5060-464C-9932-71FE5AA451C1}">
      <dgm:prSet/>
      <dgm:spPr/>
      <dgm:t>
        <a:bodyPr/>
        <a:lstStyle/>
        <a:p>
          <a:endParaRPr lang="ru-RU" sz="4000"/>
        </a:p>
      </dgm:t>
    </dgm:pt>
    <dgm:pt modelId="{A508777B-9595-4653-A132-481E07E45F68}">
      <dgm:prSet custT="1"/>
      <dgm:spPr/>
      <dgm:t>
        <a:bodyPr/>
        <a:lstStyle/>
        <a:p>
          <a:r>
            <a:rPr lang="uk-UA" sz="4000" dirty="0"/>
            <a:t>4</a:t>
          </a:r>
          <a:endParaRPr lang="ru-RU" sz="4000" dirty="0"/>
        </a:p>
      </dgm:t>
    </dgm:pt>
    <dgm:pt modelId="{BF83568D-4094-4786-B124-DDDAF847A121}" type="parTrans" cxnId="{E829E2CA-74B9-409A-814E-2A9CFE01C474}">
      <dgm:prSet/>
      <dgm:spPr/>
      <dgm:t>
        <a:bodyPr/>
        <a:lstStyle/>
        <a:p>
          <a:endParaRPr lang="ru-RU" sz="4000"/>
        </a:p>
      </dgm:t>
    </dgm:pt>
    <dgm:pt modelId="{5C4B8DB4-CE93-4CAA-BD7C-500EBCE59B7A}" type="sibTrans" cxnId="{E829E2CA-74B9-409A-814E-2A9CFE01C474}">
      <dgm:prSet/>
      <dgm:spPr/>
      <dgm:t>
        <a:bodyPr/>
        <a:lstStyle/>
        <a:p>
          <a:endParaRPr lang="ru-RU" sz="4000"/>
        </a:p>
      </dgm:t>
    </dgm:pt>
    <dgm:pt modelId="{FF4C815F-D751-4345-A6EF-23CCD6C2CA70}">
      <dgm:prSet custT="1"/>
      <dgm:spPr/>
      <dgm:t>
        <a:bodyPr/>
        <a:lstStyle/>
        <a:p>
          <a:r>
            <a:rPr lang="uk-UA" sz="4000" dirty="0"/>
            <a:t>5</a:t>
          </a:r>
          <a:endParaRPr lang="ru-RU" sz="4000" dirty="0"/>
        </a:p>
      </dgm:t>
    </dgm:pt>
    <dgm:pt modelId="{2386C59D-8499-47A4-B681-B09E6B5010B0}" type="parTrans" cxnId="{B73D7544-E7EC-4F48-B397-CE10D5FF559C}">
      <dgm:prSet/>
      <dgm:spPr/>
      <dgm:t>
        <a:bodyPr/>
        <a:lstStyle/>
        <a:p>
          <a:endParaRPr lang="ru-RU" sz="4000"/>
        </a:p>
      </dgm:t>
    </dgm:pt>
    <dgm:pt modelId="{C42E033E-8036-4BA2-B2DD-3E6811216CD9}" type="sibTrans" cxnId="{B73D7544-E7EC-4F48-B397-CE10D5FF559C}">
      <dgm:prSet/>
      <dgm:spPr/>
      <dgm:t>
        <a:bodyPr/>
        <a:lstStyle/>
        <a:p>
          <a:endParaRPr lang="ru-RU" sz="4000"/>
        </a:p>
      </dgm:t>
    </dgm:pt>
    <dgm:pt modelId="{3B9C4DEE-2B75-473F-A2DC-8C088C3814F1}">
      <dgm:prSet custT="1"/>
      <dgm:spPr/>
      <dgm:t>
        <a:bodyPr/>
        <a:lstStyle/>
        <a:p>
          <a:r>
            <a:rPr lang="uk-UA" sz="4000" i="1" dirty="0" err="1"/>
            <a:t>коригуюча</a:t>
          </a:r>
          <a:r>
            <a:rPr lang="uk-UA" sz="4000" i="1" dirty="0"/>
            <a:t>, </a:t>
          </a:r>
          <a:endParaRPr lang="ru-RU" sz="4000" dirty="0"/>
        </a:p>
      </dgm:t>
    </dgm:pt>
    <dgm:pt modelId="{28F4A270-7A01-40BC-9934-47DC1886646F}" type="parTrans" cxnId="{5A2F6F74-5AFD-422B-97CA-ED644CD6223F}">
      <dgm:prSet/>
      <dgm:spPr/>
      <dgm:t>
        <a:bodyPr/>
        <a:lstStyle/>
        <a:p>
          <a:endParaRPr lang="ru-RU" sz="4000"/>
        </a:p>
      </dgm:t>
    </dgm:pt>
    <dgm:pt modelId="{9B496734-1512-45E4-B8F8-3ADD3046083E}" type="sibTrans" cxnId="{5A2F6F74-5AFD-422B-97CA-ED644CD6223F}">
      <dgm:prSet/>
      <dgm:spPr/>
      <dgm:t>
        <a:bodyPr/>
        <a:lstStyle/>
        <a:p>
          <a:endParaRPr lang="ru-RU" sz="4000"/>
        </a:p>
      </dgm:t>
    </dgm:pt>
    <dgm:pt modelId="{A9BA81CA-5458-4C53-AD64-7938C631D788}">
      <dgm:prSet custT="1"/>
      <dgm:spPr/>
      <dgm:t>
        <a:bodyPr/>
        <a:lstStyle/>
        <a:p>
          <a:r>
            <a:rPr lang="uk-UA" sz="4000" i="1" dirty="0"/>
            <a:t>виховна.</a:t>
          </a:r>
          <a:endParaRPr lang="ru-RU" sz="4000" dirty="0"/>
        </a:p>
      </dgm:t>
    </dgm:pt>
    <dgm:pt modelId="{112BC581-CEDD-4D0A-9390-94748F2C7BA1}" type="parTrans" cxnId="{387E1D27-F80E-4282-93E6-FB1902AE4B8B}">
      <dgm:prSet/>
      <dgm:spPr/>
      <dgm:t>
        <a:bodyPr/>
        <a:lstStyle/>
        <a:p>
          <a:endParaRPr lang="ru-RU" sz="4000"/>
        </a:p>
      </dgm:t>
    </dgm:pt>
    <dgm:pt modelId="{1B7045AB-4022-401B-945F-248D68F358D0}" type="sibTrans" cxnId="{387E1D27-F80E-4282-93E6-FB1902AE4B8B}">
      <dgm:prSet/>
      <dgm:spPr/>
      <dgm:t>
        <a:bodyPr/>
        <a:lstStyle/>
        <a:p>
          <a:endParaRPr lang="ru-RU" sz="4000"/>
        </a:p>
      </dgm:t>
    </dgm:pt>
    <dgm:pt modelId="{DDBCA143-7584-44AB-B0A0-9C085F74646C}" type="pres">
      <dgm:prSet presAssocID="{FCDDA46E-71E8-4283-A285-92DDF4E362C6}" presName="Name0" presStyleCnt="0">
        <dgm:presLayoutVars>
          <dgm:dir/>
          <dgm:animLvl val="lvl"/>
          <dgm:resizeHandles/>
        </dgm:presLayoutVars>
      </dgm:prSet>
      <dgm:spPr/>
    </dgm:pt>
    <dgm:pt modelId="{BC30F63D-5DF9-46B8-83B4-ACBAAB8AD8C5}" type="pres">
      <dgm:prSet presAssocID="{64C03F01-D134-4C89-98B1-33E56E0A0ADC}" presName="linNode" presStyleCnt="0"/>
      <dgm:spPr/>
    </dgm:pt>
    <dgm:pt modelId="{DD376406-2B18-4ABA-AEB4-077758D24061}" type="pres">
      <dgm:prSet presAssocID="{64C03F01-D134-4C89-98B1-33E56E0A0ADC}" presName="parentShp" presStyleLbl="node1" presStyleIdx="0" presStyleCnt="5" custScaleX="22158">
        <dgm:presLayoutVars>
          <dgm:bulletEnabled val="1"/>
        </dgm:presLayoutVars>
      </dgm:prSet>
      <dgm:spPr/>
    </dgm:pt>
    <dgm:pt modelId="{4E8894E4-D6F0-49C3-A787-06E29458ECDC}" type="pres">
      <dgm:prSet presAssocID="{64C03F01-D134-4C89-98B1-33E56E0A0ADC}" presName="childShp" presStyleLbl="bgAccFollowNode1" presStyleIdx="0" presStyleCnt="5">
        <dgm:presLayoutVars>
          <dgm:bulletEnabled val="1"/>
        </dgm:presLayoutVars>
      </dgm:prSet>
      <dgm:spPr/>
    </dgm:pt>
    <dgm:pt modelId="{612456AD-DBAE-4151-AB7F-72EB52AE1B5D}" type="pres">
      <dgm:prSet presAssocID="{1B60E582-4B05-44E3-A981-AA5D7AF6120B}" presName="spacing" presStyleCnt="0"/>
      <dgm:spPr/>
    </dgm:pt>
    <dgm:pt modelId="{3D8A9F63-3781-4988-A64B-E2CC8354F9A8}" type="pres">
      <dgm:prSet presAssocID="{9B6C0705-4143-4509-B38F-F9FD74DF662C}" presName="linNode" presStyleCnt="0"/>
      <dgm:spPr/>
    </dgm:pt>
    <dgm:pt modelId="{C14896CC-AF5D-4F20-875F-B239AC9C6296}" type="pres">
      <dgm:prSet presAssocID="{9B6C0705-4143-4509-B38F-F9FD74DF662C}" presName="parentShp" presStyleLbl="node1" presStyleIdx="1" presStyleCnt="5" custScaleX="22158">
        <dgm:presLayoutVars>
          <dgm:bulletEnabled val="1"/>
        </dgm:presLayoutVars>
      </dgm:prSet>
      <dgm:spPr/>
    </dgm:pt>
    <dgm:pt modelId="{C78A1E1C-965A-446B-8DEC-8D734C27B9CB}" type="pres">
      <dgm:prSet presAssocID="{9B6C0705-4143-4509-B38F-F9FD74DF662C}" presName="childShp" presStyleLbl="bgAccFollowNode1" presStyleIdx="1" presStyleCnt="5">
        <dgm:presLayoutVars>
          <dgm:bulletEnabled val="1"/>
        </dgm:presLayoutVars>
      </dgm:prSet>
      <dgm:spPr/>
    </dgm:pt>
    <dgm:pt modelId="{B9AB7890-E5D1-4DFE-8862-7BF35BD4203D}" type="pres">
      <dgm:prSet presAssocID="{716689A2-4850-44B5-8D0D-75B5D4567765}" presName="spacing" presStyleCnt="0"/>
      <dgm:spPr/>
    </dgm:pt>
    <dgm:pt modelId="{647CDB9A-E6DB-413D-9851-353D8ACC4EA6}" type="pres">
      <dgm:prSet presAssocID="{2C3823EF-7329-43C0-A470-25E9EDD45112}" presName="linNode" presStyleCnt="0"/>
      <dgm:spPr/>
    </dgm:pt>
    <dgm:pt modelId="{EB5395EA-1FBE-4721-AEEF-00A42AC66FB8}" type="pres">
      <dgm:prSet presAssocID="{2C3823EF-7329-43C0-A470-25E9EDD45112}" presName="parentShp" presStyleLbl="node1" presStyleIdx="2" presStyleCnt="5" custScaleX="22158">
        <dgm:presLayoutVars>
          <dgm:bulletEnabled val="1"/>
        </dgm:presLayoutVars>
      </dgm:prSet>
      <dgm:spPr/>
    </dgm:pt>
    <dgm:pt modelId="{50C2BB8C-6A78-40AF-B2E2-AFF4E998CEB8}" type="pres">
      <dgm:prSet presAssocID="{2C3823EF-7329-43C0-A470-25E9EDD45112}" presName="childShp" presStyleLbl="bgAccFollowNode1" presStyleIdx="2" presStyleCnt="5">
        <dgm:presLayoutVars>
          <dgm:bulletEnabled val="1"/>
        </dgm:presLayoutVars>
      </dgm:prSet>
      <dgm:spPr/>
    </dgm:pt>
    <dgm:pt modelId="{A457BC36-B40A-4428-B13E-5CE3801128D0}" type="pres">
      <dgm:prSet presAssocID="{27D60AD4-8750-48BA-A10A-B2F0C914BE6D}" presName="spacing" presStyleCnt="0"/>
      <dgm:spPr/>
    </dgm:pt>
    <dgm:pt modelId="{38F55C1F-476E-4A3A-8AB8-220CE36B6458}" type="pres">
      <dgm:prSet presAssocID="{A508777B-9595-4653-A132-481E07E45F68}" presName="linNode" presStyleCnt="0"/>
      <dgm:spPr/>
    </dgm:pt>
    <dgm:pt modelId="{4F767FC4-B56D-4EB8-A4AB-3A1EFC5A5CEA}" type="pres">
      <dgm:prSet presAssocID="{A508777B-9595-4653-A132-481E07E45F68}" presName="parentShp" presStyleLbl="node1" presStyleIdx="3" presStyleCnt="5" custScaleX="22158">
        <dgm:presLayoutVars>
          <dgm:bulletEnabled val="1"/>
        </dgm:presLayoutVars>
      </dgm:prSet>
      <dgm:spPr/>
    </dgm:pt>
    <dgm:pt modelId="{38EAD260-A073-4FBC-B873-7EB530F590AC}" type="pres">
      <dgm:prSet presAssocID="{A508777B-9595-4653-A132-481E07E45F68}" presName="childShp" presStyleLbl="bgAccFollowNode1" presStyleIdx="3" presStyleCnt="5">
        <dgm:presLayoutVars>
          <dgm:bulletEnabled val="1"/>
        </dgm:presLayoutVars>
      </dgm:prSet>
      <dgm:spPr/>
    </dgm:pt>
    <dgm:pt modelId="{A195AF1A-8069-4E3D-B683-C67733C0255A}" type="pres">
      <dgm:prSet presAssocID="{5C4B8DB4-CE93-4CAA-BD7C-500EBCE59B7A}" presName="spacing" presStyleCnt="0"/>
      <dgm:spPr/>
    </dgm:pt>
    <dgm:pt modelId="{E1F8EDFB-D624-4203-A90F-7B8AFB74FF2B}" type="pres">
      <dgm:prSet presAssocID="{FF4C815F-D751-4345-A6EF-23CCD6C2CA70}" presName="linNode" presStyleCnt="0"/>
      <dgm:spPr/>
    </dgm:pt>
    <dgm:pt modelId="{8268AEDD-333E-4445-A45D-C1CBB150132F}" type="pres">
      <dgm:prSet presAssocID="{FF4C815F-D751-4345-A6EF-23CCD6C2CA70}" presName="parentShp" presStyleLbl="node1" presStyleIdx="4" presStyleCnt="5" custScaleX="22158">
        <dgm:presLayoutVars>
          <dgm:bulletEnabled val="1"/>
        </dgm:presLayoutVars>
      </dgm:prSet>
      <dgm:spPr/>
    </dgm:pt>
    <dgm:pt modelId="{0A3A5964-0A09-498C-ADD4-A719CB2DFB7D}" type="pres">
      <dgm:prSet presAssocID="{FF4C815F-D751-4345-A6EF-23CCD6C2CA70}" presName="childShp" presStyleLbl="bgAccFollowNode1" presStyleIdx="4" presStyleCnt="5">
        <dgm:presLayoutVars>
          <dgm:bulletEnabled val="1"/>
        </dgm:presLayoutVars>
      </dgm:prSet>
      <dgm:spPr/>
    </dgm:pt>
  </dgm:ptLst>
  <dgm:cxnLst>
    <dgm:cxn modelId="{88147F01-F928-4514-9F47-013AE1100DDC}" type="presOf" srcId="{9B6C0705-4143-4509-B38F-F9FD74DF662C}" destId="{C14896CC-AF5D-4F20-875F-B239AC9C6296}" srcOrd="0" destOrd="0" presId="urn:microsoft.com/office/officeart/2005/8/layout/vList6"/>
    <dgm:cxn modelId="{3339D111-538B-430E-8218-19C94199CA6F}" type="presOf" srcId="{FCDDA46E-71E8-4283-A285-92DDF4E362C6}" destId="{DDBCA143-7584-44AB-B0A0-9C085F74646C}" srcOrd="0" destOrd="0" presId="urn:microsoft.com/office/officeart/2005/8/layout/vList6"/>
    <dgm:cxn modelId="{A4F01527-695B-4137-AE3D-C22ACFCECAAD}" type="presOf" srcId="{64C03F01-D134-4C89-98B1-33E56E0A0ADC}" destId="{DD376406-2B18-4ABA-AEB4-077758D24061}" srcOrd="0" destOrd="0" presId="urn:microsoft.com/office/officeart/2005/8/layout/vList6"/>
    <dgm:cxn modelId="{387E1D27-F80E-4282-93E6-FB1902AE4B8B}" srcId="{FF4C815F-D751-4345-A6EF-23CCD6C2CA70}" destId="{A9BA81CA-5458-4C53-AD64-7938C631D788}" srcOrd="0" destOrd="0" parTransId="{112BC581-CEDD-4D0A-9390-94748F2C7BA1}" sibTransId="{1B7045AB-4022-401B-945F-248D68F358D0}"/>
    <dgm:cxn modelId="{8C2EAD36-327B-4493-9BA4-28CC50F14A9E}" srcId="{FCDDA46E-71E8-4283-A285-92DDF4E362C6}" destId="{2C3823EF-7329-43C0-A470-25E9EDD45112}" srcOrd="2" destOrd="0" parTransId="{F1FFE588-63DB-4F27-AE23-12AD85EBA17B}" sibTransId="{27D60AD4-8750-48BA-A10A-B2F0C914BE6D}"/>
    <dgm:cxn modelId="{B73D7544-E7EC-4F48-B397-CE10D5FF559C}" srcId="{FCDDA46E-71E8-4283-A285-92DDF4E362C6}" destId="{FF4C815F-D751-4345-A6EF-23CCD6C2CA70}" srcOrd="4" destOrd="0" parTransId="{2386C59D-8499-47A4-B681-B09E6B5010B0}" sibTransId="{C42E033E-8036-4BA2-B2DD-3E6811216CD9}"/>
    <dgm:cxn modelId="{A178A969-2AA8-4D65-A5C8-BD25FE7D7DA6}" type="presOf" srcId="{140EC3EF-3B7F-46E1-A6DA-325DE7A49E4B}" destId="{4E8894E4-D6F0-49C3-A787-06E29458ECDC}" srcOrd="0" destOrd="0" presId="urn:microsoft.com/office/officeart/2005/8/layout/vList6"/>
    <dgm:cxn modelId="{2D00646D-6E35-4524-BA94-9C68905E9C1C}" type="presOf" srcId="{A508777B-9595-4653-A132-481E07E45F68}" destId="{4F767FC4-B56D-4EB8-A4AB-3A1EFC5A5CEA}" srcOrd="0" destOrd="0" presId="urn:microsoft.com/office/officeart/2005/8/layout/vList6"/>
    <dgm:cxn modelId="{76612B4E-F622-4575-A586-DE62947B99C4}" type="presOf" srcId="{C458E849-5026-4AFB-A607-B620E5649034}" destId="{50C2BB8C-6A78-40AF-B2E2-AFF4E998CEB8}" srcOrd="0" destOrd="0" presId="urn:microsoft.com/office/officeart/2005/8/layout/vList6"/>
    <dgm:cxn modelId="{0FFEDE6F-F32A-43B0-A98D-B0524F139B45}" srcId="{FCDDA46E-71E8-4283-A285-92DDF4E362C6}" destId="{9B6C0705-4143-4509-B38F-F9FD74DF662C}" srcOrd="1" destOrd="0" parTransId="{793645B7-5CBB-4F38-8887-C0D8C1599C51}" sibTransId="{716689A2-4850-44B5-8D0D-75B5D4567765}"/>
    <dgm:cxn modelId="{155DCB52-8457-4D52-A23E-7A81E6A9C56F}" type="presOf" srcId="{8D5A98EE-9700-4933-9506-B3771F9DBF0B}" destId="{C78A1E1C-965A-446B-8DEC-8D734C27B9CB}" srcOrd="0" destOrd="0" presId="urn:microsoft.com/office/officeart/2005/8/layout/vList6"/>
    <dgm:cxn modelId="{5A2F6F74-5AFD-422B-97CA-ED644CD6223F}" srcId="{A508777B-9595-4653-A132-481E07E45F68}" destId="{3B9C4DEE-2B75-473F-A2DC-8C088C3814F1}" srcOrd="0" destOrd="0" parTransId="{28F4A270-7A01-40BC-9934-47DC1886646F}" sibTransId="{9B496734-1512-45E4-B8F8-3ADD3046083E}"/>
    <dgm:cxn modelId="{6FE0299B-16F3-4192-A44D-5E56F3913642}" type="presOf" srcId="{FF4C815F-D751-4345-A6EF-23CCD6C2CA70}" destId="{8268AEDD-333E-4445-A45D-C1CBB150132F}" srcOrd="0" destOrd="0" presId="urn:microsoft.com/office/officeart/2005/8/layout/vList6"/>
    <dgm:cxn modelId="{E31812A9-93F7-4178-ABCB-212AE7209C50}" type="presOf" srcId="{A9BA81CA-5458-4C53-AD64-7938C631D788}" destId="{0A3A5964-0A09-498C-ADD4-A719CB2DFB7D}" srcOrd="0" destOrd="0" presId="urn:microsoft.com/office/officeart/2005/8/layout/vList6"/>
    <dgm:cxn modelId="{6D3A7EAB-5060-464C-9932-71FE5AA451C1}" srcId="{9B6C0705-4143-4509-B38F-F9FD74DF662C}" destId="{8D5A98EE-9700-4933-9506-B3771F9DBF0B}" srcOrd="0" destOrd="0" parTransId="{43431E4C-2C3F-470B-BC4B-31498BE97C11}" sibTransId="{8062F7CF-3C60-4A93-B021-9B0A297C1079}"/>
    <dgm:cxn modelId="{3BC88EBC-AFBA-4230-9F4C-8BE10FB9B2D4}" srcId="{2C3823EF-7329-43C0-A470-25E9EDD45112}" destId="{C458E849-5026-4AFB-A607-B620E5649034}" srcOrd="0" destOrd="0" parTransId="{8F55CCA3-D9EA-42B7-B842-68A385A0DBEB}" sibTransId="{1E9BB493-3017-465C-8B8F-0AD71ADBDD2A}"/>
    <dgm:cxn modelId="{E829E2CA-74B9-409A-814E-2A9CFE01C474}" srcId="{FCDDA46E-71E8-4283-A285-92DDF4E362C6}" destId="{A508777B-9595-4653-A132-481E07E45F68}" srcOrd="3" destOrd="0" parTransId="{BF83568D-4094-4786-B124-DDDAF847A121}" sibTransId="{5C4B8DB4-CE93-4CAA-BD7C-500EBCE59B7A}"/>
    <dgm:cxn modelId="{C1A987CD-7026-4AAD-8110-388B13EE368E}" srcId="{FCDDA46E-71E8-4283-A285-92DDF4E362C6}" destId="{64C03F01-D134-4C89-98B1-33E56E0A0ADC}" srcOrd="0" destOrd="0" parTransId="{A4B6540B-FA38-429A-A648-2FDE090711F6}" sibTransId="{1B60E582-4B05-44E3-A981-AA5D7AF6120B}"/>
    <dgm:cxn modelId="{BA6151D9-A27F-4B4D-963E-8DAC58BB5F11}" type="presOf" srcId="{3B9C4DEE-2B75-473F-A2DC-8C088C3814F1}" destId="{38EAD260-A073-4FBC-B873-7EB530F590AC}" srcOrd="0" destOrd="0" presId="urn:microsoft.com/office/officeart/2005/8/layout/vList6"/>
    <dgm:cxn modelId="{6D393FEB-C394-4A66-BE7B-6BAF11BBF7E7}" srcId="{64C03F01-D134-4C89-98B1-33E56E0A0ADC}" destId="{140EC3EF-3B7F-46E1-A6DA-325DE7A49E4B}" srcOrd="0" destOrd="0" parTransId="{C6F008D7-0E35-48D5-B74E-1C3A6B29CB3C}" sibTransId="{CAFFEFED-89D6-4FF7-96D1-018C2BB98062}"/>
    <dgm:cxn modelId="{D3EC66EC-242F-425F-A8D1-4AD5BB7A21FA}" type="presOf" srcId="{2C3823EF-7329-43C0-A470-25E9EDD45112}" destId="{EB5395EA-1FBE-4721-AEEF-00A42AC66FB8}" srcOrd="0" destOrd="0" presId="urn:microsoft.com/office/officeart/2005/8/layout/vList6"/>
    <dgm:cxn modelId="{263BB214-48F3-4C0B-AAB3-D721080FF520}" type="presParOf" srcId="{DDBCA143-7584-44AB-B0A0-9C085F74646C}" destId="{BC30F63D-5DF9-46B8-83B4-ACBAAB8AD8C5}" srcOrd="0" destOrd="0" presId="urn:microsoft.com/office/officeart/2005/8/layout/vList6"/>
    <dgm:cxn modelId="{9675915A-06C6-43E3-BF3B-CFED29AAC414}" type="presParOf" srcId="{BC30F63D-5DF9-46B8-83B4-ACBAAB8AD8C5}" destId="{DD376406-2B18-4ABA-AEB4-077758D24061}" srcOrd="0" destOrd="0" presId="urn:microsoft.com/office/officeart/2005/8/layout/vList6"/>
    <dgm:cxn modelId="{DB94E0F9-7B31-474B-82D0-0F10C3925A60}" type="presParOf" srcId="{BC30F63D-5DF9-46B8-83B4-ACBAAB8AD8C5}" destId="{4E8894E4-D6F0-49C3-A787-06E29458ECDC}" srcOrd="1" destOrd="0" presId="urn:microsoft.com/office/officeart/2005/8/layout/vList6"/>
    <dgm:cxn modelId="{62CD662A-4470-42E1-A04A-820C5D95B69B}" type="presParOf" srcId="{DDBCA143-7584-44AB-B0A0-9C085F74646C}" destId="{612456AD-DBAE-4151-AB7F-72EB52AE1B5D}" srcOrd="1" destOrd="0" presId="urn:microsoft.com/office/officeart/2005/8/layout/vList6"/>
    <dgm:cxn modelId="{56274031-1B9D-4952-ABD2-516CBE6C0DC5}" type="presParOf" srcId="{DDBCA143-7584-44AB-B0A0-9C085F74646C}" destId="{3D8A9F63-3781-4988-A64B-E2CC8354F9A8}" srcOrd="2" destOrd="0" presId="urn:microsoft.com/office/officeart/2005/8/layout/vList6"/>
    <dgm:cxn modelId="{821927A4-AE40-45F9-9B9D-0871B580892C}" type="presParOf" srcId="{3D8A9F63-3781-4988-A64B-E2CC8354F9A8}" destId="{C14896CC-AF5D-4F20-875F-B239AC9C6296}" srcOrd="0" destOrd="0" presId="urn:microsoft.com/office/officeart/2005/8/layout/vList6"/>
    <dgm:cxn modelId="{DD83460F-39F6-4C52-9C89-0ED1C4ACF083}" type="presParOf" srcId="{3D8A9F63-3781-4988-A64B-E2CC8354F9A8}" destId="{C78A1E1C-965A-446B-8DEC-8D734C27B9CB}" srcOrd="1" destOrd="0" presId="urn:microsoft.com/office/officeart/2005/8/layout/vList6"/>
    <dgm:cxn modelId="{FD100FC4-0F27-4043-92E6-8EB1826139A8}" type="presParOf" srcId="{DDBCA143-7584-44AB-B0A0-9C085F74646C}" destId="{B9AB7890-E5D1-4DFE-8862-7BF35BD4203D}" srcOrd="3" destOrd="0" presId="urn:microsoft.com/office/officeart/2005/8/layout/vList6"/>
    <dgm:cxn modelId="{32C22F1F-E383-49F1-8DD0-8364DC9F5656}" type="presParOf" srcId="{DDBCA143-7584-44AB-B0A0-9C085F74646C}" destId="{647CDB9A-E6DB-413D-9851-353D8ACC4EA6}" srcOrd="4" destOrd="0" presId="urn:microsoft.com/office/officeart/2005/8/layout/vList6"/>
    <dgm:cxn modelId="{4AA3DAB5-4CE8-4E4C-B6B3-62029E3A1C53}" type="presParOf" srcId="{647CDB9A-E6DB-413D-9851-353D8ACC4EA6}" destId="{EB5395EA-1FBE-4721-AEEF-00A42AC66FB8}" srcOrd="0" destOrd="0" presId="urn:microsoft.com/office/officeart/2005/8/layout/vList6"/>
    <dgm:cxn modelId="{0373EB4C-11B4-483E-9EE0-0B9EE809761B}" type="presParOf" srcId="{647CDB9A-E6DB-413D-9851-353D8ACC4EA6}" destId="{50C2BB8C-6A78-40AF-B2E2-AFF4E998CEB8}" srcOrd="1" destOrd="0" presId="urn:microsoft.com/office/officeart/2005/8/layout/vList6"/>
    <dgm:cxn modelId="{73F6AA39-3CDE-41D6-AB3A-B662B9559B62}" type="presParOf" srcId="{DDBCA143-7584-44AB-B0A0-9C085F74646C}" destId="{A457BC36-B40A-4428-B13E-5CE3801128D0}" srcOrd="5" destOrd="0" presId="urn:microsoft.com/office/officeart/2005/8/layout/vList6"/>
    <dgm:cxn modelId="{2039B20D-C6CC-4F04-961E-B13A1F306592}" type="presParOf" srcId="{DDBCA143-7584-44AB-B0A0-9C085F74646C}" destId="{38F55C1F-476E-4A3A-8AB8-220CE36B6458}" srcOrd="6" destOrd="0" presId="urn:microsoft.com/office/officeart/2005/8/layout/vList6"/>
    <dgm:cxn modelId="{6A506982-2D3A-466E-9EE5-4BD643C5BDC1}" type="presParOf" srcId="{38F55C1F-476E-4A3A-8AB8-220CE36B6458}" destId="{4F767FC4-B56D-4EB8-A4AB-3A1EFC5A5CEA}" srcOrd="0" destOrd="0" presId="urn:microsoft.com/office/officeart/2005/8/layout/vList6"/>
    <dgm:cxn modelId="{2B99141C-27EE-44F4-83BC-8CFD5AB61A87}" type="presParOf" srcId="{38F55C1F-476E-4A3A-8AB8-220CE36B6458}" destId="{38EAD260-A073-4FBC-B873-7EB530F590AC}" srcOrd="1" destOrd="0" presId="urn:microsoft.com/office/officeart/2005/8/layout/vList6"/>
    <dgm:cxn modelId="{7DA6742E-77DD-459B-B3DF-4B26ECD7CC83}" type="presParOf" srcId="{DDBCA143-7584-44AB-B0A0-9C085F74646C}" destId="{A195AF1A-8069-4E3D-B683-C67733C0255A}" srcOrd="7" destOrd="0" presId="urn:microsoft.com/office/officeart/2005/8/layout/vList6"/>
    <dgm:cxn modelId="{D9A623F3-5B76-4A3C-B86D-74A97F37D12B}" type="presParOf" srcId="{DDBCA143-7584-44AB-B0A0-9C085F74646C}" destId="{E1F8EDFB-D624-4203-A90F-7B8AFB74FF2B}" srcOrd="8" destOrd="0" presId="urn:microsoft.com/office/officeart/2005/8/layout/vList6"/>
    <dgm:cxn modelId="{7DADAFCD-A387-4383-9FB9-382DEFAD0B35}" type="presParOf" srcId="{E1F8EDFB-D624-4203-A90F-7B8AFB74FF2B}" destId="{8268AEDD-333E-4445-A45D-C1CBB150132F}" srcOrd="0" destOrd="0" presId="urn:microsoft.com/office/officeart/2005/8/layout/vList6"/>
    <dgm:cxn modelId="{C7697ACB-6F42-4F08-B764-6DB8D507C0B0}" type="presParOf" srcId="{E1F8EDFB-D624-4203-A90F-7B8AFB74FF2B}" destId="{0A3A5964-0A09-498C-ADD4-A719CB2DFB7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9F4C12-70D9-445D-8C43-E48597F04E15}" type="doc">
      <dgm:prSet loTypeId="urn:microsoft.com/office/officeart/2005/8/layout/vList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2E14AD4-4321-458F-A522-91614008F90A}">
      <dgm:prSet phldrT="[Текст]" custT="1"/>
      <dgm:spPr/>
      <dgm:t>
        <a:bodyPr/>
        <a:lstStyle/>
        <a:p>
          <a:pPr algn="ctr"/>
          <a:r>
            <a:rPr lang="uk-UA" sz="4000" dirty="0"/>
            <a:t>Творчі </a:t>
          </a:r>
          <a:endParaRPr lang="ru-RU" sz="4000" dirty="0"/>
        </a:p>
      </dgm:t>
    </dgm:pt>
    <dgm:pt modelId="{9135C53B-4802-4495-9CD8-FAFC783B47EC}" type="parTrans" cxnId="{1AF667F3-F91C-47A0-9AA8-8FE2F509EECB}">
      <dgm:prSet/>
      <dgm:spPr/>
      <dgm:t>
        <a:bodyPr/>
        <a:lstStyle/>
        <a:p>
          <a:pPr algn="ctr"/>
          <a:endParaRPr lang="ru-RU" sz="1400"/>
        </a:p>
      </dgm:t>
    </dgm:pt>
    <dgm:pt modelId="{212644E7-56A5-48F3-A2E0-012BA6B16E9D}" type="sibTrans" cxnId="{1AF667F3-F91C-47A0-9AA8-8FE2F509EECB}">
      <dgm:prSet/>
      <dgm:spPr/>
      <dgm:t>
        <a:bodyPr/>
        <a:lstStyle/>
        <a:p>
          <a:pPr algn="ctr"/>
          <a:endParaRPr lang="ru-RU" sz="1400"/>
        </a:p>
      </dgm:t>
    </dgm:pt>
    <dgm:pt modelId="{D7E52BAB-131E-4E1A-B76F-7F85EFE6BA32}">
      <dgm:prSet phldrT="[Текст]" custT="1"/>
      <dgm:spPr/>
      <dgm:t>
        <a:bodyPr/>
        <a:lstStyle/>
        <a:p>
          <a:pPr algn="ctr"/>
          <a:r>
            <a:rPr lang="uk-UA" sz="4000" dirty="0"/>
            <a:t>Комбіновані </a:t>
          </a:r>
          <a:endParaRPr lang="ru-RU" sz="4000" dirty="0"/>
        </a:p>
      </dgm:t>
    </dgm:pt>
    <dgm:pt modelId="{36A7BDEC-D16F-4137-A12F-DD556B303C0D}" type="parTrans" cxnId="{B04CFB9A-8D6A-4C86-BAB3-BF19ED9AD372}">
      <dgm:prSet/>
      <dgm:spPr/>
      <dgm:t>
        <a:bodyPr/>
        <a:lstStyle/>
        <a:p>
          <a:pPr algn="ctr"/>
          <a:endParaRPr lang="ru-RU" sz="1400"/>
        </a:p>
      </dgm:t>
    </dgm:pt>
    <dgm:pt modelId="{3AF409D8-E432-43DE-8157-584C204E544E}" type="sibTrans" cxnId="{B04CFB9A-8D6A-4C86-BAB3-BF19ED9AD372}">
      <dgm:prSet/>
      <dgm:spPr/>
      <dgm:t>
        <a:bodyPr/>
        <a:lstStyle/>
        <a:p>
          <a:pPr algn="ctr"/>
          <a:endParaRPr lang="ru-RU" sz="1400"/>
        </a:p>
      </dgm:t>
    </dgm:pt>
    <dgm:pt modelId="{BD5F787C-FE8B-4290-8543-0658EC102363}">
      <dgm:prSet phldrT="[Текст]" custT="1"/>
      <dgm:spPr/>
      <dgm:t>
        <a:bodyPr/>
        <a:lstStyle/>
        <a:p>
          <a:pPr algn="ctr"/>
          <a:r>
            <a:rPr lang="uk-UA" sz="4000" dirty="0"/>
            <a:t>Репродуктивного типу</a:t>
          </a:r>
          <a:endParaRPr lang="ru-RU" sz="4000" dirty="0"/>
        </a:p>
      </dgm:t>
    </dgm:pt>
    <dgm:pt modelId="{0A7A39E2-E8BD-46C2-8E90-E505056509AA}" type="parTrans" cxnId="{DCE1D61C-F823-4F64-A32F-540BB2295611}">
      <dgm:prSet/>
      <dgm:spPr/>
      <dgm:t>
        <a:bodyPr/>
        <a:lstStyle/>
        <a:p>
          <a:pPr algn="ctr"/>
          <a:endParaRPr lang="ru-RU" sz="1400"/>
        </a:p>
      </dgm:t>
    </dgm:pt>
    <dgm:pt modelId="{51FC2AFA-F5FD-46D9-83D4-0A71E94AEB59}" type="sibTrans" cxnId="{DCE1D61C-F823-4F64-A32F-540BB2295611}">
      <dgm:prSet/>
      <dgm:spPr/>
      <dgm:t>
        <a:bodyPr/>
        <a:lstStyle/>
        <a:p>
          <a:pPr algn="ctr"/>
          <a:endParaRPr lang="ru-RU" sz="1400"/>
        </a:p>
      </dgm:t>
    </dgm:pt>
    <dgm:pt modelId="{2E513C2A-A817-4E73-B3E7-5F4D976B2517}" type="pres">
      <dgm:prSet presAssocID="{E79F4C12-70D9-445D-8C43-E48597F04E15}" presName="linear" presStyleCnt="0">
        <dgm:presLayoutVars>
          <dgm:animLvl val="lvl"/>
          <dgm:resizeHandles val="exact"/>
        </dgm:presLayoutVars>
      </dgm:prSet>
      <dgm:spPr/>
    </dgm:pt>
    <dgm:pt modelId="{33B76FE9-1F1E-4EE6-834A-EC9038CE6C1C}" type="pres">
      <dgm:prSet presAssocID="{BD5F787C-FE8B-4290-8543-0658EC10236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568B05A-23BA-44BF-8EFA-421963151509}" type="pres">
      <dgm:prSet presAssocID="{51FC2AFA-F5FD-46D9-83D4-0A71E94AEB59}" presName="spacer" presStyleCnt="0"/>
      <dgm:spPr/>
    </dgm:pt>
    <dgm:pt modelId="{F251A30B-23D0-4014-9602-861A9C1B6DB2}" type="pres">
      <dgm:prSet presAssocID="{02E14AD4-4321-458F-A522-91614008F90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09786CD-73C9-40A9-A907-1472182A0B16}" type="pres">
      <dgm:prSet presAssocID="{212644E7-56A5-48F3-A2E0-012BA6B16E9D}" presName="spacer" presStyleCnt="0"/>
      <dgm:spPr/>
    </dgm:pt>
    <dgm:pt modelId="{98221436-14D7-4FDF-9A5B-D93CD6A7A1AB}" type="pres">
      <dgm:prSet presAssocID="{D7E52BAB-131E-4E1A-B76F-7F85EFE6BA3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E03370B-51A8-45AE-8655-08062A40421F}" type="presOf" srcId="{E79F4C12-70D9-445D-8C43-E48597F04E15}" destId="{2E513C2A-A817-4E73-B3E7-5F4D976B2517}" srcOrd="0" destOrd="0" presId="urn:microsoft.com/office/officeart/2005/8/layout/vList2"/>
    <dgm:cxn modelId="{43768514-F3A8-4BD5-BAE4-03681AD2A911}" type="presOf" srcId="{02E14AD4-4321-458F-A522-91614008F90A}" destId="{F251A30B-23D0-4014-9602-861A9C1B6DB2}" srcOrd="0" destOrd="0" presId="urn:microsoft.com/office/officeart/2005/8/layout/vList2"/>
    <dgm:cxn modelId="{DCE1D61C-F823-4F64-A32F-540BB2295611}" srcId="{E79F4C12-70D9-445D-8C43-E48597F04E15}" destId="{BD5F787C-FE8B-4290-8543-0658EC102363}" srcOrd="0" destOrd="0" parTransId="{0A7A39E2-E8BD-46C2-8E90-E505056509AA}" sibTransId="{51FC2AFA-F5FD-46D9-83D4-0A71E94AEB59}"/>
    <dgm:cxn modelId="{48ADC37C-F3B2-4B55-906F-B1184B4CAD8A}" type="presOf" srcId="{BD5F787C-FE8B-4290-8543-0658EC102363}" destId="{33B76FE9-1F1E-4EE6-834A-EC9038CE6C1C}" srcOrd="0" destOrd="0" presId="urn:microsoft.com/office/officeart/2005/8/layout/vList2"/>
    <dgm:cxn modelId="{B04CFB9A-8D6A-4C86-BAB3-BF19ED9AD372}" srcId="{E79F4C12-70D9-445D-8C43-E48597F04E15}" destId="{D7E52BAB-131E-4E1A-B76F-7F85EFE6BA32}" srcOrd="2" destOrd="0" parTransId="{36A7BDEC-D16F-4137-A12F-DD556B303C0D}" sibTransId="{3AF409D8-E432-43DE-8157-584C204E544E}"/>
    <dgm:cxn modelId="{D5131EE4-DDB2-4291-B843-6E4BC6E3D092}" type="presOf" srcId="{D7E52BAB-131E-4E1A-B76F-7F85EFE6BA32}" destId="{98221436-14D7-4FDF-9A5B-D93CD6A7A1AB}" srcOrd="0" destOrd="0" presId="urn:microsoft.com/office/officeart/2005/8/layout/vList2"/>
    <dgm:cxn modelId="{1AF667F3-F91C-47A0-9AA8-8FE2F509EECB}" srcId="{E79F4C12-70D9-445D-8C43-E48597F04E15}" destId="{02E14AD4-4321-458F-A522-91614008F90A}" srcOrd="1" destOrd="0" parTransId="{9135C53B-4802-4495-9CD8-FAFC783B47EC}" sibTransId="{212644E7-56A5-48F3-A2E0-012BA6B16E9D}"/>
    <dgm:cxn modelId="{0B715056-6616-4533-B01C-A85247A9DB2B}" type="presParOf" srcId="{2E513C2A-A817-4E73-B3E7-5F4D976B2517}" destId="{33B76FE9-1F1E-4EE6-834A-EC9038CE6C1C}" srcOrd="0" destOrd="0" presId="urn:microsoft.com/office/officeart/2005/8/layout/vList2"/>
    <dgm:cxn modelId="{19AF471E-527B-41E2-B899-8CFDE356E8F6}" type="presParOf" srcId="{2E513C2A-A817-4E73-B3E7-5F4D976B2517}" destId="{D568B05A-23BA-44BF-8EFA-421963151509}" srcOrd="1" destOrd="0" presId="urn:microsoft.com/office/officeart/2005/8/layout/vList2"/>
    <dgm:cxn modelId="{9378F33A-654C-40F7-BE00-2974AACACB91}" type="presParOf" srcId="{2E513C2A-A817-4E73-B3E7-5F4D976B2517}" destId="{F251A30B-23D0-4014-9602-861A9C1B6DB2}" srcOrd="2" destOrd="0" presId="urn:microsoft.com/office/officeart/2005/8/layout/vList2"/>
    <dgm:cxn modelId="{378B71A6-B352-4F4E-B6FB-31C20046628D}" type="presParOf" srcId="{2E513C2A-A817-4E73-B3E7-5F4D976B2517}" destId="{C09786CD-73C9-40A9-A907-1472182A0B16}" srcOrd="3" destOrd="0" presId="urn:microsoft.com/office/officeart/2005/8/layout/vList2"/>
    <dgm:cxn modelId="{824116B5-0978-4B8A-A8FF-0408997DB6F3}" type="presParOf" srcId="{2E513C2A-A817-4E73-B3E7-5F4D976B2517}" destId="{98221436-14D7-4FDF-9A5B-D93CD6A7A1A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8894E4-D6F0-49C3-A787-06E29458ECDC}">
      <dsp:nvSpPr>
        <dsp:cNvPr id="0" name=""/>
        <dsp:cNvSpPr/>
      </dsp:nvSpPr>
      <dsp:spPr>
        <a:xfrm>
          <a:off x="2047856" y="1546"/>
          <a:ext cx="502920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4000" i="1" kern="1200" dirty="0"/>
            <a:t>пізнавальна</a:t>
          </a:r>
          <a:endParaRPr lang="ru-RU" sz="4000" kern="1200" dirty="0"/>
        </a:p>
      </dsp:txBody>
      <dsp:txXfrm>
        <a:off x="2047856" y="106242"/>
        <a:ext cx="4715112" cy="628176"/>
      </dsp:txXfrm>
    </dsp:sp>
    <dsp:sp modelId="{DD376406-2B18-4ABA-AEB4-077758D24061}">
      <dsp:nvSpPr>
        <dsp:cNvPr id="0" name=""/>
        <dsp:cNvSpPr/>
      </dsp:nvSpPr>
      <dsp:spPr>
        <a:xfrm>
          <a:off x="1304943" y="1546"/>
          <a:ext cx="742913" cy="83756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1</a:t>
          </a:r>
          <a:endParaRPr lang="ru-RU" sz="4000" kern="1200" dirty="0"/>
        </a:p>
      </dsp:txBody>
      <dsp:txXfrm>
        <a:off x="1341209" y="37812"/>
        <a:ext cx="670381" cy="765036"/>
      </dsp:txXfrm>
    </dsp:sp>
    <dsp:sp modelId="{C78A1E1C-965A-446B-8DEC-8D734C27B9CB}">
      <dsp:nvSpPr>
        <dsp:cNvPr id="0" name=""/>
        <dsp:cNvSpPr/>
      </dsp:nvSpPr>
      <dsp:spPr>
        <a:xfrm>
          <a:off x="2047856" y="922872"/>
          <a:ext cx="502920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3889787"/>
            <a:satOff val="-369"/>
            <a:lumOff val="269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3889787"/>
              <a:satOff val="-369"/>
              <a:lumOff val="2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4000" i="1" kern="1200" dirty="0"/>
            <a:t>прогностична</a:t>
          </a:r>
          <a:endParaRPr lang="ru-RU" sz="4000" kern="1200" dirty="0"/>
        </a:p>
      </dsp:txBody>
      <dsp:txXfrm>
        <a:off x="2047856" y="1027568"/>
        <a:ext cx="4715112" cy="628176"/>
      </dsp:txXfrm>
    </dsp:sp>
    <dsp:sp modelId="{C14896CC-AF5D-4F20-875F-B239AC9C6296}">
      <dsp:nvSpPr>
        <dsp:cNvPr id="0" name=""/>
        <dsp:cNvSpPr/>
      </dsp:nvSpPr>
      <dsp:spPr>
        <a:xfrm>
          <a:off x="1304943" y="922872"/>
          <a:ext cx="742913" cy="837568"/>
        </a:xfrm>
        <a:prstGeom prst="roundRect">
          <a:avLst/>
        </a:prstGeom>
        <a:solidFill>
          <a:schemeClr val="accent5">
            <a:hueOff val="3846953"/>
            <a:satOff val="-1374"/>
            <a:lumOff val="220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2</a:t>
          </a:r>
          <a:endParaRPr lang="ru-RU" sz="4000" kern="1200" dirty="0"/>
        </a:p>
      </dsp:txBody>
      <dsp:txXfrm>
        <a:off x="1341209" y="959138"/>
        <a:ext cx="670381" cy="765036"/>
      </dsp:txXfrm>
    </dsp:sp>
    <dsp:sp modelId="{50C2BB8C-6A78-40AF-B2E2-AFF4E998CEB8}">
      <dsp:nvSpPr>
        <dsp:cNvPr id="0" name=""/>
        <dsp:cNvSpPr/>
      </dsp:nvSpPr>
      <dsp:spPr>
        <a:xfrm>
          <a:off x="2047856" y="1844197"/>
          <a:ext cx="502920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7779575"/>
            <a:satOff val="-738"/>
            <a:lumOff val="53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7779575"/>
              <a:satOff val="-738"/>
              <a:lumOff val="53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4000" i="1" kern="1200"/>
            <a:t>самостійна,</a:t>
          </a:r>
          <a:endParaRPr lang="ru-RU" sz="4000" kern="1200" dirty="0"/>
        </a:p>
      </dsp:txBody>
      <dsp:txXfrm>
        <a:off x="2047856" y="1948893"/>
        <a:ext cx="4715112" cy="628176"/>
      </dsp:txXfrm>
    </dsp:sp>
    <dsp:sp modelId="{EB5395EA-1FBE-4721-AEEF-00A42AC66FB8}">
      <dsp:nvSpPr>
        <dsp:cNvPr id="0" name=""/>
        <dsp:cNvSpPr/>
      </dsp:nvSpPr>
      <dsp:spPr>
        <a:xfrm>
          <a:off x="1304943" y="1844197"/>
          <a:ext cx="742913" cy="837568"/>
        </a:xfrm>
        <a:prstGeom prst="roundRect">
          <a:avLst/>
        </a:prstGeom>
        <a:solidFill>
          <a:schemeClr val="accent5">
            <a:hueOff val="7693906"/>
            <a:satOff val="-2748"/>
            <a:lumOff val="441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3</a:t>
          </a:r>
          <a:endParaRPr lang="ru-RU" sz="4000" kern="1200" dirty="0"/>
        </a:p>
      </dsp:txBody>
      <dsp:txXfrm>
        <a:off x="1341209" y="1880463"/>
        <a:ext cx="670381" cy="765036"/>
      </dsp:txXfrm>
    </dsp:sp>
    <dsp:sp modelId="{38EAD260-A073-4FBC-B873-7EB530F590AC}">
      <dsp:nvSpPr>
        <dsp:cNvPr id="0" name=""/>
        <dsp:cNvSpPr/>
      </dsp:nvSpPr>
      <dsp:spPr>
        <a:xfrm>
          <a:off x="2047856" y="2765522"/>
          <a:ext cx="502920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1669362"/>
            <a:satOff val="-1107"/>
            <a:lumOff val="808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1669362"/>
              <a:satOff val="-1107"/>
              <a:lumOff val="8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4000" i="1" kern="1200" dirty="0" err="1"/>
            <a:t>коригуюча</a:t>
          </a:r>
          <a:r>
            <a:rPr lang="uk-UA" sz="4000" i="1" kern="1200" dirty="0"/>
            <a:t>, </a:t>
          </a:r>
          <a:endParaRPr lang="ru-RU" sz="4000" kern="1200" dirty="0"/>
        </a:p>
      </dsp:txBody>
      <dsp:txXfrm>
        <a:off x="2047856" y="2870218"/>
        <a:ext cx="4715112" cy="628176"/>
      </dsp:txXfrm>
    </dsp:sp>
    <dsp:sp modelId="{4F767FC4-B56D-4EB8-A4AB-3A1EFC5A5CEA}">
      <dsp:nvSpPr>
        <dsp:cNvPr id="0" name=""/>
        <dsp:cNvSpPr/>
      </dsp:nvSpPr>
      <dsp:spPr>
        <a:xfrm>
          <a:off x="1304943" y="2765522"/>
          <a:ext cx="742913" cy="837568"/>
        </a:xfrm>
        <a:prstGeom prst="roundRect">
          <a:avLst/>
        </a:prstGeom>
        <a:solidFill>
          <a:schemeClr val="accent5">
            <a:hueOff val="11540859"/>
            <a:satOff val="-4122"/>
            <a:lumOff val="6619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4</a:t>
          </a:r>
          <a:endParaRPr lang="ru-RU" sz="4000" kern="1200" dirty="0"/>
        </a:p>
      </dsp:txBody>
      <dsp:txXfrm>
        <a:off x="1341209" y="2801788"/>
        <a:ext cx="670381" cy="765036"/>
      </dsp:txXfrm>
    </dsp:sp>
    <dsp:sp modelId="{0A3A5964-0A09-498C-ADD4-A719CB2DFB7D}">
      <dsp:nvSpPr>
        <dsp:cNvPr id="0" name=""/>
        <dsp:cNvSpPr/>
      </dsp:nvSpPr>
      <dsp:spPr>
        <a:xfrm>
          <a:off x="2047856" y="3686847"/>
          <a:ext cx="5029200" cy="8375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15559149"/>
            <a:satOff val="-1476"/>
            <a:lumOff val="107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5559149"/>
              <a:satOff val="-1476"/>
              <a:lumOff val="107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4000" i="1" kern="1200" dirty="0"/>
            <a:t>виховна.</a:t>
          </a:r>
          <a:endParaRPr lang="ru-RU" sz="4000" kern="1200" dirty="0"/>
        </a:p>
      </dsp:txBody>
      <dsp:txXfrm>
        <a:off x="2047856" y="3791543"/>
        <a:ext cx="4715112" cy="628176"/>
      </dsp:txXfrm>
    </dsp:sp>
    <dsp:sp modelId="{8268AEDD-333E-4445-A45D-C1CBB150132F}">
      <dsp:nvSpPr>
        <dsp:cNvPr id="0" name=""/>
        <dsp:cNvSpPr/>
      </dsp:nvSpPr>
      <dsp:spPr>
        <a:xfrm>
          <a:off x="1304943" y="3686847"/>
          <a:ext cx="742913" cy="837568"/>
        </a:xfrm>
        <a:prstGeom prst="roundRect">
          <a:avLst/>
        </a:prstGeom>
        <a:solidFill>
          <a:schemeClr val="accent5">
            <a:hueOff val="15387812"/>
            <a:satOff val="-5496"/>
            <a:lumOff val="882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5</a:t>
          </a:r>
          <a:endParaRPr lang="ru-RU" sz="4000" kern="1200" dirty="0"/>
        </a:p>
      </dsp:txBody>
      <dsp:txXfrm>
        <a:off x="1341209" y="3723113"/>
        <a:ext cx="670381" cy="7650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B76FE9-1F1E-4EE6-834A-EC9038CE6C1C}">
      <dsp:nvSpPr>
        <dsp:cNvPr id="0" name=""/>
        <dsp:cNvSpPr/>
      </dsp:nvSpPr>
      <dsp:spPr>
        <a:xfrm>
          <a:off x="0" y="4546"/>
          <a:ext cx="5286412" cy="1141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Репродуктивного типу</a:t>
          </a:r>
          <a:endParaRPr lang="ru-RU" sz="4000" kern="1200" dirty="0"/>
        </a:p>
      </dsp:txBody>
      <dsp:txXfrm>
        <a:off x="55744" y="60290"/>
        <a:ext cx="5174924" cy="1030432"/>
      </dsp:txXfrm>
    </dsp:sp>
    <dsp:sp modelId="{F251A30B-23D0-4014-9602-861A9C1B6DB2}">
      <dsp:nvSpPr>
        <dsp:cNvPr id="0" name=""/>
        <dsp:cNvSpPr/>
      </dsp:nvSpPr>
      <dsp:spPr>
        <a:xfrm>
          <a:off x="0" y="1322146"/>
          <a:ext cx="5286412" cy="1141920"/>
        </a:xfrm>
        <a:prstGeom prst="roundRect">
          <a:avLst/>
        </a:prstGeom>
        <a:solidFill>
          <a:schemeClr val="accent5">
            <a:hueOff val="7693906"/>
            <a:satOff val="-2748"/>
            <a:lumOff val="441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Творчі </a:t>
          </a:r>
          <a:endParaRPr lang="ru-RU" sz="4000" kern="1200" dirty="0"/>
        </a:p>
      </dsp:txBody>
      <dsp:txXfrm>
        <a:off x="55744" y="1377890"/>
        <a:ext cx="5174924" cy="1030432"/>
      </dsp:txXfrm>
    </dsp:sp>
    <dsp:sp modelId="{98221436-14D7-4FDF-9A5B-D93CD6A7A1AB}">
      <dsp:nvSpPr>
        <dsp:cNvPr id="0" name=""/>
        <dsp:cNvSpPr/>
      </dsp:nvSpPr>
      <dsp:spPr>
        <a:xfrm>
          <a:off x="0" y="2639746"/>
          <a:ext cx="5286412" cy="1141920"/>
        </a:xfrm>
        <a:prstGeom prst="roundRect">
          <a:avLst/>
        </a:prstGeom>
        <a:solidFill>
          <a:schemeClr val="accent5">
            <a:hueOff val="15387812"/>
            <a:satOff val="-5496"/>
            <a:lumOff val="882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4000" kern="1200" dirty="0"/>
            <a:t>Комбіновані </a:t>
          </a:r>
          <a:endParaRPr lang="ru-RU" sz="4000" kern="1200" dirty="0"/>
        </a:p>
      </dsp:txBody>
      <dsp:txXfrm>
        <a:off x="55744" y="2695490"/>
        <a:ext cx="5174924" cy="103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0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86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928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133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9732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26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823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84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4726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525963"/>
          </a:xfrm>
          <a:ln>
            <a:gradFill>
              <a:gsLst>
                <a:gs pos="0">
                  <a:srgbClr val="99FF33"/>
                </a:gs>
                <a:gs pos="50000">
                  <a:schemeClr val="bg1"/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0"/>
            </a:gradFill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01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12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216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8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82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99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571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39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E8A2924-677B-4935-9189-13958F3B9481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6AA53E-1468-4D2F-BB26-9FF9B11D6D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2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  <p:sldLayoutId id="2147483738" r:id="rId18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3B7DDDC-1F3F-4677-B3F7-1CB8D2D926FC}"/>
              </a:ext>
            </a:extLst>
          </p:cNvPr>
          <p:cNvSpPr/>
          <p:nvPr/>
        </p:nvSpPr>
        <p:spPr>
          <a:xfrm>
            <a:off x="1259632" y="2132856"/>
            <a:ext cx="69127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kern="0" dirty="0"/>
              <a:t>ТЕМА 4. САМОСТІЙНА РОБОТА СТУДЕНТІВ</a:t>
            </a:r>
          </a:p>
          <a:p>
            <a:pPr algn="just"/>
            <a:br>
              <a:rPr lang="uk-UA" b="1" i="1" dirty="0"/>
            </a:br>
            <a:br>
              <a:rPr lang="uk-UA" b="1" i="1" dirty="0"/>
            </a:br>
            <a:r>
              <a:rPr lang="uk-UA" sz="2800" dirty="0"/>
              <a:t>1. </a:t>
            </a:r>
            <a:r>
              <a:rPr lang="uk-UA" sz="2800" kern="0" dirty="0"/>
              <a:t>Сутність самостійної роботи студентів.</a:t>
            </a:r>
            <a:br>
              <a:rPr lang="ru-RU" sz="2800" kern="0" dirty="0"/>
            </a:br>
            <a:r>
              <a:rPr lang="ru-RU" sz="2800" kern="0" dirty="0"/>
              <a:t>2. </a:t>
            </a:r>
            <a:r>
              <a:rPr lang="uk-UA" sz="2800" kern="0" dirty="0"/>
              <a:t>Основні форми СРС.</a:t>
            </a:r>
            <a:br>
              <a:rPr lang="uk-UA" sz="2800" kern="0" dirty="0"/>
            </a:br>
            <a:r>
              <a:rPr lang="uk-UA" sz="2800" kern="0" dirty="0"/>
              <a:t>3. Види СРС.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2965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Самостійна функція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0166" y="2143116"/>
            <a:ext cx="6286544" cy="3296697"/>
          </a:xfrm>
          <a:ln>
            <a:noFill/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400" dirty="0"/>
              <a:t>це формування вмінь і навиків, самостійного їх оновлення і творчого застосування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74150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Прогностична функція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2285992"/>
            <a:ext cx="6905644" cy="3340105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uk-UA" sz="4400" dirty="0"/>
              <a:t>є вмінням студента вчасно передбачати й оцінювати як можливий результат, так і саме виконання завдання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52990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Коригуюча функція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1604" y="2643182"/>
            <a:ext cx="6191264" cy="2911477"/>
          </a:xfrm>
          <a:ln>
            <a:noFill/>
          </a:ln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sz="4400" dirty="0"/>
              <a:t>визначається вмінням вчасно коригувати свою діяльність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93104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Виховна функція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480" y="2643182"/>
            <a:ext cx="5834074" cy="2697163"/>
          </a:xfrm>
          <a:ln>
            <a:noFill/>
          </a:ln>
        </p:spPr>
        <p:txBody>
          <a:bodyPr/>
          <a:lstStyle/>
          <a:p>
            <a:pPr marL="0" indent="0" algn="ctr">
              <a:buNone/>
            </a:pPr>
            <a:r>
              <a:rPr lang="uk-UA" sz="4400" dirty="0"/>
              <a:t>це формування самостійності як риси характеру</a:t>
            </a:r>
            <a:endParaRPr lang="ru-RU" sz="4400" dirty="0"/>
          </a:p>
          <a:p>
            <a:pPr algn="ctr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356113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/>
              <a:t>Основні форми самосійної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785927"/>
            <a:ext cx="8072494" cy="4143404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2400" dirty="0"/>
              <a:t>опрацювання теоретичних засад прослуханого лекційного  матеріалу;</a:t>
            </a:r>
            <a:endParaRPr lang="ru-RU" sz="24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2400" dirty="0"/>
              <a:t>вивчення окремих тем або питань, що передбачені для самостійного</a:t>
            </a:r>
            <a:r>
              <a:rPr lang="uk-UA" sz="2400" b="1" dirty="0"/>
              <a:t> </a:t>
            </a:r>
            <a:r>
              <a:rPr lang="uk-UA" sz="2400" dirty="0"/>
              <a:t>опрацювання;</a:t>
            </a:r>
            <a:endParaRPr lang="ru-RU" sz="24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2400" dirty="0"/>
              <a:t>робот над підручниками, навчальними посібниками, першоджерелами, переклад  текстів встановлених обсягів з однієї мови на іншу;</a:t>
            </a:r>
            <a:endParaRPr lang="ru-RU" sz="24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2400" dirty="0"/>
              <a:t>виконання домашніх завдань;</a:t>
            </a:r>
            <a:endParaRPr lang="ru-RU" sz="24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2400" dirty="0"/>
              <a:t>підготовка до семінарських, практичних (лабораторних) занять (конспектування, реферування, складання тез)</a:t>
            </a:r>
            <a:r>
              <a:rPr lang="ru-RU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6793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18311"/>
            <a:ext cx="7773338" cy="1150449"/>
          </a:xfrm>
        </p:spPr>
        <p:txBody>
          <a:bodyPr>
            <a:normAutofit/>
          </a:bodyPr>
          <a:lstStyle/>
          <a:p>
            <a:r>
              <a:rPr lang="uk-UA" b="1" dirty="0"/>
              <a:t>Основні форми самосійної роботи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14488"/>
            <a:ext cx="8043890" cy="4286280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1900" dirty="0"/>
              <a:t>підготовка до контрольних робіт та інших форм поточного контролю</a:t>
            </a:r>
            <a:endParaRPr lang="ru-RU" sz="19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1900" dirty="0"/>
              <a:t>систематика вивченого матеріалу курсу перед написанням модулів та іспитом;</a:t>
            </a:r>
            <a:endParaRPr lang="ru-RU" sz="19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1900" dirty="0"/>
              <a:t>відпрацювання тренінгових програм (завдань) з навчальних дисциплін;</a:t>
            </a:r>
            <a:endParaRPr lang="ru-RU" sz="19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1900" dirty="0"/>
              <a:t>виконання індивідуальних завдань (написання реферату за заданою проблематикою; </a:t>
            </a:r>
            <a:r>
              <a:rPr lang="uk-UA" sz="1900" dirty="0" err="1"/>
              <a:t>підго</a:t>
            </a:r>
            <a:r>
              <a:rPr lang="uk-UA" sz="1900" dirty="0"/>
              <a:t> </a:t>
            </a:r>
            <a:r>
              <a:rPr lang="uk-UA" sz="1900" dirty="0" err="1"/>
              <a:t>товка</a:t>
            </a:r>
            <a:r>
              <a:rPr lang="uk-UA" sz="1900" dirty="0"/>
              <a:t> критичного есе на статті зарубіжних і вітчизняних авторів за визначеною тематикою; підготовка доповідей, наукових повідомлень, пошук (підбір) та огляд літературних джерел за заданою проблематикою курсу; аналітичний розгляд наукової публікації;</a:t>
            </a:r>
            <a:endParaRPr lang="ru-RU" sz="1900" dirty="0"/>
          </a:p>
          <a:p>
            <a:pPr lvl="0" algn="just">
              <a:buClr>
                <a:srgbClr val="00FF00"/>
              </a:buClr>
              <a:buFont typeface="Wingdings" pitchFamily="2" charset="2"/>
              <a:buChar char="v"/>
            </a:pPr>
            <a:r>
              <a:rPr lang="uk-UA" sz="1900" dirty="0"/>
              <a:t>написання курсової роботи; написання дипломної роботи тощо).</a:t>
            </a:r>
            <a:endParaRPr lang="ru-RU" sz="1900" dirty="0"/>
          </a:p>
          <a:p>
            <a:pPr algn="just">
              <a:buClr>
                <a:srgbClr val="00FF00"/>
              </a:buClr>
              <a:buFont typeface="Wingdings" pitchFamily="2" charset="2"/>
              <a:buChar char="v"/>
            </a:pPr>
            <a:endParaRPr lang="ru-RU" sz="1900" dirty="0"/>
          </a:p>
        </p:txBody>
      </p:sp>
    </p:spTree>
    <p:extLst>
      <p:ext uri="{BB962C8B-B14F-4D97-AF65-F5344CB8AC3E}">
        <p14:creationId xmlns:p14="http://schemas.microsoft.com/office/powerpoint/2010/main" val="3939311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1" y="233095"/>
            <a:ext cx="7773338" cy="1596177"/>
          </a:xfrm>
        </p:spPr>
        <p:txBody>
          <a:bodyPr>
            <a:noAutofit/>
          </a:bodyPr>
          <a:lstStyle/>
          <a:p>
            <a:r>
              <a:rPr lang="uk-UA" sz="2800" b="1" dirty="0"/>
              <a:t>Взаємозв’язок форм і методів аудиторної та поза аудиторної самостійної роботи студентів 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3476766"/>
              </p:ext>
            </p:extLst>
          </p:nvPr>
        </p:nvGraphicFramePr>
        <p:xfrm>
          <a:off x="500035" y="2245066"/>
          <a:ext cx="8072493" cy="36322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4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4503"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dirty="0"/>
                        <a:t>Аудиторна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dirty="0"/>
                        <a:t>Позааудиторна</a:t>
                      </a:r>
                      <a:r>
                        <a:rPr lang="uk-UA" sz="1800" baseline="0" dirty="0"/>
                        <a:t> 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874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Колективна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Групова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Олімпіада</a:t>
                      </a:r>
                      <a:r>
                        <a:rPr lang="uk-UA" sz="1600" baseline="0" dirty="0"/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Індивідуальна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Круглий стіл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Робота в парах</a:t>
                      </a:r>
                      <a:r>
                        <a:rPr lang="uk-UA" sz="1600" baseline="0" dirty="0"/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Конкурс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uk-UA" sz="1600" dirty="0"/>
                        <a:t>Робота </a:t>
                      </a:r>
                      <a:r>
                        <a:rPr lang="uk-UA" sz="1600" baseline="0" dirty="0"/>
                        <a:t> з навчальною літературою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Симпозіум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Робота в малих групах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Факультатив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Розв'язування задач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552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Бесіда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Робота</a:t>
                      </a:r>
                      <a:r>
                        <a:rPr lang="uk-UA" sz="1600" baseline="0" dirty="0"/>
                        <a:t> з </a:t>
                      </a:r>
                      <a:r>
                        <a:rPr lang="uk-UA" sz="1600" baseline="0" dirty="0" err="1"/>
                        <a:t>тьютором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Конференція</a:t>
                      </a:r>
                      <a:r>
                        <a:rPr lang="uk-UA" sz="1600" baseline="0" dirty="0"/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60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462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Дискусія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Дослідницька робота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Ділові та ситуативні</a:t>
                      </a:r>
                      <a:r>
                        <a:rPr lang="uk-UA" sz="1600" baseline="0" dirty="0"/>
                        <a:t> ігри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Проектування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03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Проблемна лекція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1600" dirty="0"/>
                        <a:t>Консультації 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3453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Види самостійної роботи студентів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63635"/>
            <a:ext cx="8163018" cy="3857653"/>
          </a:xfrm>
          <a:ln>
            <a:noFill/>
          </a:ln>
        </p:spPr>
        <p:txBody>
          <a:bodyPr>
            <a:no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uk-UA" sz="2400" dirty="0"/>
              <a:t>це самостійна робота, що забезпечує   підготовку до поточних аудиторних занять; 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400" dirty="0"/>
              <a:t>пошуково-аналітична робота; 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400" dirty="0"/>
              <a:t>наукова робота;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uk-UA" sz="2400" dirty="0"/>
              <a:t>стажування на підприємствах і в організаціях, педагогічна практика</a:t>
            </a:r>
            <a:endParaRPr lang="ru-RU" sz="2400" dirty="0"/>
          </a:p>
          <a:p>
            <a:pPr indent="457200" algn="just"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77022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404664"/>
            <a:ext cx="7773338" cy="1596177"/>
          </a:xfrm>
        </p:spPr>
        <p:txBody>
          <a:bodyPr>
            <a:normAutofit/>
          </a:bodyPr>
          <a:lstStyle/>
          <a:p>
            <a:r>
              <a:rPr lang="ru-RU" sz="3200" i="1" dirty="0"/>
              <a:t>В</a:t>
            </a:r>
            <a:r>
              <a:rPr lang="uk-UA" sz="3200" i="1" dirty="0"/>
              <a:t>сі види самостійної роботи студентів умовно поділяються на роботи:</a:t>
            </a:r>
            <a:endParaRPr lang="ru-RU" sz="3200" i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1309810"/>
              </p:ext>
            </p:extLst>
          </p:nvPr>
        </p:nvGraphicFramePr>
        <p:xfrm>
          <a:off x="1928794" y="2307083"/>
          <a:ext cx="5286412" cy="378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6470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332656"/>
            <a:ext cx="7773338" cy="1368153"/>
          </a:xfrm>
        </p:spPr>
        <p:txBody>
          <a:bodyPr>
            <a:normAutofit/>
          </a:bodyPr>
          <a:lstStyle/>
          <a:p>
            <a:r>
              <a:rPr lang="uk-UA" b="1" i="1" dirty="0"/>
              <a:t>Організація самостійної роботи студентів</a:t>
            </a:r>
            <a:r>
              <a:rPr lang="uk-UA" dirty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694004"/>
              </p:ext>
            </p:extLst>
          </p:nvPr>
        </p:nvGraphicFramePr>
        <p:xfrm>
          <a:off x="467545" y="2006041"/>
          <a:ext cx="8319298" cy="43752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17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Вид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Дидактична ціль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студентів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викладача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Форма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Відтворююча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(копіюючи дії)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Розвиток вміння знаходити шукане за заданим алгоритмом; формування засобу дій в конкретних умовах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Узнавання, розрізнення, розпізнавання об’єктів (ознак, понять, фактів та дефініцій), вилучення їх з ряду подібних до них при повторному сприйманні інформації про ці об’єкти або про дії з ними за зразком (алгоритмом)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Складання завдань  (інструкцій), які містять усі необхідні дані про об’єкт та засіб виконання завдання.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Робота з друкованими та рукописними джерелами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62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332656"/>
            <a:ext cx="7773338" cy="1596177"/>
          </a:xfrm>
        </p:spPr>
        <p:txBody>
          <a:bodyPr>
            <a:normAutofit/>
          </a:bodyPr>
          <a:lstStyle/>
          <a:p>
            <a:r>
              <a:rPr lang="uk-UA" b="1" dirty="0"/>
              <a:t>Після вивчення теми студент повинен 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625ACC6-72A2-4E43-AED3-FF6CB8F58746}"/>
              </a:ext>
            </a:extLst>
          </p:cNvPr>
          <p:cNvSpPr/>
          <p:nvPr/>
        </p:nvSpPr>
        <p:spPr>
          <a:xfrm>
            <a:off x="539552" y="2060848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30338" indent="-1430338" algn="just">
              <a:buNone/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знати: </a:t>
            </a:r>
            <a:r>
              <a:rPr lang="uk-UA" sz="2800" dirty="0"/>
              <a:t>основні поняття та терміни теми, декілька трактувань поняття “самостійна робота” зарубіжними та вітчизняними </a:t>
            </a:r>
            <a:r>
              <a:rPr lang="uk-UA" sz="2800" dirty="0" err="1"/>
              <a:t>дидактами</a:t>
            </a:r>
            <a:r>
              <a:rPr lang="uk-UA" sz="2800" dirty="0"/>
              <a:t> та методистами, цілі і завдання самостійної роботи, класифікації видів самостійної роботи;</a:t>
            </a:r>
          </a:p>
          <a:p>
            <a:pPr marL="1430338" indent="-1430338" algn="just">
              <a:buNone/>
            </a:pPr>
            <a:r>
              <a:rPr lang="uk-UA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вміти: </a:t>
            </a:r>
            <a:r>
              <a:rPr lang="uk-UA" sz="2800" dirty="0"/>
              <a:t>визначати взаємозв’язок форм і методів самостійної роботи</a:t>
            </a:r>
            <a:r>
              <a:rPr lang="uk-UA" sz="2800" b="1" dirty="0"/>
              <a:t> </a:t>
            </a:r>
            <a:r>
              <a:rPr lang="uk-UA" sz="2800" dirty="0"/>
              <a:t>студентів, види самостійної роботи в залежності від форм організації навчання.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1991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2" y="618519"/>
            <a:ext cx="7773338" cy="938274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Організація самостійної роботи студентів</a:t>
            </a:r>
            <a:r>
              <a:rPr lang="uk-UA" dirty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484756"/>
              </p:ext>
            </p:extLst>
          </p:nvPr>
        </p:nvGraphicFramePr>
        <p:xfrm>
          <a:off x="467545" y="1700809"/>
          <a:ext cx="8319298" cy="43752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40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Вид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Дидактична ціль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студентів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викладача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Форма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902">
                <a:tc>
                  <a:txBody>
                    <a:bodyPr/>
                    <a:lstStyle/>
                    <a:p>
                      <a:pPr marL="889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err="1">
                          <a:effectLst/>
                        </a:rPr>
                        <a:t>Реконструктивно</a:t>
                      </a:r>
                      <a:r>
                        <a:rPr lang="uk-UA" sz="1800" dirty="0">
                          <a:effectLst/>
                        </a:rPr>
                        <a:t> – варіативна </a:t>
                      </a:r>
                    </a:p>
                    <a:p>
                      <a:pPr marL="8890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(репродуктивна діяльність).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Засвоєння знань, необхідних для рішення типових задач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Відтворення та часткове перетворення структури і змісту засвоєної раніше інформації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Складання завдань, у яких повідомляється ідея, принципи рішення поставленої задачі, а також міститься вимога знаходити (відбирати з раніш відомих) засоби дій у відповідності з ідеєю та принципом</a:t>
                      </a:r>
                      <a:endParaRPr lang="ru-RU" sz="1600" dirty="0">
                        <a:effectLst/>
                      </a:endParaRPr>
                    </a:p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Розв’язання задач, підготовка рефератів, доповідей; </a:t>
                      </a:r>
                    </a:p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виконання завдань </a:t>
                      </a:r>
                    </a:p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( репродуктивного характеру); </a:t>
                      </a:r>
                    </a:p>
                    <a:p>
                      <a:pPr indent="-1028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підготовка звітів про проходження практики ( за зразком).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626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525" y="106343"/>
            <a:ext cx="7773338" cy="1162418"/>
          </a:xfrm>
        </p:spPr>
        <p:txBody>
          <a:bodyPr>
            <a:normAutofit/>
          </a:bodyPr>
          <a:lstStyle/>
          <a:p>
            <a:r>
              <a:rPr lang="uk-UA" b="1" i="1" dirty="0"/>
              <a:t>Організація самостійної роботи студентів</a:t>
            </a:r>
            <a:r>
              <a:rPr lang="uk-UA" dirty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684814"/>
              </p:ext>
            </p:extLst>
          </p:nvPr>
        </p:nvGraphicFramePr>
        <p:xfrm>
          <a:off x="467545" y="1700809"/>
          <a:ext cx="8319298" cy="43752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Вид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Дидактична ціль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студентів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викладача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Форма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Евристична (продуктивна діяльність)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uk-UA" sz="1800" dirty="0">
                          <a:effectLst/>
                        </a:rPr>
                        <a:t>Засвоєння знань, вмінь та навичок, пошуки відповіді а межами відомого зразку (рішення нетипових задач).</a:t>
                      </a:r>
                      <a:endParaRPr lang="ru-RU" sz="1800" dirty="0">
                        <a:effectLst/>
                        <a:latin typeface="Times New Roman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Самостійно визначають шляхи вирішення задачі, виконання завдання та отримання відповіді, результату. Узагальнюють та систематизують раніше засвоєні знання, переносять їх в нестандартну ситуацію.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Розробка завдань, що вимагають аналізу невідомої ситуації та генерування суб’єктивно нової інформації.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Виконання завдань ( в яких студент пояснює, аналізує, приймає рішення евристичного характеру); моделювання та організаційно – педагогічне проектування; підготовка курсових та дипломних робіт.</a:t>
                      </a:r>
                      <a:endParaRPr lang="ru-R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62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525" y="104633"/>
            <a:ext cx="7773338" cy="1164128"/>
          </a:xfrm>
        </p:spPr>
        <p:txBody>
          <a:bodyPr>
            <a:normAutofit/>
          </a:bodyPr>
          <a:lstStyle/>
          <a:p>
            <a:r>
              <a:rPr lang="uk-UA" b="1" i="1" dirty="0"/>
              <a:t>Організація самостійної роботи студентів</a:t>
            </a:r>
            <a:r>
              <a:rPr lang="uk-UA" dirty="0"/>
              <a:t>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9077287"/>
              </p:ext>
            </p:extLst>
          </p:nvPr>
        </p:nvGraphicFramePr>
        <p:xfrm>
          <a:off x="467545" y="1700809"/>
          <a:ext cx="8319298" cy="437528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8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02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24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 Вид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Дидактична ціль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студентів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Діяльність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викладача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Форма С.Р.</a:t>
                      </a:r>
                      <a:endParaRPr lang="ru-RU" sz="18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89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3.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4.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5.</a:t>
                      </a:r>
                      <a:endParaRPr lang="ru-RU" sz="14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2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Творча (самостійна діяльність).</a:t>
                      </a:r>
                      <a:endParaRPr lang="ru-RU" sz="2000" b="1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Розвиток здатності до творчості.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Глибоке дослідження сутності явищ, що вивчаються, встановлених нових зв’язків та відносин, необхідних для генерування нової інформації.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Розробка науково – дослідницьких завдань.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Підготовка наукових повідомлень; моделювання та проектування (результати мають практичне значення), курсові та дипломні роботи </a:t>
                      </a:r>
                      <a:endParaRPr lang="ru-RU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436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>
            <a:noAutofit/>
          </a:bodyPr>
          <a:lstStyle/>
          <a:p>
            <a:r>
              <a:rPr lang="uk-UA" sz="2400" b="1" dirty="0"/>
              <a:t>На сьогоднішній день дидактики і методисти не визначились в єдиному трактуванні цього поняття і по-різному розуміють його, а саме: </a:t>
            </a:r>
            <a:endParaRPr lang="ru-RU" sz="3200" b="1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B3BD09-6F83-493A-A3C4-85F445678D16}"/>
              </a:ext>
            </a:extLst>
          </p:cNvPr>
          <p:cNvSpPr/>
          <p:nvPr/>
        </p:nvSpPr>
        <p:spPr>
          <a:xfrm>
            <a:off x="251520" y="1700808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>
              <a:buNone/>
            </a:pPr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самостійна робота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dirty="0"/>
              <a:t>- це діяльність студентів, що протікає без безпосереднього керівництва викладача, хоча спрямовується і організується ним;</a:t>
            </a:r>
            <a:endParaRPr lang="ru-RU" sz="2400" dirty="0"/>
          </a:p>
          <a:p>
            <a:pPr lvl="0" indent="457200" algn="just">
              <a:buNone/>
            </a:pPr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самостійна робота</a:t>
            </a:r>
            <a:r>
              <a:rPr lang="uk-UA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/>
              <a:t>- </a:t>
            </a:r>
            <a:r>
              <a:rPr lang="uk-UA" sz="2400" dirty="0"/>
              <a:t>це специфічний педагогічний засіб організації і керування самостійною діяльністю студентів у навчальному процесі, яка повинна включати метод навчального чи наукового пізнання;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94416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sz="half" idx="2"/>
          </p:nvPr>
        </p:nvSpPr>
        <p:spPr>
          <a:xfrm>
            <a:off x="251520" y="404664"/>
            <a:ext cx="8424936" cy="5256584"/>
          </a:xfrm>
        </p:spPr>
        <p:txBody>
          <a:bodyPr>
            <a:noAutofit/>
          </a:bodyPr>
          <a:lstStyle/>
          <a:p>
            <a:pPr lvl="0" algn="just"/>
            <a:r>
              <a:rPr lang="uk-UA" sz="2400" b="1" i="1" dirty="0"/>
              <a:t>самостійна робота</a:t>
            </a:r>
            <a:r>
              <a:rPr lang="uk-UA" sz="2400" i="1" dirty="0"/>
              <a:t> - це конкретний вияв розуму; самостійна робота - це специфічний вид навчально-пізнавальної діяльності чи сполучення декількох видів;</a:t>
            </a:r>
            <a:endParaRPr lang="ru-RU" sz="2400" dirty="0"/>
          </a:p>
          <a:p>
            <a:pPr lvl="0" algn="just"/>
            <a:r>
              <a:rPr lang="uk-UA" sz="2400" b="1" i="1" dirty="0"/>
              <a:t>самостійна робота</a:t>
            </a:r>
            <a:r>
              <a:rPr lang="uk-UA" sz="2400" i="1" dirty="0"/>
              <a:t> - це різноманітні види індивідуальної та групової пізнавальної діяльності студентів, що здійснюється ними на аудиторних заняттях та у позанавчальний час; </a:t>
            </a:r>
            <a:endParaRPr lang="ru-RU" sz="2400" dirty="0"/>
          </a:p>
          <a:p>
            <a:pPr lvl="0" algn="just"/>
            <a:r>
              <a:rPr lang="uk-UA" sz="2400" b="1" i="1" dirty="0"/>
              <a:t>самостійна робота</a:t>
            </a:r>
            <a:r>
              <a:rPr lang="uk-UA" sz="2400" i="1" dirty="0"/>
              <a:t> - це різноманітні види індивідуальної навчальної діяльності студентів, яка здійснюється ними на навчальних заняттях або вдома за завданнями викладача та під його керівництвом, однак без його безпосередньої участі.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81068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Самостійна робота студентів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2071677"/>
            <a:ext cx="7929618" cy="3714777"/>
          </a:xfrm>
          <a:ln>
            <a:noFill/>
          </a:ln>
        </p:spPr>
        <p:txBody>
          <a:bodyPr/>
          <a:lstStyle/>
          <a:p>
            <a:pPr algn="just">
              <a:buNone/>
            </a:pPr>
            <a:r>
              <a:rPr lang="uk-UA" dirty="0"/>
              <a:t>– обов’язкова і важлива складова навчальної діяльності. Невипадково її розглядають як основу вищої школи. «Осмислення знань студента, - писав </a:t>
            </a:r>
            <a:r>
              <a:rPr lang="uk-UA" b="1" dirty="0"/>
              <a:t>В.О.Сухомлинський,</a:t>
            </a:r>
            <a:r>
              <a:rPr lang="uk-UA" dirty="0"/>
              <a:t> - завжди пов’язане з його самостійною працею»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15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Самостійна робота студентів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928801"/>
            <a:ext cx="7929618" cy="3857653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uk-UA" sz="2800" dirty="0"/>
              <a:t>– це спланована, організаційно і методично спрямована пізнавальна діяльність, що здійснюється без прямої допомоги викладача для досягнення конкретного результату. Її складовою частиною є самостійна робота, яка здійснюється під керівництвом і контролем викладача за рахунок скорочення обов'язкових аудиторних занять.</a:t>
            </a:r>
          </a:p>
          <a:p>
            <a:pPr algn="just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15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Як складне педагогічне явище</a:t>
            </a:r>
            <a:r>
              <a:rPr lang="uk-UA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4348" y="1857363"/>
            <a:ext cx="7786742" cy="4000529"/>
          </a:xfrm>
          <a:ln>
            <a:noFill/>
          </a:ln>
        </p:spPr>
        <p:txBody>
          <a:bodyPr>
            <a:normAutofit fontScale="85000" lnSpcReduction="10000"/>
          </a:bodyPr>
          <a:lstStyle/>
          <a:p>
            <a:pPr marL="176213" indent="-176213" algn="just">
              <a:buFontTx/>
              <a:buChar char="-"/>
            </a:pPr>
            <a:r>
              <a:rPr lang="uk-UA" sz="2800" dirty="0"/>
              <a:t>це особлива форма навчальної діяльності, спрямована на формування самостійності студентів і засвоєння ними сукупності знань, вмінь, навиків, що здійснюється за умови запровадження відповідної системи організації всіх видів навчальних занять. </a:t>
            </a:r>
          </a:p>
          <a:p>
            <a:pPr marL="176213" indent="-176213" algn="just">
              <a:buNone/>
            </a:pPr>
            <a:r>
              <a:rPr lang="uk-UA" sz="2800" b="1" dirty="0"/>
              <a:t>Мета самостійної роботи студентів двоєдина</a:t>
            </a:r>
            <a:r>
              <a:rPr lang="uk-UA" sz="2800" dirty="0"/>
              <a:t>: формування самостійності як риси особистості і засвоєння знань, умінь, навиків.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49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331" y="116632"/>
            <a:ext cx="7773338" cy="1596177"/>
          </a:xfrm>
        </p:spPr>
        <p:txBody>
          <a:bodyPr>
            <a:normAutofit/>
          </a:bodyPr>
          <a:lstStyle/>
          <a:p>
            <a:r>
              <a:rPr lang="uk-UA" b="1" i="1" dirty="0"/>
              <a:t>Основними функціями самостійної роботи студентів є:</a:t>
            </a:r>
            <a:r>
              <a:rPr lang="uk-UA" i="1" dirty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382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5588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Пізнавальна функція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57356" y="2071678"/>
            <a:ext cx="5548322" cy="2000264"/>
          </a:xfrm>
          <a:ln>
            <a:noFill/>
          </a:ln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uk-UA" sz="4400" dirty="0"/>
              <a:t>визначається засвоєнням студентом систематизованих знань з дисциплін 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56325706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190</TotalTime>
  <Words>1039</Words>
  <Application>Microsoft Office PowerPoint</Application>
  <PresentationFormat>Экран (4:3)</PresentationFormat>
  <Paragraphs>162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Times New Roman</vt:lpstr>
      <vt:lpstr>Tw Cen MT</vt:lpstr>
      <vt:lpstr>Wingdings</vt:lpstr>
      <vt:lpstr>Капля</vt:lpstr>
      <vt:lpstr>Презентация PowerPoint</vt:lpstr>
      <vt:lpstr>Після вивчення теми студент повинен </vt:lpstr>
      <vt:lpstr>На сьогоднішній день дидактики і методисти не визначились в єдиному трактуванні цього поняття і по-різному розуміють його, а саме: </vt:lpstr>
      <vt:lpstr>Презентация PowerPoint</vt:lpstr>
      <vt:lpstr>Самостійна робота студентів </vt:lpstr>
      <vt:lpstr>Самостійна робота студентів </vt:lpstr>
      <vt:lpstr>Як складне педагогічне явище </vt:lpstr>
      <vt:lpstr>Основними функціями самостійної роботи студентів є: </vt:lpstr>
      <vt:lpstr>Пізнавальна функція </vt:lpstr>
      <vt:lpstr>Самостійна функція </vt:lpstr>
      <vt:lpstr>Прогностична функція </vt:lpstr>
      <vt:lpstr>Коригуюча функція </vt:lpstr>
      <vt:lpstr>Виховна функція </vt:lpstr>
      <vt:lpstr>Основні форми самосійної роботи</vt:lpstr>
      <vt:lpstr>Основні форми самосійної роботи</vt:lpstr>
      <vt:lpstr>Взаємозв’язок форм і методів аудиторної та поза аудиторної самостійної роботи студентів </vt:lpstr>
      <vt:lpstr>Види самостійної роботи студентів </vt:lpstr>
      <vt:lpstr>Всі види самостійної роботи студентів умовно поділяються на роботи:</vt:lpstr>
      <vt:lpstr>Організація самостійної роботи студентів.</vt:lpstr>
      <vt:lpstr>Організація самостійної роботи студентів.</vt:lpstr>
      <vt:lpstr>Організація самостійної роботи студентів.</vt:lpstr>
      <vt:lpstr>Організація самостійної роботи студентів.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Самостійна робота студентів</dc:title>
  <dc:creator>XP GAME 2010</dc:creator>
  <cp:lastModifiedBy>ludmyla.grynevych@gmail.com</cp:lastModifiedBy>
  <cp:revision>24</cp:revision>
  <dcterms:created xsi:type="dcterms:W3CDTF">2013-02-24T15:18:00Z</dcterms:created>
  <dcterms:modified xsi:type="dcterms:W3CDTF">2022-10-17T05:55:26Z</dcterms:modified>
</cp:coreProperties>
</file>