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Roboto" panose="020B0604020202020204" charset="0"/>
      <p:regular r:id="rId14"/>
      <p:bold r:id="rId15"/>
      <p:italic r:id="rId16"/>
      <p:boldItalic r:id="rId17"/>
    </p:embeddedFont>
    <p:embeddedFont>
      <p:font typeface="Maven Pro" panose="020B0604020202020204" charset="0"/>
      <p:regular r:id="rId18"/>
      <p:bold r:id="rId19"/>
    </p:embeddedFont>
    <p:embeddedFont>
      <p:font typeface="Nunito" panose="020B0604020202020204" charset="-52"/>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931"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168464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21624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1efa2d1c2af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1efa2d1c2af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45183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1efa2d1c2af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1efa2d1c2a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1846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1efa2d1c2a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1efa2d1c2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6725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1efa2d1c2af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1efa2d1c2a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025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efa2d1c2af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efa2d1c2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837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1efa2d1c2af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1efa2d1c2a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4830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1efa2d1c2af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1efa2d1c2a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076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1efa2d1c2af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1efa2d1c2a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26729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1efa2d1c2af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1efa2d1c2a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208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1efa2d1c2af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1efa2d1c2af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1764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ru" sz="2500" b="0">
                <a:solidFill>
                  <a:srgbClr val="374151"/>
                </a:solidFill>
                <a:latin typeface="Roboto"/>
                <a:ea typeface="Roboto"/>
                <a:cs typeface="Roboto"/>
                <a:sym typeface="Roboto"/>
              </a:rPr>
              <a:t>Messen und Ausstellungen in der BRD</a:t>
            </a:r>
            <a:endParaRPr sz="2500"/>
          </a:p>
        </p:txBody>
      </p:sp>
      <p:sp>
        <p:nvSpPr>
          <p:cNvPr id="2" name="Подзаголовок 1"/>
          <p:cNvSpPr>
            <a:spLocks noGrp="1"/>
          </p:cNvSpPr>
          <p:nvPr>
            <p:ph type="subTitle" idx="1"/>
          </p:nvPr>
        </p:nvSpPr>
        <p:spPr/>
        <p:txBody>
          <a:bodyPr/>
          <a:lstStyle/>
          <a:p>
            <a:r>
              <a:rPr lang="de-LU" dirty="0" smtClean="0"/>
              <a:t>Im Augenblick</a:t>
            </a:r>
          </a:p>
          <a:p>
            <a:endParaRPr lang="de-LU" dirty="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2"/>
          <p:cNvSpPr txBox="1">
            <a:spLocks noGrp="1"/>
          </p:cNvSpPr>
          <p:nvPr>
            <p:ph type="body" idx="1"/>
          </p:nvPr>
        </p:nvSpPr>
        <p:spPr>
          <a:xfrm>
            <a:off x="1303800" y="113280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ru" sz="3000">
                <a:solidFill>
                  <a:srgbClr val="374151"/>
                </a:solidFill>
                <a:latin typeface="Roboto"/>
                <a:ea typeface="Roboto"/>
                <a:cs typeface="Roboto"/>
                <a:sym typeface="Roboto"/>
              </a:rPr>
              <a:t>Diese Beispiele von Veranstaltungen helfen Ihnen, die Vielfalt kultureller und geschäftlicher Ereignisse in verschiedenen Städten Deutschlands vorzustellen.</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pic>
        <p:nvPicPr>
          <p:cNvPr id="336" name="Google Shape;336;p23"/>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3000" b="0">
                <a:solidFill>
                  <a:srgbClr val="374151"/>
                </a:solidFill>
                <a:latin typeface="Roboto"/>
                <a:ea typeface="Roboto"/>
                <a:cs typeface="Roboto"/>
                <a:sym typeface="Roboto"/>
              </a:rPr>
              <a:t>Messen</a:t>
            </a:r>
            <a:endParaRPr sz="3000"/>
          </a:p>
        </p:txBody>
      </p:sp>
      <p:sp>
        <p:nvSpPr>
          <p:cNvPr id="284" name="Google Shape;284;p1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marR="38100" lvl="0" indent="0" algn="l" rtl="0">
              <a:lnSpc>
                <a:spcPct val="128571"/>
              </a:lnSpc>
              <a:spcBef>
                <a:spcPts val="0"/>
              </a:spcBef>
              <a:spcAft>
                <a:spcPts val="0"/>
              </a:spcAft>
              <a:buNone/>
            </a:pPr>
            <a:r>
              <a:rPr lang="ru" sz="2100">
                <a:solidFill>
                  <a:srgbClr val="202124"/>
                </a:solidFill>
                <a:highlight>
                  <a:srgbClr val="F8F9FA"/>
                </a:highlight>
                <a:latin typeface="Arial"/>
                <a:ea typeface="Arial"/>
                <a:cs typeface="Arial"/>
                <a:sym typeface="Arial"/>
              </a:rPr>
              <a:t>Dabei handelt es sich um Veranstaltungen, bei denen Unternehmen ihre Produkte präsentieren und Geschäftspartner treffen können. Messen spielen in der deutschen Wirtschaft und Kultur eine wichtige Rolle.</a:t>
            </a:r>
            <a:endParaRPr sz="2100">
              <a:solidFill>
                <a:srgbClr val="202124"/>
              </a:solidFill>
              <a:highlight>
                <a:srgbClr val="F8F9FA"/>
              </a:highlight>
              <a:latin typeface="Arial"/>
              <a:ea typeface="Arial"/>
              <a:cs typeface="Arial"/>
              <a:sym typeface="Arial"/>
            </a:endParaRPr>
          </a:p>
          <a:p>
            <a:pPr marL="0" lvl="0" indent="0" algn="l" rtl="0">
              <a:spcBef>
                <a:spcPts val="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lnSpc>
                <a:spcPct val="115000"/>
              </a:lnSpc>
              <a:spcBef>
                <a:spcPts val="0"/>
              </a:spcBef>
              <a:spcAft>
                <a:spcPts val="1200"/>
              </a:spcAft>
              <a:buNone/>
            </a:pPr>
            <a:r>
              <a:rPr lang="ru" sz="3000" b="0">
                <a:solidFill>
                  <a:srgbClr val="374151"/>
                </a:solidFill>
                <a:latin typeface="Roboto"/>
                <a:ea typeface="Roboto"/>
                <a:cs typeface="Roboto"/>
                <a:sym typeface="Roboto"/>
              </a:rPr>
              <a:t>Ausstellungen </a:t>
            </a:r>
            <a:endParaRPr sz="3000"/>
          </a:p>
        </p:txBody>
      </p:sp>
      <p:sp>
        <p:nvSpPr>
          <p:cNvPr id="290" name="Google Shape;290;p15"/>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sz="2300">
                <a:solidFill>
                  <a:srgbClr val="374151"/>
                </a:solidFill>
                <a:latin typeface="Roboto"/>
                <a:ea typeface="Roboto"/>
                <a:cs typeface="Roboto"/>
                <a:sym typeface="Roboto"/>
              </a:rPr>
              <a:t>Ausstellungen sind Ereignisse, bei denen verschiedene Unternehmen oder Künstler ihre Produkte oder Werke präsentieren. In Deutschland gibt es viele interessante Ausstellungen, die eine wichtige Rolle in der Kultur und Wirtschaft spielen.</a:t>
            </a:r>
            <a:endParaRPr sz="23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3000" b="0">
                <a:solidFill>
                  <a:srgbClr val="374151"/>
                </a:solidFill>
                <a:latin typeface="Roboto"/>
                <a:ea typeface="Roboto"/>
                <a:cs typeface="Roboto"/>
                <a:sym typeface="Roboto"/>
              </a:rPr>
              <a:t>Fachmessen</a:t>
            </a:r>
            <a:endParaRPr sz="3000"/>
          </a:p>
        </p:txBody>
      </p:sp>
      <p:sp>
        <p:nvSpPr>
          <p:cNvPr id="296" name="Google Shape;296;p16"/>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ru" sz="2000">
                <a:solidFill>
                  <a:srgbClr val="374151"/>
                </a:solidFill>
                <a:latin typeface="Roboto"/>
                <a:ea typeface="Roboto"/>
                <a:cs typeface="Roboto"/>
                <a:sym typeface="Roboto"/>
              </a:rPr>
              <a:t>Fachmessen sind spezielle Veranstaltungen, bei denen Unternehmen aus einer bestimmten Branche ihre Produkte und Dienstleistungen präsentieren. Diese Messen bieten Fachleuten und Unternehmen die Möglichkeit, sich über die neuesten Entwicklungen in ihrer Branche zu informieren und Geschäftskontakte zu knüpfen.</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3000" b="0">
                <a:solidFill>
                  <a:srgbClr val="374151"/>
                </a:solidFill>
                <a:latin typeface="Roboto"/>
                <a:ea typeface="Roboto"/>
                <a:cs typeface="Roboto"/>
                <a:sym typeface="Roboto"/>
              </a:rPr>
              <a:t>Publikumsmessen</a:t>
            </a:r>
            <a:endParaRPr sz="3000"/>
          </a:p>
        </p:txBody>
      </p:sp>
      <p:sp>
        <p:nvSpPr>
          <p:cNvPr id="302" name="Google Shape;302;p17"/>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sz="2000">
                <a:solidFill>
                  <a:srgbClr val="374151"/>
                </a:solidFill>
                <a:latin typeface="Roboto"/>
                <a:ea typeface="Roboto"/>
                <a:cs typeface="Roboto"/>
                <a:sym typeface="Roboto"/>
              </a:rPr>
              <a:t>Publikumsmessen sind Veranstaltungen, bei denen Unternehmen ihre Produkte nicht nur Fachleuten, sondern auch der breiten Öffentlichkeit präsentieren. Diese Messen bieten die Gelegenheit für jeden, die neuesten Produkte zu entdecken, Informationen zu sammeln und mit Unternehmen in Kontakt zu treten.</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marR="38100" lvl="0" indent="0" algn="l" rtl="0">
              <a:lnSpc>
                <a:spcPct val="128571"/>
              </a:lnSpc>
              <a:spcBef>
                <a:spcPts val="0"/>
              </a:spcBef>
              <a:spcAft>
                <a:spcPts val="0"/>
              </a:spcAft>
              <a:buNone/>
            </a:pPr>
            <a:r>
              <a:rPr lang="ru" sz="2200" b="0">
                <a:solidFill>
                  <a:srgbClr val="202124"/>
                </a:solidFill>
                <a:highlight>
                  <a:srgbClr val="F8F9FA"/>
                </a:highlight>
                <a:latin typeface="Arial"/>
                <a:ea typeface="Arial"/>
                <a:cs typeface="Arial"/>
                <a:sym typeface="Arial"/>
              </a:rPr>
              <a:t>Beispiele berühmter Ereignisse in verschiedenen Städten in Deutschland</a:t>
            </a:r>
            <a:endParaRPr sz="2200" b="0">
              <a:solidFill>
                <a:srgbClr val="202124"/>
              </a:solidFill>
              <a:highlight>
                <a:srgbClr val="F8F9FA"/>
              </a:highlight>
              <a:latin typeface="Arial"/>
              <a:ea typeface="Arial"/>
              <a:cs typeface="Arial"/>
              <a:sym typeface="Arial"/>
            </a:endParaRPr>
          </a:p>
          <a:p>
            <a:pPr marL="0" lvl="0" indent="0" algn="l" rtl="0">
              <a:spcBef>
                <a:spcPts val="0"/>
              </a:spcBef>
              <a:spcAft>
                <a:spcPts val="0"/>
              </a:spcAft>
              <a:buNone/>
            </a:pPr>
            <a:endParaRPr/>
          </a:p>
        </p:txBody>
      </p:sp>
      <p:sp>
        <p:nvSpPr>
          <p:cNvPr id="308" name="Google Shape;308;p18"/>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2000">
                <a:solidFill>
                  <a:srgbClr val="000000"/>
                </a:solidFill>
                <a:latin typeface="Roboto"/>
                <a:ea typeface="Roboto"/>
                <a:cs typeface="Roboto"/>
                <a:sym typeface="Roboto"/>
              </a:rPr>
              <a:t>Oktoberfest in München:</a:t>
            </a:r>
            <a:endParaRPr sz="2000">
              <a:solidFill>
                <a:srgbClr val="000000"/>
              </a:solidFill>
              <a:latin typeface="Roboto"/>
              <a:ea typeface="Roboto"/>
              <a:cs typeface="Roboto"/>
              <a:sym typeface="Roboto"/>
            </a:endParaRPr>
          </a:p>
          <a:p>
            <a:pPr marL="0" lvl="0" indent="0" algn="l" rtl="0">
              <a:spcBef>
                <a:spcPts val="1200"/>
              </a:spcBef>
              <a:spcAft>
                <a:spcPts val="1200"/>
              </a:spcAft>
              <a:buNone/>
            </a:pPr>
            <a:r>
              <a:rPr lang="ru" sz="2000">
                <a:solidFill>
                  <a:srgbClr val="374151"/>
                </a:solidFill>
                <a:latin typeface="Roboto"/>
                <a:ea typeface="Roboto"/>
                <a:cs typeface="Roboto"/>
                <a:sym typeface="Roboto"/>
              </a:rPr>
              <a:t>In München findet jedes Jahr das Oktoberfest statt. Das ist das größte Volksfest der Welt, wo man bayerische Kultur erleben kann.</a:t>
            </a:r>
            <a:endParaRPr sz="2000">
              <a:solidFill>
                <a:srgbClr val="000000"/>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2200" b="0">
                <a:solidFill>
                  <a:srgbClr val="000000"/>
                </a:solidFill>
                <a:latin typeface="Roboto"/>
                <a:ea typeface="Roboto"/>
                <a:cs typeface="Roboto"/>
                <a:sym typeface="Roboto"/>
              </a:rPr>
              <a:t>Frankfurter Buchmesse in Frankfurt</a:t>
            </a:r>
            <a:endParaRPr sz="2200"/>
          </a:p>
        </p:txBody>
      </p:sp>
      <p:sp>
        <p:nvSpPr>
          <p:cNvPr id="314" name="Google Shape;314;p19"/>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sz="2000">
                <a:solidFill>
                  <a:srgbClr val="374151"/>
                </a:solidFill>
                <a:latin typeface="Roboto"/>
                <a:ea typeface="Roboto"/>
                <a:cs typeface="Roboto"/>
                <a:sym typeface="Roboto"/>
              </a:rPr>
              <a:t>Die Frankfurter Buchmesse ist eine der größten Buchmessen der Welt. Autoren, Verleger und Leser kommen aus verschiedenen Ländern, um Bücher zu präsentieren und zu entdecken.</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2200" b="0">
                <a:solidFill>
                  <a:srgbClr val="000000"/>
                </a:solidFill>
                <a:latin typeface="Roboto"/>
                <a:ea typeface="Roboto"/>
                <a:cs typeface="Roboto"/>
                <a:sym typeface="Roboto"/>
              </a:rPr>
              <a:t>Kölner Karneval in Köln</a:t>
            </a:r>
            <a:endParaRPr sz="2200"/>
          </a:p>
        </p:txBody>
      </p:sp>
      <p:sp>
        <p:nvSpPr>
          <p:cNvPr id="320" name="Google Shape;320;p20"/>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sz="2000">
                <a:solidFill>
                  <a:srgbClr val="374151"/>
                </a:solidFill>
                <a:latin typeface="Roboto"/>
                <a:ea typeface="Roboto"/>
                <a:cs typeface="Roboto"/>
                <a:sym typeface="Roboto"/>
              </a:rPr>
              <a:t>Der Kölner Karneval ist eine bunte und fröhliche Veranstaltung in Köln. Die Straßen sind voller Musik, Kostüme und fröhlicher Menschen.</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2200" b="0">
                <a:solidFill>
                  <a:srgbClr val="000000"/>
                </a:solidFill>
                <a:latin typeface="Roboto"/>
                <a:ea typeface="Roboto"/>
                <a:cs typeface="Roboto"/>
                <a:sym typeface="Roboto"/>
              </a:rPr>
              <a:t>Internationale Tourismus-Börse (ITB) in Berlin</a:t>
            </a:r>
            <a:endParaRPr sz="2200"/>
          </a:p>
        </p:txBody>
      </p:sp>
      <p:sp>
        <p:nvSpPr>
          <p:cNvPr id="326" name="Google Shape;326;p21"/>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sz="2000">
                <a:solidFill>
                  <a:srgbClr val="374151"/>
                </a:solidFill>
                <a:latin typeface="Roboto"/>
                <a:ea typeface="Roboto"/>
                <a:cs typeface="Roboto"/>
                <a:sym typeface="Roboto"/>
              </a:rPr>
              <a:t>Die ITB in Berlin ist eine wichtige Messe für die Reisebranche. Hier präsentieren Länder und Unternehmen ihre Reiseangebote.</a:t>
            </a:r>
            <a:endParaRPr sz="2000"/>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306</Words>
  <Application>Microsoft Office PowerPoint</Application>
  <PresentationFormat>Экран (16:9)</PresentationFormat>
  <Paragraphs>20</Paragraphs>
  <Slides>11</Slides>
  <Notes>11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Roboto</vt:lpstr>
      <vt:lpstr>Maven Pro</vt:lpstr>
      <vt:lpstr>Nunito</vt:lpstr>
      <vt:lpstr>Arial</vt:lpstr>
      <vt:lpstr>Momentum</vt:lpstr>
      <vt:lpstr>Messen und Ausstellungen in der BRD</vt:lpstr>
      <vt:lpstr>Messen</vt:lpstr>
      <vt:lpstr>Ausstellungen </vt:lpstr>
      <vt:lpstr>Fachmessen</vt:lpstr>
      <vt:lpstr>Publikumsmessen</vt:lpstr>
      <vt:lpstr>Beispiele berühmter Ereignisse in verschiedenen Städten in Deutschland </vt:lpstr>
      <vt:lpstr>Frankfurter Buchmesse in Frankfurt</vt:lpstr>
      <vt:lpstr>Kölner Karneval in Köln</vt:lpstr>
      <vt:lpstr>Internationale Tourismus-Börse (ITB) in Berlin</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Messen und Ausstellungen in der BRD</dc:title>
  <cp:lastModifiedBy>pk</cp:lastModifiedBy>
  <cp:revision>3</cp:revision>
  <dcterms:modified xsi:type="dcterms:W3CDTF">2024-03-05T09:30:48Z</dcterms:modified>
</cp:coreProperties>
</file>