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69" r:id="rId3"/>
    <p:sldId id="257" r:id="rId4"/>
    <p:sldId id="258" r:id="rId5"/>
    <p:sldId id="259" r:id="rId6"/>
    <p:sldId id="270" r:id="rId7"/>
    <p:sldId id="260" r:id="rId8"/>
    <p:sldId id="261" r:id="rId9"/>
    <p:sldId id="262" r:id="rId10"/>
    <p:sldId id="263" r:id="rId11"/>
    <p:sldId id="264" r:id="rId12"/>
    <p:sldId id="266" r:id="rId13"/>
    <p:sldId id="267" r:id="rId14"/>
  </p:sldIdLst>
  <p:sldSz cx="18300700" cy="10299700"/>
  <p:notesSz cx="18300700" cy="10299700"/>
  <p:defaultTextStyle>
    <a:defPPr>
      <a:defRPr lang="ru-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951"/>
    <p:restoredTop sz="94628"/>
  </p:normalViewPr>
  <p:slideViewPr>
    <p:cSldViewPr>
      <p:cViewPr varScale="1">
        <p:scale>
          <a:sx n="44" d="100"/>
          <a:sy n="44" d="100"/>
        </p:scale>
        <p:origin x="248" y="125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6F4A1C8-ECAF-7F48-A02D-CFBCA22E1287}" type="doc">
      <dgm:prSet loTypeId="urn:microsoft.com/office/officeart/2005/8/layout/list1" loCatId="" qsTypeId="urn:microsoft.com/office/officeart/2005/8/quickstyle/simple1" qsCatId="simple" csTypeId="urn:microsoft.com/office/officeart/2005/8/colors/accent1_2" csCatId="accent1" phldr="1"/>
      <dgm:spPr/>
      <dgm:t>
        <a:bodyPr/>
        <a:lstStyle/>
        <a:p>
          <a:endParaRPr lang="ru-RU"/>
        </a:p>
      </dgm:t>
    </dgm:pt>
    <dgm:pt modelId="{3210DAA0-32AA-4D46-AAE6-6A5F1E3FBC64}">
      <dgm:prSet phldrT="[Текст]"/>
      <dgm:spPr/>
      <dgm:t>
        <a:bodyPr/>
        <a:lstStyle/>
        <a:p>
          <a:r>
            <a:rPr lang="en-US" dirty="0">
              <a:latin typeface="Times New Roman" panose="02020603050405020304" pitchFamily="18" charset="0"/>
              <a:cs typeface="Times New Roman" panose="02020603050405020304" pitchFamily="18" charset="0"/>
            </a:rPr>
            <a:t>The initial (preparatory) stage </a:t>
          </a:r>
          <a:endParaRPr lang="ru-RU" dirty="0">
            <a:latin typeface="Times New Roman" panose="02020603050405020304" pitchFamily="18" charset="0"/>
            <a:cs typeface="Times New Roman" panose="02020603050405020304" pitchFamily="18" charset="0"/>
          </a:endParaRPr>
        </a:p>
      </dgm:t>
    </dgm:pt>
    <dgm:pt modelId="{A23AD4F7-5F80-B84C-B028-2C7D0C03BF52}" type="parTrans" cxnId="{67BC3812-7F66-0644-85CB-B84431B17A53}">
      <dgm:prSet/>
      <dgm:spPr/>
      <dgm:t>
        <a:bodyPr/>
        <a:lstStyle/>
        <a:p>
          <a:endParaRPr lang="ru-RU"/>
        </a:p>
      </dgm:t>
    </dgm:pt>
    <dgm:pt modelId="{03B29C8A-B954-3B40-9E67-A5E4DD0E2EFC}" type="sibTrans" cxnId="{67BC3812-7F66-0644-85CB-B84431B17A53}">
      <dgm:prSet/>
      <dgm:spPr/>
      <dgm:t>
        <a:bodyPr/>
        <a:lstStyle/>
        <a:p>
          <a:endParaRPr lang="ru-RU"/>
        </a:p>
      </dgm:t>
    </dgm:pt>
    <dgm:pt modelId="{8CC9D5AB-4BF4-C54C-B20B-EE29B5D70CC8}">
      <dgm:prSet phldrT="[Текст]"/>
      <dgm:spPr/>
      <dgm:t>
        <a:bodyPr/>
        <a:lstStyle/>
        <a:p>
          <a:r>
            <a:rPr lang="en-US" dirty="0">
              <a:latin typeface="Times New Roman" panose="02020603050405020304" pitchFamily="18" charset="0"/>
              <a:cs typeface="Times New Roman" panose="02020603050405020304" pitchFamily="18" charset="0"/>
            </a:rPr>
            <a:t>The stage of formation</a:t>
          </a:r>
          <a:endParaRPr lang="ru-RU" dirty="0">
            <a:latin typeface="Times New Roman" panose="02020603050405020304" pitchFamily="18" charset="0"/>
            <a:cs typeface="Times New Roman" panose="02020603050405020304" pitchFamily="18" charset="0"/>
          </a:endParaRPr>
        </a:p>
      </dgm:t>
    </dgm:pt>
    <dgm:pt modelId="{96BB9A24-2435-5B4E-82C3-F3A3CFFF0BD5}" type="parTrans" cxnId="{A2FBEDCB-B6A9-674F-B93D-D87FBBEE8543}">
      <dgm:prSet/>
      <dgm:spPr/>
      <dgm:t>
        <a:bodyPr/>
        <a:lstStyle/>
        <a:p>
          <a:endParaRPr lang="ru-RU"/>
        </a:p>
      </dgm:t>
    </dgm:pt>
    <dgm:pt modelId="{3E4445D7-AA1A-8844-BD89-E6F8C5F01704}" type="sibTrans" cxnId="{A2FBEDCB-B6A9-674F-B93D-D87FBBEE8543}">
      <dgm:prSet/>
      <dgm:spPr/>
      <dgm:t>
        <a:bodyPr/>
        <a:lstStyle/>
        <a:p>
          <a:endParaRPr lang="ru-RU"/>
        </a:p>
      </dgm:t>
    </dgm:pt>
    <dgm:pt modelId="{1D05EBE7-4BDB-C34C-8379-1BFB975C14B5}">
      <dgm:prSet/>
      <dgm:spPr/>
      <dgm:t>
        <a:bodyPr/>
        <a:lstStyle/>
        <a:p>
          <a:r>
            <a:rPr lang="en-US" dirty="0">
              <a:latin typeface="Times New Roman" panose="02020603050405020304" pitchFamily="18" charset="0"/>
              <a:cs typeface="Times New Roman" panose="02020603050405020304" pitchFamily="18" charset="0"/>
            </a:rPr>
            <a:t>The stage of improvement </a:t>
          </a:r>
          <a:endParaRPr lang="uk-UA" dirty="0">
            <a:latin typeface="Times New Roman" panose="02020603050405020304" pitchFamily="18" charset="0"/>
            <a:cs typeface="Times New Roman" panose="02020603050405020304" pitchFamily="18" charset="0"/>
          </a:endParaRPr>
        </a:p>
      </dgm:t>
    </dgm:pt>
    <dgm:pt modelId="{D5ADA1EB-7FF8-F048-9F56-07BED8AE4467}" type="parTrans" cxnId="{CA1618DE-DE71-234C-A9A8-BC6BE260FD37}">
      <dgm:prSet/>
      <dgm:spPr/>
      <dgm:t>
        <a:bodyPr/>
        <a:lstStyle/>
        <a:p>
          <a:endParaRPr lang="ru-RU"/>
        </a:p>
      </dgm:t>
    </dgm:pt>
    <dgm:pt modelId="{FF1B3AC2-CF5B-6749-863E-4E327C67E14F}" type="sibTrans" cxnId="{CA1618DE-DE71-234C-A9A8-BC6BE260FD37}">
      <dgm:prSet/>
      <dgm:spPr/>
      <dgm:t>
        <a:bodyPr/>
        <a:lstStyle/>
        <a:p>
          <a:endParaRPr lang="ru-RU"/>
        </a:p>
      </dgm:t>
    </dgm:pt>
    <dgm:pt modelId="{8647D5A8-0A9F-524E-9097-E62BDA717E6A}">
      <dgm:prSet/>
      <dgm:spPr/>
      <dgm:t>
        <a:bodyPr/>
        <a:lstStyle/>
        <a:p>
          <a:r>
            <a:rPr lang="en-US" dirty="0">
              <a:latin typeface="Times New Roman" panose="02020603050405020304" pitchFamily="18" charset="0"/>
              <a:cs typeface="Times New Roman" panose="02020603050405020304" pitchFamily="18" charset="0"/>
            </a:rPr>
            <a:t>The stage of integrated development</a:t>
          </a:r>
          <a:endParaRPr lang="uk-UA" dirty="0">
            <a:latin typeface="Times New Roman" panose="02020603050405020304" pitchFamily="18" charset="0"/>
            <a:cs typeface="Times New Roman" panose="02020603050405020304" pitchFamily="18" charset="0"/>
          </a:endParaRPr>
        </a:p>
      </dgm:t>
    </dgm:pt>
    <dgm:pt modelId="{0673B0A8-7A3D-8041-AD82-6DB514526705}" type="parTrans" cxnId="{FF4838F4-D590-2247-A674-AF5772439A46}">
      <dgm:prSet/>
      <dgm:spPr/>
      <dgm:t>
        <a:bodyPr/>
        <a:lstStyle/>
        <a:p>
          <a:endParaRPr lang="ru-RU"/>
        </a:p>
      </dgm:t>
    </dgm:pt>
    <dgm:pt modelId="{940F5F06-4626-1140-9BE2-6F4899480F0F}" type="sibTrans" cxnId="{FF4838F4-D590-2247-A674-AF5772439A46}">
      <dgm:prSet/>
      <dgm:spPr/>
      <dgm:t>
        <a:bodyPr/>
        <a:lstStyle/>
        <a:p>
          <a:endParaRPr lang="ru-RU"/>
        </a:p>
      </dgm:t>
    </dgm:pt>
    <dgm:pt modelId="{5A20E842-747C-D94D-B512-731936240E40}" type="pres">
      <dgm:prSet presAssocID="{36F4A1C8-ECAF-7F48-A02D-CFBCA22E1287}" presName="linear" presStyleCnt="0">
        <dgm:presLayoutVars>
          <dgm:dir/>
          <dgm:animLvl val="lvl"/>
          <dgm:resizeHandles val="exact"/>
        </dgm:presLayoutVars>
      </dgm:prSet>
      <dgm:spPr/>
    </dgm:pt>
    <dgm:pt modelId="{57C6A943-BDB8-834E-862E-4AF50AB289FF}" type="pres">
      <dgm:prSet presAssocID="{3210DAA0-32AA-4D46-AAE6-6A5F1E3FBC64}" presName="parentLin" presStyleCnt="0"/>
      <dgm:spPr/>
    </dgm:pt>
    <dgm:pt modelId="{9B31D375-6B07-4147-9925-9949968C322E}" type="pres">
      <dgm:prSet presAssocID="{3210DAA0-32AA-4D46-AAE6-6A5F1E3FBC64}" presName="parentLeftMargin" presStyleLbl="node1" presStyleIdx="0" presStyleCnt="4"/>
      <dgm:spPr/>
    </dgm:pt>
    <dgm:pt modelId="{8E5D0628-0D76-6C4A-B226-9F08372AB180}" type="pres">
      <dgm:prSet presAssocID="{3210DAA0-32AA-4D46-AAE6-6A5F1E3FBC64}" presName="parentText" presStyleLbl="node1" presStyleIdx="0" presStyleCnt="4">
        <dgm:presLayoutVars>
          <dgm:chMax val="0"/>
          <dgm:bulletEnabled val="1"/>
        </dgm:presLayoutVars>
      </dgm:prSet>
      <dgm:spPr/>
    </dgm:pt>
    <dgm:pt modelId="{3D0A17F6-21F0-DC44-814E-FB444403889C}" type="pres">
      <dgm:prSet presAssocID="{3210DAA0-32AA-4D46-AAE6-6A5F1E3FBC64}" presName="negativeSpace" presStyleCnt="0"/>
      <dgm:spPr/>
    </dgm:pt>
    <dgm:pt modelId="{4BE137AD-3810-E840-A025-F8E83A924C36}" type="pres">
      <dgm:prSet presAssocID="{3210DAA0-32AA-4D46-AAE6-6A5F1E3FBC64}" presName="childText" presStyleLbl="conFgAcc1" presStyleIdx="0" presStyleCnt="4">
        <dgm:presLayoutVars>
          <dgm:bulletEnabled val="1"/>
        </dgm:presLayoutVars>
      </dgm:prSet>
      <dgm:spPr/>
    </dgm:pt>
    <dgm:pt modelId="{E7E55556-5624-B14D-866C-84C080166A7E}" type="pres">
      <dgm:prSet presAssocID="{03B29C8A-B954-3B40-9E67-A5E4DD0E2EFC}" presName="spaceBetweenRectangles" presStyleCnt="0"/>
      <dgm:spPr/>
    </dgm:pt>
    <dgm:pt modelId="{02D8C100-2753-4F46-AD0A-1454A7DB9CE4}" type="pres">
      <dgm:prSet presAssocID="{8CC9D5AB-4BF4-C54C-B20B-EE29B5D70CC8}" presName="parentLin" presStyleCnt="0"/>
      <dgm:spPr/>
    </dgm:pt>
    <dgm:pt modelId="{E4B166DA-F408-6D42-9D05-C0965F51C547}" type="pres">
      <dgm:prSet presAssocID="{8CC9D5AB-4BF4-C54C-B20B-EE29B5D70CC8}" presName="parentLeftMargin" presStyleLbl="node1" presStyleIdx="0" presStyleCnt="4"/>
      <dgm:spPr/>
    </dgm:pt>
    <dgm:pt modelId="{2303BD9E-1179-2744-9829-5527EFB7141C}" type="pres">
      <dgm:prSet presAssocID="{8CC9D5AB-4BF4-C54C-B20B-EE29B5D70CC8}" presName="parentText" presStyleLbl="node1" presStyleIdx="1" presStyleCnt="4">
        <dgm:presLayoutVars>
          <dgm:chMax val="0"/>
          <dgm:bulletEnabled val="1"/>
        </dgm:presLayoutVars>
      </dgm:prSet>
      <dgm:spPr/>
    </dgm:pt>
    <dgm:pt modelId="{31C77A23-0009-F848-977F-CDC110301BD2}" type="pres">
      <dgm:prSet presAssocID="{8CC9D5AB-4BF4-C54C-B20B-EE29B5D70CC8}" presName="negativeSpace" presStyleCnt="0"/>
      <dgm:spPr/>
    </dgm:pt>
    <dgm:pt modelId="{07CF8B00-C340-564D-BC98-F4BF981536A8}" type="pres">
      <dgm:prSet presAssocID="{8CC9D5AB-4BF4-C54C-B20B-EE29B5D70CC8}" presName="childText" presStyleLbl="conFgAcc1" presStyleIdx="1" presStyleCnt="4">
        <dgm:presLayoutVars>
          <dgm:bulletEnabled val="1"/>
        </dgm:presLayoutVars>
      </dgm:prSet>
      <dgm:spPr/>
    </dgm:pt>
    <dgm:pt modelId="{D4B8F6CB-A472-D14F-98C7-22C60963B346}" type="pres">
      <dgm:prSet presAssocID="{3E4445D7-AA1A-8844-BD89-E6F8C5F01704}" presName="spaceBetweenRectangles" presStyleCnt="0"/>
      <dgm:spPr/>
    </dgm:pt>
    <dgm:pt modelId="{902FFD72-21CA-894F-8646-D853523D5BB5}" type="pres">
      <dgm:prSet presAssocID="{1D05EBE7-4BDB-C34C-8379-1BFB975C14B5}" presName="parentLin" presStyleCnt="0"/>
      <dgm:spPr/>
    </dgm:pt>
    <dgm:pt modelId="{787D0281-819E-724B-BEDA-F16ECD7D2ADF}" type="pres">
      <dgm:prSet presAssocID="{1D05EBE7-4BDB-C34C-8379-1BFB975C14B5}" presName="parentLeftMargin" presStyleLbl="node1" presStyleIdx="1" presStyleCnt="4"/>
      <dgm:spPr/>
    </dgm:pt>
    <dgm:pt modelId="{3C36951F-D269-CF4B-9CE4-FD93FCE0FDF2}" type="pres">
      <dgm:prSet presAssocID="{1D05EBE7-4BDB-C34C-8379-1BFB975C14B5}" presName="parentText" presStyleLbl="node1" presStyleIdx="2" presStyleCnt="4">
        <dgm:presLayoutVars>
          <dgm:chMax val="0"/>
          <dgm:bulletEnabled val="1"/>
        </dgm:presLayoutVars>
      </dgm:prSet>
      <dgm:spPr/>
    </dgm:pt>
    <dgm:pt modelId="{05FA1D63-4474-8C45-801D-58FABA825D94}" type="pres">
      <dgm:prSet presAssocID="{1D05EBE7-4BDB-C34C-8379-1BFB975C14B5}" presName="negativeSpace" presStyleCnt="0"/>
      <dgm:spPr/>
    </dgm:pt>
    <dgm:pt modelId="{61473F7D-882F-D145-9CCD-BF4977FED6F3}" type="pres">
      <dgm:prSet presAssocID="{1D05EBE7-4BDB-C34C-8379-1BFB975C14B5}" presName="childText" presStyleLbl="conFgAcc1" presStyleIdx="2" presStyleCnt="4">
        <dgm:presLayoutVars>
          <dgm:bulletEnabled val="1"/>
        </dgm:presLayoutVars>
      </dgm:prSet>
      <dgm:spPr/>
    </dgm:pt>
    <dgm:pt modelId="{37A47C07-D7ED-6F4D-9453-DCA26C6DDCC5}" type="pres">
      <dgm:prSet presAssocID="{FF1B3AC2-CF5B-6749-863E-4E327C67E14F}" presName="spaceBetweenRectangles" presStyleCnt="0"/>
      <dgm:spPr/>
    </dgm:pt>
    <dgm:pt modelId="{650A8A30-EFDA-3144-B361-799B38B1882C}" type="pres">
      <dgm:prSet presAssocID="{8647D5A8-0A9F-524E-9097-E62BDA717E6A}" presName="parentLin" presStyleCnt="0"/>
      <dgm:spPr/>
    </dgm:pt>
    <dgm:pt modelId="{98962EE2-A34B-7A4C-90BA-6A85C3680E88}" type="pres">
      <dgm:prSet presAssocID="{8647D5A8-0A9F-524E-9097-E62BDA717E6A}" presName="parentLeftMargin" presStyleLbl="node1" presStyleIdx="2" presStyleCnt="4"/>
      <dgm:spPr/>
    </dgm:pt>
    <dgm:pt modelId="{A45E2C44-B6D5-884B-B351-D762FC060968}" type="pres">
      <dgm:prSet presAssocID="{8647D5A8-0A9F-524E-9097-E62BDA717E6A}" presName="parentText" presStyleLbl="node1" presStyleIdx="3" presStyleCnt="4">
        <dgm:presLayoutVars>
          <dgm:chMax val="0"/>
          <dgm:bulletEnabled val="1"/>
        </dgm:presLayoutVars>
      </dgm:prSet>
      <dgm:spPr/>
    </dgm:pt>
    <dgm:pt modelId="{977542A6-882A-7D4A-9CD8-B01C2D6BACE8}" type="pres">
      <dgm:prSet presAssocID="{8647D5A8-0A9F-524E-9097-E62BDA717E6A}" presName="negativeSpace" presStyleCnt="0"/>
      <dgm:spPr/>
    </dgm:pt>
    <dgm:pt modelId="{3984B241-E8A8-E742-B4D2-97897992F528}" type="pres">
      <dgm:prSet presAssocID="{8647D5A8-0A9F-524E-9097-E62BDA717E6A}" presName="childText" presStyleLbl="conFgAcc1" presStyleIdx="3" presStyleCnt="4">
        <dgm:presLayoutVars>
          <dgm:bulletEnabled val="1"/>
        </dgm:presLayoutVars>
      </dgm:prSet>
      <dgm:spPr/>
    </dgm:pt>
  </dgm:ptLst>
  <dgm:cxnLst>
    <dgm:cxn modelId="{67BC3812-7F66-0644-85CB-B84431B17A53}" srcId="{36F4A1C8-ECAF-7F48-A02D-CFBCA22E1287}" destId="{3210DAA0-32AA-4D46-AAE6-6A5F1E3FBC64}" srcOrd="0" destOrd="0" parTransId="{A23AD4F7-5F80-B84C-B028-2C7D0C03BF52}" sibTransId="{03B29C8A-B954-3B40-9E67-A5E4DD0E2EFC}"/>
    <dgm:cxn modelId="{A350A516-C80F-2346-920A-FB2D7B0A5A06}" type="presOf" srcId="{1D05EBE7-4BDB-C34C-8379-1BFB975C14B5}" destId="{787D0281-819E-724B-BEDA-F16ECD7D2ADF}" srcOrd="0" destOrd="0" presId="urn:microsoft.com/office/officeart/2005/8/layout/list1"/>
    <dgm:cxn modelId="{37628B5E-C159-B146-A5EC-63445B4C42E2}" type="presOf" srcId="{8647D5A8-0A9F-524E-9097-E62BDA717E6A}" destId="{98962EE2-A34B-7A4C-90BA-6A85C3680E88}" srcOrd="0" destOrd="0" presId="urn:microsoft.com/office/officeart/2005/8/layout/list1"/>
    <dgm:cxn modelId="{EE11BB71-8684-A24E-A139-023CEDCF1730}" type="presOf" srcId="{8CC9D5AB-4BF4-C54C-B20B-EE29B5D70CC8}" destId="{E4B166DA-F408-6D42-9D05-C0965F51C547}" srcOrd="0" destOrd="0" presId="urn:microsoft.com/office/officeart/2005/8/layout/list1"/>
    <dgm:cxn modelId="{15A3FE71-96F3-5941-8E55-4C5ADF718427}" type="presOf" srcId="{1D05EBE7-4BDB-C34C-8379-1BFB975C14B5}" destId="{3C36951F-D269-CF4B-9CE4-FD93FCE0FDF2}" srcOrd="1" destOrd="0" presId="urn:microsoft.com/office/officeart/2005/8/layout/list1"/>
    <dgm:cxn modelId="{755D64AE-2F2B-9E4C-BB4D-EDCA0781C52A}" type="presOf" srcId="{36F4A1C8-ECAF-7F48-A02D-CFBCA22E1287}" destId="{5A20E842-747C-D94D-B512-731936240E40}" srcOrd="0" destOrd="0" presId="urn:microsoft.com/office/officeart/2005/8/layout/list1"/>
    <dgm:cxn modelId="{A2FBEDCB-B6A9-674F-B93D-D87FBBEE8543}" srcId="{36F4A1C8-ECAF-7F48-A02D-CFBCA22E1287}" destId="{8CC9D5AB-4BF4-C54C-B20B-EE29B5D70CC8}" srcOrd="1" destOrd="0" parTransId="{96BB9A24-2435-5B4E-82C3-F3A3CFFF0BD5}" sibTransId="{3E4445D7-AA1A-8844-BD89-E6F8C5F01704}"/>
    <dgm:cxn modelId="{2C5AF3CD-8F75-BD4D-AEF4-A5B923E1E529}" type="presOf" srcId="{3210DAA0-32AA-4D46-AAE6-6A5F1E3FBC64}" destId="{9B31D375-6B07-4147-9925-9949968C322E}" srcOrd="0" destOrd="0" presId="urn:microsoft.com/office/officeart/2005/8/layout/list1"/>
    <dgm:cxn modelId="{2C8830D3-9FA9-F94A-B10F-598C9C22274D}" type="presOf" srcId="{8CC9D5AB-4BF4-C54C-B20B-EE29B5D70CC8}" destId="{2303BD9E-1179-2744-9829-5527EFB7141C}" srcOrd="1" destOrd="0" presId="urn:microsoft.com/office/officeart/2005/8/layout/list1"/>
    <dgm:cxn modelId="{00718DDC-E544-4647-BCD8-0C153BC83A80}" type="presOf" srcId="{8647D5A8-0A9F-524E-9097-E62BDA717E6A}" destId="{A45E2C44-B6D5-884B-B351-D762FC060968}" srcOrd="1" destOrd="0" presId="urn:microsoft.com/office/officeart/2005/8/layout/list1"/>
    <dgm:cxn modelId="{CA1618DE-DE71-234C-A9A8-BC6BE260FD37}" srcId="{36F4A1C8-ECAF-7F48-A02D-CFBCA22E1287}" destId="{1D05EBE7-4BDB-C34C-8379-1BFB975C14B5}" srcOrd="2" destOrd="0" parTransId="{D5ADA1EB-7FF8-F048-9F56-07BED8AE4467}" sibTransId="{FF1B3AC2-CF5B-6749-863E-4E327C67E14F}"/>
    <dgm:cxn modelId="{D91FB2E4-8CC7-0A47-AB67-D38A72B6D203}" type="presOf" srcId="{3210DAA0-32AA-4D46-AAE6-6A5F1E3FBC64}" destId="{8E5D0628-0D76-6C4A-B226-9F08372AB180}" srcOrd="1" destOrd="0" presId="urn:microsoft.com/office/officeart/2005/8/layout/list1"/>
    <dgm:cxn modelId="{FF4838F4-D590-2247-A674-AF5772439A46}" srcId="{36F4A1C8-ECAF-7F48-A02D-CFBCA22E1287}" destId="{8647D5A8-0A9F-524E-9097-E62BDA717E6A}" srcOrd="3" destOrd="0" parTransId="{0673B0A8-7A3D-8041-AD82-6DB514526705}" sibTransId="{940F5F06-4626-1140-9BE2-6F4899480F0F}"/>
    <dgm:cxn modelId="{C5557E2B-D630-2B47-8055-5ECC7E0E665F}" type="presParOf" srcId="{5A20E842-747C-D94D-B512-731936240E40}" destId="{57C6A943-BDB8-834E-862E-4AF50AB289FF}" srcOrd="0" destOrd="0" presId="urn:microsoft.com/office/officeart/2005/8/layout/list1"/>
    <dgm:cxn modelId="{59F7DF26-144C-B048-B8DF-C291524EDA06}" type="presParOf" srcId="{57C6A943-BDB8-834E-862E-4AF50AB289FF}" destId="{9B31D375-6B07-4147-9925-9949968C322E}" srcOrd="0" destOrd="0" presId="urn:microsoft.com/office/officeart/2005/8/layout/list1"/>
    <dgm:cxn modelId="{730A70B2-7151-764A-9163-73DC043395B4}" type="presParOf" srcId="{57C6A943-BDB8-834E-862E-4AF50AB289FF}" destId="{8E5D0628-0D76-6C4A-B226-9F08372AB180}" srcOrd="1" destOrd="0" presId="urn:microsoft.com/office/officeart/2005/8/layout/list1"/>
    <dgm:cxn modelId="{FAED9D7E-E0BA-E244-B2A6-BB4E086CAAFE}" type="presParOf" srcId="{5A20E842-747C-D94D-B512-731936240E40}" destId="{3D0A17F6-21F0-DC44-814E-FB444403889C}" srcOrd="1" destOrd="0" presId="urn:microsoft.com/office/officeart/2005/8/layout/list1"/>
    <dgm:cxn modelId="{A94E7866-F348-7F4E-9C2F-8B3F5935D65D}" type="presParOf" srcId="{5A20E842-747C-D94D-B512-731936240E40}" destId="{4BE137AD-3810-E840-A025-F8E83A924C36}" srcOrd="2" destOrd="0" presId="urn:microsoft.com/office/officeart/2005/8/layout/list1"/>
    <dgm:cxn modelId="{5D5D316A-07E6-3A48-975D-F47D45A39636}" type="presParOf" srcId="{5A20E842-747C-D94D-B512-731936240E40}" destId="{E7E55556-5624-B14D-866C-84C080166A7E}" srcOrd="3" destOrd="0" presId="urn:microsoft.com/office/officeart/2005/8/layout/list1"/>
    <dgm:cxn modelId="{FF5C364D-B93A-604B-8644-85CC10668668}" type="presParOf" srcId="{5A20E842-747C-D94D-B512-731936240E40}" destId="{02D8C100-2753-4F46-AD0A-1454A7DB9CE4}" srcOrd="4" destOrd="0" presId="urn:microsoft.com/office/officeart/2005/8/layout/list1"/>
    <dgm:cxn modelId="{C2C37E59-24C0-8940-AB44-D8903756A347}" type="presParOf" srcId="{02D8C100-2753-4F46-AD0A-1454A7DB9CE4}" destId="{E4B166DA-F408-6D42-9D05-C0965F51C547}" srcOrd="0" destOrd="0" presId="urn:microsoft.com/office/officeart/2005/8/layout/list1"/>
    <dgm:cxn modelId="{CD1D9853-C5C5-434F-8715-9FAC1B616E8F}" type="presParOf" srcId="{02D8C100-2753-4F46-AD0A-1454A7DB9CE4}" destId="{2303BD9E-1179-2744-9829-5527EFB7141C}" srcOrd="1" destOrd="0" presId="urn:microsoft.com/office/officeart/2005/8/layout/list1"/>
    <dgm:cxn modelId="{4FDBC507-72CB-1D46-8115-9CECE2F7FB64}" type="presParOf" srcId="{5A20E842-747C-D94D-B512-731936240E40}" destId="{31C77A23-0009-F848-977F-CDC110301BD2}" srcOrd="5" destOrd="0" presId="urn:microsoft.com/office/officeart/2005/8/layout/list1"/>
    <dgm:cxn modelId="{D308DCAB-A6E0-BF47-8C59-A570081CCA7F}" type="presParOf" srcId="{5A20E842-747C-D94D-B512-731936240E40}" destId="{07CF8B00-C340-564D-BC98-F4BF981536A8}" srcOrd="6" destOrd="0" presId="urn:microsoft.com/office/officeart/2005/8/layout/list1"/>
    <dgm:cxn modelId="{A57399D6-9008-404E-B2AC-205483515BDD}" type="presParOf" srcId="{5A20E842-747C-D94D-B512-731936240E40}" destId="{D4B8F6CB-A472-D14F-98C7-22C60963B346}" srcOrd="7" destOrd="0" presId="urn:microsoft.com/office/officeart/2005/8/layout/list1"/>
    <dgm:cxn modelId="{B086A201-8EB2-BE4F-BE84-7677721825EB}" type="presParOf" srcId="{5A20E842-747C-D94D-B512-731936240E40}" destId="{902FFD72-21CA-894F-8646-D853523D5BB5}" srcOrd="8" destOrd="0" presId="urn:microsoft.com/office/officeart/2005/8/layout/list1"/>
    <dgm:cxn modelId="{94F25E2A-B418-F244-A6D1-524D0A8E7808}" type="presParOf" srcId="{902FFD72-21CA-894F-8646-D853523D5BB5}" destId="{787D0281-819E-724B-BEDA-F16ECD7D2ADF}" srcOrd="0" destOrd="0" presId="urn:microsoft.com/office/officeart/2005/8/layout/list1"/>
    <dgm:cxn modelId="{0F58D5B2-2CBD-CB4B-8309-30618ED30BF5}" type="presParOf" srcId="{902FFD72-21CA-894F-8646-D853523D5BB5}" destId="{3C36951F-D269-CF4B-9CE4-FD93FCE0FDF2}" srcOrd="1" destOrd="0" presId="urn:microsoft.com/office/officeart/2005/8/layout/list1"/>
    <dgm:cxn modelId="{216FD7BD-108E-D443-BCF1-9F43FDB796BE}" type="presParOf" srcId="{5A20E842-747C-D94D-B512-731936240E40}" destId="{05FA1D63-4474-8C45-801D-58FABA825D94}" srcOrd="9" destOrd="0" presId="urn:microsoft.com/office/officeart/2005/8/layout/list1"/>
    <dgm:cxn modelId="{7F806E2F-9F6C-2245-B169-276A69EE1D82}" type="presParOf" srcId="{5A20E842-747C-D94D-B512-731936240E40}" destId="{61473F7D-882F-D145-9CCD-BF4977FED6F3}" srcOrd="10" destOrd="0" presId="urn:microsoft.com/office/officeart/2005/8/layout/list1"/>
    <dgm:cxn modelId="{DEAE06FC-51BA-504B-8F52-03EF41593942}" type="presParOf" srcId="{5A20E842-747C-D94D-B512-731936240E40}" destId="{37A47C07-D7ED-6F4D-9453-DCA26C6DDCC5}" srcOrd="11" destOrd="0" presId="urn:microsoft.com/office/officeart/2005/8/layout/list1"/>
    <dgm:cxn modelId="{DB0148D7-3230-BB4B-9F8D-550821DA8576}" type="presParOf" srcId="{5A20E842-747C-D94D-B512-731936240E40}" destId="{650A8A30-EFDA-3144-B361-799B38B1882C}" srcOrd="12" destOrd="0" presId="urn:microsoft.com/office/officeart/2005/8/layout/list1"/>
    <dgm:cxn modelId="{87428CF1-1717-A34A-A3C5-704C1D4C0712}" type="presParOf" srcId="{650A8A30-EFDA-3144-B361-799B38B1882C}" destId="{98962EE2-A34B-7A4C-90BA-6A85C3680E88}" srcOrd="0" destOrd="0" presId="urn:microsoft.com/office/officeart/2005/8/layout/list1"/>
    <dgm:cxn modelId="{2DA26410-C084-E148-88D6-D6D96AA29209}" type="presParOf" srcId="{650A8A30-EFDA-3144-B361-799B38B1882C}" destId="{A45E2C44-B6D5-884B-B351-D762FC060968}" srcOrd="1" destOrd="0" presId="urn:microsoft.com/office/officeart/2005/8/layout/list1"/>
    <dgm:cxn modelId="{45321BA8-2CD5-B242-8C45-8D3C52B87D4A}" type="presParOf" srcId="{5A20E842-747C-D94D-B512-731936240E40}" destId="{977542A6-882A-7D4A-9CD8-B01C2D6BACE8}" srcOrd="13" destOrd="0" presId="urn:microsoft.com/office/officeart/2005/8/layout/list1"/>
    <dgm:cxn modelId="{1D37A48C-C699-9041-B5BB-1E5D43BD5714}" type="presParOf" srcId="{5A20E842-747C-D94D-B512-731936240E40}" destId="{3984B241-E8A8-E742-B4D2-97897992F528}"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CE65D41-44C8-1342-A5E9-E5209481635A}" type="doc">
      <dgm:prSet loTypeId="urn:microsoft.com/office/officeart/2005/8/layout/hProcess4" loCatId="" qsTypeId="urn:microsoft.com/office/officeart/2005/8/quickstyle/simple3" qsCatId="simple" csTypeId="urn:microsoft.com/office/officeart/2005/8/colors/accent1_2" csCatId="accent1" phldr="1"/>
      <dgm:spPr/>
      <dgm:t>
        <a:bodyPr/>
        <a:lstStyle/>
        <a:p>
          <a:endParaRPr lang="ru-RU"/>
        </a:p>
      </dgm:t>
    </dgm:pt>
    <dgm:pt modelId="{8AC2515D-E92B-534F-92B0-4E435502AA55}">
      <dgm:prSet phldrT="[Текст]" custT="1"/>
      <dgm:spPr/>
      <dgm:t>
        <a:bodyPr/>
        <a:lstStyle/>
        <a:p>
          <a:pPr algn="just"/>
          <a:r>
            <a:rPr lang="en-US" sz="3500" dirty="0">
              <a:latin typeface="Times New Roman" panose="02020603050405020304" pitchFamily="18" charset="0"/>
              <a:cs typeface="Times New Roman" panose="02020603050405020304" pitchFamily="18" charset="0"/>
            </a:rPr>
            <a:t>determination of priority areas for the implementation of measures</a:t>
          </a:r>
          <a:endParaRPr lang="ru-RU" sz="3500" dirty="0">
            <a:latin typeface="Times New Roman" panose="02020603050405020304" pitchFamily="18" charset="0"/>
            <a:cs typeface="Times New Roman" panose="02020603050405020304" pitchFamily="18" charset="0"/>
          </a:endParaRPr>
        </a:p>
      </dgm:t>
    </dgm:pt>
    <dgm:pt modelId="{040DC4C4-6757-4F48-902B-785AD5130554}" type="parTrans" cxnId="{4EACD638-55BC-C24D-A8AD-6257D29F8E2D}">
      <dgm:prSet/>
      <dgm:spPr/>
      <dgm:t>
        <a:bodyPr/>
        <a:lstStyle/>
        <a:p>
          <a:endParaRPr lang="ru-RU"/>
        </a:p>
      </dgm:t>
    </dgm:pt>
    <dgm:pt modelId="{018542EA-C59E-8A40-83C6-901C6D1369D3}" type="sibTrans" cxnId="{4EACD638-55BC-C24D-A8AD-6257D29F8E2D}">
      <dgm:prSet/>
      <dgm:spPr/>
      <dgm:t>
        <a:bodyPr/>
        <a:lstStyle/>
        <a:p>
          <a:endParaRPr lang="ru-RU"/>
        </a:p>
      </dgm:t>
    </dgm:pt>
    <dgm:pt modelId="{1D654B10-BB92-4042-9938-45892C1369B3}">
      <dgm:prSet phldrT="[Текст]" custT="1"/>
      <dgm:spPr/>
      <dgm:t>
        <a:bodyPr/>
        <a:lstStyle/>
        <a:p>
          <a:pPr algn="ctr">
            <a:lnSpc>
              <a:spcPct val="130000"/>
            </a:lnSpc>
          </a:pPr>
          <a:r>
            <a:rPr lang="en-US" sz="4500" dirty="0">
              <a:latin typeface="Times New Roman" panose="02020603050405020304" pitchFamily="18" charset="0"/>
              <a:cs typeface="Times New Roman" panose="02020603050405020304" pitchFamily="18" charset="0"/>
            </a:rPr>
            <a:t>S</a:t>
          </a:r>
          <a:r>
            <a:rPr lang="ru-UA" sz="4500" dirty="0">
              <a:latin typeface="Times New Roman" panose="02020603050405020304" pitchFamily="18" charset="0"/>
              <a:cs typeface="Times New Roman" panose="02020603050405020304" pitchFamily="18" charset="0"/>
            </a:rPr>
            <a:t>trategic level</a:t>
          </a:r>
          <a:endParaRPr lang="ru-RU" sz="4500" dirty="0">
            <a:latin typeface="Times New Roman" panose="02020603050405020304" pitchFamily="18" charset="0"/>
            <a:cs typeface="Times New Roman" panose="02020603050405020304" pitchFamily="18" charset="0"/>
          </a:endParaRPr>
        </a:p>
      </dgm:t>
    </dgm:pt>
    <dgm:pt modelId="{9DFC505E-EC96-9147-BB42-891246A0B2B0}" type="parTrans" cxnId="{C3BEDCB3-31B2-4645-BAA9-A49EA8F5DD9C}">
      <dgm:prSet/>
      <dgm:spPr/>
      <dgm:t>
        <a:bodyPr/>
        <a:lstStyle/>
        <a:p>
          <a:endParaRPr lang="ru-RU"/>
        </a:p>
      </dgm:t>
    </dgm:pt>
    <dgm:pt modelId="{F8D684E6-3C0A-A849-9E6C-4E643D38D5BC}" type="sibTrans" cxnId="{C3BEDCB3-31B2-4645-BAA9-A49EA8F5DD9C}">
      <dgm:prSet/>
      <dgm:spPr/>
      <dgm:t>
        <a:bodyPr/>
        <a:lstStyle/>
        <a:p>
          <a:endParaRPr lang="ru-RU"/>
        </a:p>
      </dgm:t>
    </dgm:pt>
    <dgm:pt modelId="{32970B04-8B06-5C41-B149-F6C4EB1C765D}">
      <dgm:prSet phldrT="[Текст]" custT="1"/>
      <dgm:spPr/>
      <dgm:t>
        <a:bodyPr/>
        <a:lstStyle/>
        <a:p>
          <a:r>
            <a:rPr lang="en-US" sz="3500" dirty="0">
              <a:latin typeface="Times New Roman" panose="02020603050405020304" pitchFamily="18" charset="0"/>
              <a:cs typeface="Times New Roman" panose="02020603050405020304" pitchFamily="18" charset="0"/>
            </a:rPr>
            <a:t>risk indicators;
risk profiles;
methodological recommendations for the work of customs officials on risk analysis and assessment</a:t>
          </a:r>
          <a:endParaRPr lang="ru-RU" sz="3500" dirty="0">
            <a:latin typeface="Times New Roman" panose="02020603050405020304" pitchFamily="18" charset="0"/>
            <a:cs typeface="Times New Roman" panose="02020603050405020304" pitchFamily="18" charset="0"/>
          </a:endParaRPr>
        </a:p>
      </dgm:t>
    </dgm:pt>
    <dgm:pt modelId="{E669241E-DCCC-364D-9AA3-389FF7C9A87C}" type="parTrans" cxnId="{39E06204-E4BF-8241-9F17-98195A474FA0}">
      <dgm:prSet/>
      <dgm:spPr/>
      <dgm:t>
        <a:bodyPr/>
        <a:lstStyle/>
        <a:p>
          <a:endParaRPr lang="ru-RU"/>
        </a:p>
      </dgm:t>
    </dgm:pt>
    <dgm:pt modelId="{6F329F54-D7C9-5644-AAF4-C4B880EF49FD}" type="sibTrans" cxnId="{39E06204-E4BF-8241-9F17-98195A474FA0}">
      <dgm:prSet/>
      <dgm:spPr/>
      <dgm:t>
        <a:bodyPr/>
        <a:lstStyle/>
        <a:p>
          <a:endParaRPr lang="ru-RU"/>
        </a:p>
      </dgm:t>
    </dgm:pt>
    <dgm:pt modelId="{914AC6D1-FE9C-3C4F-9D48-D57DCD400FB7}">
      <dgm:prSet phldrT="[Текст]" custT="1"/>
      <dgm:spPr/>
      <dgm:t>
        <a:bodyPr/>
        <a:lstStyle/>
        <a:p>
          <a:pPr algn="ctr">
            <a:lnSpc>
              <a:spcPct val="130000"/>
            </a:lnSpc>
          </a:pPr>
          <a:r>
            <a:rPr lang="en-US" sz="4500" dirty="0">
              <a:latin typeface="Times New Roman" panose="02020603050405020304" pitchFamily="18" charset="0"/>
              <a:cs typeface="Times New Roman" panose="02020603050405020304" pitchFamily="18" charset="0"/>
            </a:rPr>
            <a:t>T</a:t>
          </a:r>
          <a:r>
            <a:rPr lang="ru-UA" sz="4500" dirty="0">
              <a:latin typeface="Times New Roman" panose="02020603050405020304" pitchFamily="18" charset="0"/>
              <a:cs typeface="Times New Roman" panose="02020603050405020304" pitchFamily="18" charset="0"/>
            </a:rPr>
            <a:t>actical level </a:t>
          </a:r>
          <a:endParaRPr lang="ru-RU" sz="4500" dirty="0">
            <a:latin typeface="Times New Roman" panose="02020603050405020304" pitchFamily="18" charset="0"/>
            <a:cs typeface="Times New Roman" panose="02020603050405020304" pitchFamily="18" charset="0"/>
          </a:endParaRPr>
        </a:p>
      </dgm:t>
    </dgm:pt>
    <dgm:pt modelId="{34F3D4DE-161B-3047-8B20-0F63FA14007C}" type="parTrans" cxnId="{CCE73E92-94F5-5A4E-AF4D-4E753AB69914}">
      <dgm:prSet/>
      <dgm:spPr/>
      <dgm:t>
        <a:bodyPr/>
        <a:lstStyle/>
        <a:p>
          <a:endParaRPr lang="ru-RU"/>
        </a:p>
      </dgm:t>
    </dgm:pt>
    <dgm:pt modelId="{312A17EA-D226-114C-9195-46B9774C5617}" type="sibTrans" cxnId="{CCE73E92-94F5-5A4E-AF4D-4E753AB69914}">
      <dgm:prSet/>
      <dgm:spPr/>
      <dgm:t>
        <a:bodyPr/>
        <a:lstStyle/>
        <a:p>
          <a:endParaRPr lang="ru-RU"/>
        </a:p>
      </dgm:t>
    </dgm:pt>
    <dgm:pt modelId="{573C1EC5-8481-E24E-B1B0-DA8A22DEF563}">
      <dgm:prSet phldrT="[Текст]" custT="1"/>
      <dgm:spPr/>
      <dgm:t>
        <a:bodyPr/>
        <a:lstStyle/>
        <a:p>
          <a:r>
            <a:rPr lang="en-US" sz="3500" dirty="0">
              <a:latin typeface="Times New Roman" panose="02020603050405020304" pitchFamily="18" charset="0"/>
              <a:cs typeface="Times New Roman" panose="02020603050405020304" pitchFamily="18" charset="0"/>
            </a:rPr>
            <a:t>application of certain tools in specific cases of movement of goods</a:t>
          </a:r>
          <a:endParaRPr lang="ru-RU" sz="3500" dirty="0">
            <a:latin typeface="Times New Roman" panose="02020603050405020304" pitchFamily="18" charset="0"/>
            <a:cs typeface="Times New Roman" panose="02020603050405020304" pitchFamily="18" charset="0"/>
          </a:endParaRPr>
        </a:p>
      </dgm:t>
    </dgm:pt>
    <dgm:pt modelId="{4DF94ADC-5767-EF44-BA7C-8E6F4A30E10A}" type="parTrans" cxnId="{FE4E2D18-E9D9-0D4D-A48D-C2ADD4871D45}">
      <dgm:prSet/>
      <dgm:spPr/>
      <dgm:t>
        <a:bodyPr/>
        <a:lstStyle/>
        <a:p>
          <a:endParaRPr lang="ru-RU"/>
        </a:p>
      </dgm:t>
    </dgm:pt>
    <dgm:pt modelId="{C88665A7-BA1D-7240-AE81-E078FA0D8C3F}" type="sibTrans" cxnId="{FE4E2D18-E9D9-0D4D-A48D-C2ADD4871D45}">
      <dgm:prSet/>
      <dgm:spPr/>
      <dgm:t>
        <a:bodyPr/>
        <a:lstStyle/>
        <a:p>
          <a:endParaRPr lang="ru-RU"/>
        </a:p>
      </dgm:t>
    </dgm:pt>
    <dgm:pt modelId="{4E919388-065D-F947-9E33-E56AD666F78B}">
      <dgm:prSet phldrT="[Текст]" custT="1"/>
      <dgm:spPr/>
      <dgm:t>
        <a:bodyPr/>
        <a:lstStyle/>
        <a:p>
          <a:pPr algn="ctr">
            <a:lnSpc>
              <a:spcPct val="130000"/>
            </a:lnSpc>
          </a:pPr>
          <a:r>
            <a:rPr lang="en-US" sz="4500" dirty="0">
              <a:latin typeface="Times New Roman" panose="02020603050405020304" pitchFamily="18" charset="0"/>
              <a:cs typeface="Times New Roman" panose="02020603050405020304" pitchFamily="18" charset="0"/>
            </a:rPr>
            <a:t>O</a:t>
          </a:r>
          <a:r>
            <a:rPr lang="ru-UA" sz="4500" dirty="0">
              <a:latin typeface="Times New Roman" panose="02020603050405020304" pitchFamily="18" charset="0"/>
              <a:cs typeface="Times New Roman" panose="02020603050405020304" pitchFamily="18" charset="0"/>
            </a:rPr>
            <a:t>perational</a:t>
          </a:r>
          <a:r>
            <a:rPr lang="en-US" sz="4500" dirty="0">
              <a:latin typeface="Times New Roman" panose="02020603050405020304" pitchFamily="18" charset="0"/>
              <a:cs typeface="Times New Roman" panose="02020603050405020304" pitchFamily="18" charset="0"/>
            </a:rPr>
            <a:t> </a:t>
          </a:r>
          <a:r>
            <a:rPr lang="ru-UA" sz="4500" dirty="0">
              <a:latin typeface="Times New Roman" panose="02020603050405020304" pitchFamily="18" charset="0"/>
              <a:cs typeface="Times New Roman" panose="02020603050405020304" pitchFamily="18" charset="0"/>
            </a:rPr>
            <a:t>level </a:t>
          </a:r>
          <a:endParaRPr lang="ru-RU" sz="4500" dirty="0">
            <a:latin typeface="Times New Roman" panose="02020603050405020304" pitchFamily="18" charset="0"/>
            <a:cs typeface="Times New Roman" panose="02020603050405020304" pitchFamily="18" charset="0"/>
          </a:endParaRPr>
        </a:p>
      </dgm:t>
    </dgm:pt>
    <dgm:pt modelId="{B9007AF8-9B03-DA40-A083-20D8A8C48555}" type="parTrans" cxnId="{9377C278-8F20-6D4D-8A21-65C4670B8E4C}">
      <dgm:prSet/>
      <dgm:spPr/>
      <dgm:t>
        <a:bodyPr/>
        <a:lstStyle/>
        <a:p>
          <a:endParaRPr lang="ru-RU"/>
        </a:p>
      </dgm:t>
    </dgm:pt>
    <dgm:pt modelId="{EDE910C6-AC53-5B44-A9E1-C72B982043C3}" type="sibTrans" cxnId="{9377C278-8F20-6D4D-8A21-65C4670B8E4C}">
      <dgm:prSet/>
      <dgm:spPr/>
      <dgm:t>
        <a:bodyPr/>
        <a:lstStyle/>
        <a:p>
          <a:endParaRPr lang="ru-RU"/>
        </a:p>
      </dgm:t>
    </dgm:pt>
    <dgm:pt modelId="{FA2FA3CE-174D-CE4B-89FC-90EDA1E72C6B}" type="pres">
      <dgm:prSet presAssocID="{6CE65D41-44C8-1342-A5E9-E5209481635A}" presName="Name0" presStyleCnt="0">
        <dgm:presLayoutVars>
          <dgm:dir/>
          <dgm:animLvl val="lvl"/>
          <dgm:resizeHandles val="exact"/>
        </dgm:presLayoutVars>
      </dgm:prSet>
      <dgm:spPr/>
    </dgm:pt>
    <dgm:pt modelId="{121ED917-B35D-8A43-991C-44EF40B4D40F}" type="pres">
      <dgm:prSet presAssocID="{6CE65D41-44C8-1342-A5E9-E5209481635A}" presName="tSp" presStyleCnt="0"/>
      <dgm:spPr/>
    </dgm:pt>
    <dgm:pt modelId="{D5C00ED9-3DC0-5D47-8718-1EC1426300BD}" type="pres">
      <dgm:prSet presAssocID="{6CE65D41-44C8-1342-A5E9-E5209481635A}" presName="bSp" presStyleCnt="0"/>
      <dgm:spPr/>
    </dgm:pt>
    <dgm:pt modelId="{F4AE8CDC-FCA0-B84A-98DA-2620F1BB6AD5}" type="pres">
      <dgm:prSet presAssocID="{6CE65D41-44C8-1342-A5E9-E5209481635A}" presName="process" presStyleCnt="0"/>
      <dgm:spPr/>
    </dgm:pt>
    <dgm:pt modelId="{5E84578C-F6F5-A846-8BD5-0DDA373DEEF1}" type="pres">
      <dgm:prSet presAssocID="{8AC2515D-E92B-534F-92B0-4E435502AA55}" presName="composite1" presStyleCnt="0"/>
      <dgm:spPr/>
    </dgm:pt>
    <dgm:pt modelId="{756DBCAD-C2A4-B34C-B6FB-9F531AD75985}" type="pres">
      <dgm:prSet presAssocID="{8AC2515D-E92B-534F-92B0-4E435502AA55}" presName="dummyNode1" presStyleLbl="node1" presStyleIdx="0" presStyleCnt="3"/>
      <dgm:spPr/>
    </dgm:pt>
    <dgm:pt modelId="{8F8E4F6E-AF53-DC4A-9735-A67CD0F3B623}" type="pres">
      <dgm:prSet presAssocID="{8AC2515D-E92B-534F-92B0-4E435502AA55}" presName="childNode1" presStyleLbl="bgAcc1" presStyleIdx="0" presStyleCnt="3">
        <dgm:presLayoutVars>
          <dgm:bulletEnabled val="1"/>
        </dgm:presLayoutVars>
      </dgm:prSet>
      <dgm:spPr/>
    </dgm:pt>
    <dgm:pt modelId="{9BC7E280-90E3-1146-B5CB-D1002D5D5338}" type="pres">
      <dgm:prSet presAssocID="{8AC2515D-E92B-534F-92B0-4E435502AA55}" presName="childNode1tx" presStyleLbl="bgAcc1" presStyleIdx="0" presStyleCnt="3">
        <dgm:presLayoutVars>
          <dgm:bulletEnabled val="1"/>
        </dgm:presLayoutVars>
      </dgm:prSet>
      <dgm:spPr/>
    </dgm:pt>
    <dgm:pt modelId="{FF695A93-3171-7147-A079-C32F8E5E8C36}" type="pres">
      <dgm:prSet presAssocID="{8AC2515D-E92B-534F-92B0-4E435502AA55}" presName="parentNode1" presStyleLbl="node1" presStyleIdx="0" presStyleCnt="3" custScaleX="138853" custScaleY="161094">
        <dgm:presLayoutVars>
          <dgm:chMax val="1"/>
          <dgm:bulletEnabled val="1"/>
        </dgm:presLayoutVars>
      </dgm:prSet>
      <dgm:spPr/>
    </dgm:pt>
    <dgm:pt modelId="{3EE54217-6F5D-3742-9C4A-B549624C538B}" type="pres">
      <dgm:prSet presAssocID="{8AC2515D-E92B-534F-92B0-4E435502AA55}" presName="connSite1" presStyleCnt="0"/>
      <dgm:spPr/>
    </dgm:pt>
    <dgm:pt modelId="{F1434581-CF64-BE4F-94F2-70D969FF68B5}" type="pres">
      <dgm:prSet presAssocID="{018542EA-C59E-8A40-83C6-901C6D1369D3}" presName="Name9" presStyleLbl="sibTrans2D1" presStyleIdx="0" presStyleCnt="2"/>
      <dgm:spPr/>
    </dgm:pt>
    <dgm:pt modelId="{F977F30C-9E0C-BB4F-94EE-ADD602BEA2F3}" type="pres">
      <dgm:prSet presAssocID="{32970B04-8B06-5C41-B149-F6C4EB1C765D}" presName="composite2" presStyleCnt="0"/>
      <dgm:spPr/>
    </dgm:pt>
    <dgm:pt modelId="{122252A5-AF26-6B49-A6FC-453E45E0883F}" type="pres">
      <dgm:prSet presAssocID="{32970B04-8B06-5C41-B149-F6C4EB1C765D}" presName="dummyNode2" presStyleLbl="node1" presStyleIdx="0" presStyleCnt="3"/>
      <dgm:spPr/>
    </dgm:pt>
    <dgm:pt modelId="{F00B178A-5E2F-D449-916C-AF295440E7FE}" type="pres">
      <dgm:prSet presAssocID="{32970B04-8B06-5C41-B149-F6C4EB1C765D}" presName="childNode2" presStyleLbl="bgAcc1" presStyleIdx="1" presStyleCnt="3" custScaleY="81763" custLinFactNeighborX="2642" custLinFactNeighborY="61183">
        <dgm:presLayoutVars>
          <dgm:bulletEnabled val="1"/>
        </dgm:presLayoutVars>
      </dgm:prSet>
      <dgm:spPr/>
    </dgm:pt>
    <dgm:pt modelId="{2092B138-EBEC-FB44-A518-1CE7CF070455}" type="pres">
      <dgm:prSet presAssocID="{32970B04-8B06-5C41-B149-F6C4EB1C765D}" presName="childNode2tx" presStyleLbl="bgAcc1" presStyleIdx="1" presStyleCnt="3">
        <dgm:presLayoutVars>
          <dgm:bulletEnabled val="1"/>
        </dgm:presLayoutVars>
      </dgm:prSet>
      <dgm:spPr/>
    </dgm:pt>
    <dgm:pt modelId="{A4493416-2EF0-0645-8AE2-A2DECB223ABE}" type="pres">
      <dgm:prSet presAssocID="{32970B04-8B06-5C41-B149-F6C4EB1C765D}" presName="parentNode2" presStyleLbl="node1" presStyleIdx="1" presStyleCnt="3" custScaleY="341801">
        <dgm:presLayoutVars>
          <dgm:chMax val="0"/>
          <dgm:bulletEnabled val="1"/>
        </dgm:presLayoutVars>
      </dgm:prSet>
      <dgm:spPr/>
    </dgm:pt>
    <dgm:pt modelId="{412FCF7B-DCFC-804F-AE03-C57671E6AF7D}" type="pres">
      <dgm:prSet presAssocID="{32970B04-8B06-5C41-B149-F6C4EB1C765D}" presName="connSite2" presStyleCnt="0"/>
      <dgm:spPr/>
    </dgm:pt>
    <dgm:pt modelId="{51D86C30-5759-D642-8E63-4C3A16FBE2B4}" type="pres">
      <dgm:prSet presAssocID="{6F329F54-D7C9-5644-AAF4-C4B880EF49FD}" presName="Name18" presStyleLbl="sibTrans2D1" presStyleIdx="1" presStyleCnt="2"/>
      <dgm:spPr/>
    </dgm:pt>
    <dgm:pt modelId="{2F0C6A06-0B25-7548-A8E8-E2D5CFAEB19B}" type="pres">
      <dgm:prSet presAssocID="{573C1EC5-8481-E24E-B1B0-DA8A22DEF563}" presName="composite1" presStyleCnt="0"/>
      <dgm:spPr/>
    </dgm:pt>
    <dgm:pt modelId="{53A9BBDA-F651-3F43-B6BF-9221D6C95F89}" type="pres">
      <dgm:prSet presAssocID="{573C1EC5-8481-E24E-B1B0-DA8A22DEF563}" presName="dummyNode1" presStyleLbl="node1" presStyleIdx="1" presStyleCnt="3"/>
      <dgm:spPr/>
    </dgm:pt>
    <dgm:pt modelId="{3E2AAD82-DEF2-1F42-B9E2-0058B35F5BA4}" type="pres">
      <dgm:prSet presAssocID="{573C1EC5-8481-E24E-B1B0-DA8A22DEF563}" presName="childNode1" presStyleLbl="bgAcc1" presStyleIdx="2" presStyleCnt="3" custScaleX="123859">
        <dgm:presLayoutVars>
          <dgm:bulletEnabled val="1"/>
        </dgm:presLayoutVars>
      </dgm:prSet>
      <dgm:spPr/>
    </dgm:pt>
    <dgm:pt modelId="{209AE77E-284B-5041-8997-A8356BB1965F}" type="pres">
      <dgm:prSet presAssocID="{573C1EC5-8481-E24E-B1B0-DA8A22DEF563}" presName="childNode1tx" presStyleLbl="bgAcc1" presStyleIdx="2" presStyleCnt="3">
        <dgm:presLayoutVars>
          <dgm:bulletEnabled val="1"/>
        </dgm:presLayoutVars>
      </dgm:prSet>
      <dgm:spPr/>
    </dgm:pt>
    <dgm:pt modelId="{02053FAE-B62A-1045-88B3-61953EFF98D8}" type="pres">
      <dgm:prSet presAssocID="{573C1EC5-8481-E24E-B1B0-DA8A22DEF563}" presName="parentNode1" presStyleLbl="node1" presStyleIdx="2" presStyleCnt="3" custScaleX="141065" custScaleY="285928" custLinFactNeighborX="-799" custLinFactNeighborY="52734">
        <dgm:presLayoutVars>
          <dgm:chMax val="1"/>
          <dgm:bulletEnabled val="1"/>
        </dgm:presLayoutVars>
      </dgm:prSet>
      <dgm:spPr/>
    </dgm:pt>
    <dgm:pt modelId="{5083722C-3321-A34C-8721-A61712C04D01}" type="pres">
      <dgm:prSet presAssocID="{573C1EC5-8481-E24E-B1B0-DA8A22DEF563}" presName="connSite1" presStyleCnt="0"/>
      <dgm:spPr/>
    </dgm:pt>
  </dgm:ptLst>
  <dgm:cxnLst>
    <dgm:cxn modelId="{39E06204-E4BF-8241-9F17-98195A474FA0}" srcId="{6CE65D41-44C8-1342-A5E9-E5209481635A}" destId="{32970B04-8B06-5C41-B149-F6C4EB1C765D}" srcOrd="1" destOrd="0" parTransId="{E669241E-DCCC-364D-9AA3-389FF7C9A87C}" sibTransId="{6F329F54-D7C9-5644-AAF4-C4B880EF49FD}"/>
    <dgm:cxn modelId="{E1BC4F08-218D-8240-B5CF-266D097D09C7}" type="presOf" srcId="{018542EA-C59E-8A40-83C6-901C6D1369D3}" destId="{F1434581-CF64-BE4F-94F2-70D969FF68B5}" srcOrd="0" destOrd="0" presId="urn:microsoft.com/office/officeart/2005/8/layout/hProcess4"/>
    <dgm:cxn modelId="{FE4E2D18-E9D9-0D4D-A48D-C2ADD4871D45}" srcId="{6CE65D41-44C8-1342-A5E9-E5209481635A}" destId="{573C1EC5-8481-E24E-B1B0-DA8A22DEF563}" srcOrd="2" destOrd="0" parTransId="{4DF94ADC-5767-EF44-BA7C-8E6F4A30E10A}" sibTransId="{C88665A7-BA1D-7240-AE81-E078FA0D8C3F}"/>
    <dgm:cxn modelId="{916B121E-443F-F144-B58B-DE34411A07F9}" type="presOf" srcId="{914AC6D1-FE9C-3C4F-9D48-D57DCD400FB7}" destId="{2092B138-EBEC-FB44-A518-1CE7CF070455}" srcOrd="1" destOrd="0" presId="urn:microsoft.com/office/officeart/2005/8/layout/hProcess4"/>
    <dgm:cxn modelId="{C127F528-693E-304B-B098-B4C5848545FF}" type="presOf" srcId="{4E919388-065D-F947-9E33-E56AD666F78B}" destId="{209AE77E-284B-5041-8997-A8356BB1965F}" srcOrd="1" destOrd="0" presId="urn:microsoft.com/office/officeart/2005/8/layout/hProcess4"/>
    <dgm:cxn modelId="{611D0F30-FF39-804E-B4F3-30D33A3D5171}" type="presOf" srcId="{8AC2515D-E92B-534F-92B0-4E435502AA55}" destId="{FF695A93-3171-7147-A079-C32F8E5E8C36}" srcOrd="0" destOrd="0" presId="urn:microsoft.com/office/officeart/2005/8/layout/hProcess4"/>
    <dgm:cxn modelId="{4EACD638-55BC-C24D-A8AD-6257D29F8E2D}" srcId="{6CE65D41-44C8-1342-A5E9-E5209481635A}" destId="{8AC2515D-E92B-534F-92B0-4E435502AA55}" srcOrd="0" destOrd="0" parTransId="{040DC4C4-6757-4F48-902B-785AD5130554}" sibTransId="{018542EA-C59E-8A40-83C6-901C6D1369D3}"/>
    <dgm:cxn modelId="{495F0A3C-34BC-8147-A1A8-2C400DD17E38}" type="presOf" srcId="{4E919388-065D-F947-9E33-E56AD666F78B}" destId="{3E2AAD82-DEF2-1F42-B9E2-0058B35F5BA4}" srcOrd="0" destOrd="0" presId="urn:microsoft.com/office/officeart/2005/8/layout/hProcess4"/>
    <dgm:cxn modelId="{97B2EB4E-CAB5-6D45-B686-FAC28A5718C3}" type="presOf" srcId="{6F329F54-D7C9-5644-AAF4-C4B880EF49FD}" destId="{51D86C30-5759-D642-8E63-4C3A16FBE2B4}" srcOrd="0" destOrd="0" presId="urn:microsoft.com/office/officeart/2005/8/layout/hProcess4"/>
    <dgm:cxn modelId="{35D6FF77-DF10-0C49-B0C7-4CE55B145F03}" type="presOf" srcId="{32970B04-8B06-5C41-B149-F6C4EB1C765D}" destId="{A4493416-2EF0-0645-8AE2-A2DECB223ABE}" srcOrd="0" destOrd="0" presId="urn:microsoft.com/office/officeart/2005/8/layout/hProcess4"/>
    <dgm:cxn modelId="{9377C278-8F20-6D4D-8A21-65C4670B8E4C}" srcId="{573C1EC5-8481-E24E-B1B0-DA8A22DEF563}" destId="{4E919388-065D-F947-9E33-E56AD666F78B}" srcOrd="0" destOrd="0" parTransId="{B9007AF8-9B03-DA40-A083-20D8A8C48555}" sibTransId="{EDE910C6-AC53-5B44-A9E1-C72B982043C3}"/>
    <dgm:cxn modelId="{1972D87B-32B4-744C-8613-E9BB0C23E89A}" type="presOf" srcId="{573C1EC5-8481-E24E-B1B0-DA8A22DEF563}" destId="{02053FAE-B62A-1045-88B3-61953EFF98D8}" srcOrd="0" destOrd="0" presId="urn:microsoft.com/office/officeart/2005/8/layout/hProcess4"/>
    <dgm:cxn modelId="{CCE73E92-94F5-5A4E-AF4D-4E753AB69914}" srcId="{32970B04-8B06-5C41-B149-F6C4EB1C765D}" destId="{914AC6D1-FE9C-3C4F-9D48-D57DCD400FB7}" srcOrd="0" destOrd="0" parTransId="{34F3D4DE-161B-3047-8B20-0F63FA14007C}" sibTransId="{312A17EA-D226-114C-9195-46B9774C5617}"/>
    <dgm:cxn modelId="{56263296-25E8-4645-9233-67B84046C070}" type="presOf" srcId="{1D654B10-BB92-4042-9938-45892C1369B3}" destId="{8F8E4F6E-AF53-DC4A-9735-A67CD0F3B623}" srcOrd="0" destOrd="0" presId="urn:microsoft.com/office/officeart/2005/8/layout/hProcess4"/>
    <dgm:cxn modelId="{C3BEDCB3-31B2-4645-BAA9-A49EA8F5DD9C}" srcId="{8AC2515D-E92B-534F-92B0-4E435502AA55}" destId="{1D654B10-BB92-4042-9938-45892C1369B3}" srcOrd="0" destOrd="0" parTransId="{9DFC505E-EC96-9147-BB42-891246A0B2B0}" sibTransId="{F8D684E6-3C0A-A849-9E6C-4E643D38D5BC}"/>
    <dgm:cxn modelId="{1A73F7B9-7CFE-884D-9094-040025A586F8}" type="presOf" srcId="{1D654B10-BB92-4042-9938-45892C1369B3}" destId="{9BC7E280-90E3-1146-B5CB-D1002D5D5338}" srcOrd="1" destOrd="0" presId="urn:microsoft.com/office/officeart/2005/8/layout/hProcess4"/>
    <dgm:cxn modelId="{01A879CE-8349-8B4C-8F51-C968168CDF6E}" type="presOf" srcId="{6CE65D41-44C8-1342-A5E9-E5209481635A}" destId="{FA2FA3CE-174D-CE4B-89FC-90EDA1E72C6B}" srcOrd="0" destOrd="0" presId="urn:microsoft.com/office/officeart/2005/8/layout/hProcess4"/>
    <dgm:cxn modelId="{810404D2-84CF-DD4A-981E-8BFAE673FB62}" type="presOf" srcId="{914AC6D1-FE9C-3C4F-9D48-D57DCD400FB7}" destId="{F00B178A-5E2F-D449-916C-AF295440E7FE}" srcOrd="0" destOrd="0" presId="urn:microsoft.com/office/officeart/2005/8/layout/hProcess4"/>
    <dgm:cxn modelId="{9E70AC74-910F-3141-B08E-BDDAE291814A}" type="presParOf" srcId="{FA2FA3CE-174D-CE4B-89FC-90EDA1E72C6B}" destId="{121ED917-B35D-8A43-991C-44EF40B4D40F}" srcOrd="0" destOrd="0" presId="urn:microsoft.com/office/officeart/2005/8/layout/hProcess4"/>
    <dgm:cxn modelId="{C6916EF4-697D-A04D-97C5-BC32DC2E7EAE}" type="presParOf" srcId="{FA2FA3CE-174D-CE4B-89FC-90EDA1E72C6B}" destId="{D5C00ED9-3DC0-5D47-8718-1EC1426300BD}" srcOrd="1" destOrd="0" presId="urn:microsoft.com/office/officeart/2005/8/layout/hProcess4"/>
    <dgm:cxn modelId="{DEEF857C-1694-6340-ACF4-4F634329A2EF}" type="presParOf" srcId="{FA2FA3CE-174D-CE4B-89FC-90EDA1E72C6B}" destId="{F4AE8CDC-FCA0-B84A-98DA-2620F1BB6AD5}" srcOrd="2" destOrd="0" presId="urn:microsoft.com/office/officeart/2005/8/layout/hProcess4"/>
    <dgm:cxn modelId="{EAF6FA52-25A6-8E44-96D2-B2267CABDA91}" type="presParOf" srcId="{F4AE8CDC-FCA0-B84A-98DA-2620F1BB6AD5}" destId="{5E84578C-F6F5-A846-8BD5-0DDA373DEEF1}" srcOrd="0" destOrd="0" presId="urn:microsoft.com/office/officeart/2005/8/layout/hProcess4"/>
    <dgm:cxn modelId="{BA3E5BB7-F37B-E642-A180-EAD4F0C40B46}" type="presParOf" srcId="{5E84578C-F6F5-A846-8BD5-0DDA373DEEF1}" destId="{756DBCAD-C2A4-B34C-B6FB-9F531AD75985}" srcOrd="0" destOrd="0" presId="urn:microsoft.com/office/officeart/2005/8/layout/hProcess4"/>
    <dgm:cxn modelId="{124B54C2-65A4-0642-8219-6CF60A5BABFF}" type="presParOf" srcId="{5E84578C-F6F5-A846-8BD5-0DDA373DEEF1}" destId="{8F8E4F6E-AF53-DC4A-9735-A67CD0F3B623}" srcOrd="1" destOrd="0" presId="urn:microsoft.com/office/officeart/2005/8/layout/hProcess4"/>
    <dgm:cxn modelId="{2F2B06E1-5A0C-A141-A485-A7F257987855}" type="presParOf" srcId="{5E84578C-F6F5-A846-8BD5-0DDA373DEEF1}" destId="{9BC7E280-90E3-1146-B5CB-D1002D5D5338}" srcOrd="2" destOrd="0" presId="urn:microsoft.com/office/officeart/2005/8/layout/hProcess4"/>
    <dgm:cxn modelId="{3585D2EA-4CEE-B541-9F68-69BBD40D5E1C}" type="presParOf" srcId="{5E84578C-F6F5-A846-8BD5-0DDA373DEEF1}" destId="{FF695A93-3171-7147-A079-C32F8E5E8C36}" srcOrd="3" destOrd="0" presId="urn:microsoft.com/office/officeart/2005/8/layout/hProcess4"/>
    <dgm:cxn modelId="{CCB02177-C12F-E54D-BF9F-BA1BC186955B}" type="presParOf" srcId="{5E84578C-F6F5-A846-8BD5-0DDA373DEEF1}" destId="{3EE54217-6F5D-3742-9C4A-B549624C538B}" srcOrd="4" destOrd="0" presId="urn:microsoft.com/office/officeart/2005/8/layout/hProcess4"/>
    <dgm:cxn modelId="{2C4248F1-BFB9-C447-91B3-F127ECA792B2}" type="presParOf" srcId="{F4AE8CDC-FCA0-B84A-98DA-2620F1BB6AD5}" destId="{F1434581-CF64-BE4F-94F2-70D969FF68B5}" srcOrd="1" destOrd="0" presId="urn:microsoft.com/office/officeart/2005/8/layout/hProcess4"/>
    <dgm:cxn modelId="{D7539493-0632-6549-8E08-72874A1499E7}" type="presParOf" srcId="{F4AE8CDC-FCA0-B84A-98DA-2620F1BB6AD5}" destId="{F977F30C-9E0C-BB4F-94EE-ADD602BEA2F3}" srcOrd="2" destOrd="0" presId="urn:microsoft.com/office/officeart/2005/8/layout/hProcess4"/>
    <dgm:cxn modelId="{3973FECE-99E1-894B-A6D5-60CA54A18C3B}" type="presParOf" srcId="{F977F30C-9E0C-BB4F-94EE-ADD602BEA2F3}" destId="{122252A5-AF26-6B49-A6FC-453E45E0883F}" srcOrd="0" destOrd="0" presId="urn:microsoft.com/office/officeart/2005/8/layout/hProcess4"/>
    <dgm:cxn modelId="{FFEF9B3A-B9F5-224C-BC06-7535057DDA68}" type="presParOf" srcId="{F977F30C-9E0C-BB4F-94EE-ADD602BEA2F3}" destId="{F00B178A-5E2F-D449-916C-AF295440E7FE}" srcOrd="1" destOrd="0" presId="urn:microsoft.com/office/officeart/2005/8/layout/hProcess4"/>
    <dgm:cxn modelId="{BEEEE86B-48CB-1C4F-902F-EED9214C80F6}" type="presParOf" srcId="{F977F30C-9E0C-BB4F-94EE-ADD602BEA2F3}" destId="{2092B138-EBEC-FB44-A518-1CE7CF070455}" srcOrd="2" destOrd="0" presId="urn:microsoft.com/office/officeart/2005/8/layout/hProcess4"/>
    <dgm:cxn modelId="{7EF1A702-23BD-1F47-B3A1-A04D1406CA9D}" type="presParOf" srcId="{F977F30C-9E0C-BB4F-94EE-ADD602BEA2F3}" destId="{A4493416-2EF0-0645-8AE2-A2DECB223ABE}" srcOrd="3" destOrd="0" presId="urn:microsoft.com/office/officeart/2005/8/layout/hProcess4"/>
    <dgm:cxn modelId="{393F2F4B-8ACC-0F4F-9455-C8C5198F29C0}" type="presParOf" srcId="{F977F30C-9E0C-BB4F-94EE-ADD602BEA2F3}" destId="{412FCF7B-DCFC-804F-AE03-C57671E6AF7D}" srcOrd="4" destOrd="0" presId="urn:microsoft.com/office/officeart/2005/8/layout/hProcess4"/>
    <dgm:cxn modelId="{F52E446E-736E-4C46-99FF-98AE4011CF3C}" type="presParOf" srcId="{F4AE8CDC-FCA0-B84A-98DA-2620F1BB6AD5}" destId="{51D86C30-5759-D642-8E63-4C3A16FBE2B4}" srcOrd="3" destOrd="0" presId="urn:microsoft.com/office/officeart/2005/8/layout/hProcess4"/>
    <dgm:cxn modelId="{9236A5C3-C7FE-F84F-8C21-D210038A7E90}" type="presParOf" srcId="{F4AE8CDC-FCA0-B84A-98DA-2620F1BB6AD5}" destId="{2F0C6A06-0B25-7548-A8E8-E2D5CFAEB19B}" srcOrd="4" destOrd="0" presId="urn:microsoft.com/office/officeart/2005/8/layout/hProcess4"/>
    <dgm:cxn modelId="{D8DF3A89-688B-5446-970A-66A9A1212843}" type="presParOf" srcId="{2F0C6A06-0B25-7548-A8E8-E2D5CFAEB19B}" destId="{53A9BBDA-F651-3F43-B6BF-9221D6C95F89}" srcOrd="0" destOrd="0" presId="urn:microsoft.com/office/officeart/2005/8/layout/hProcess4"/>
    <dgm:cxn modelId="{DA7478A6-E984-D341-AA1A-52C25BFE89DB}" type="presParOf" srcId="{2F0C6A06-0B25-7548-A8E8-E2D5CFAEB19B}" destId="{3E2AAD82-DEF2-1F42-B9E2-0058B35F5BA4}" srcOrd="1" destOrd="0" presId="urn:microsoft.com/office/officeart/2005/8/layout/hProcess4"/>
    <dgm:cxn modelId="{81E91B7D-EE77-964B-B47B-04A500B452B8}" type="presParOf" srcId="{2F0C6A06-0B25-7548-A8E8-E2D5CFAEB19B}" destId="{209AE77E-284B-5041-8997-A8356BB1965F}" srcOrd="2" destOrd="0" presId="urn:microsoft.com/office/officeart/2005/8/layout/hProcess4"/>
    <dgm:cxn modelId="{97E95590-774E-B642-AF34-213161102EE4}" type="presParOf" srcId="{2F0C6A06-0B25-7548-A8E8-E2D5CFAEB19B}" destId="{02053FAE-B62A-1045-88B3-61953EFF98D8}" srcOrd="3" destOrd="0" presId="urn:microsoft.com/office/officeart/2005/8/layout/hProcess4"/>
    <dgm:cxn modelId="{7DE81409-DDEA-E743-B284-7B22D7AA794F}" type="presParOf" srcId="{2F0C6A06-0B25-7548-A8E8-E2D5CFAEB19B}" destId="{5083722C-3321-A34C-8721-A61712C04D01}"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E137AD-3810-E840-A025-F8E83A924C36}">
      <dsp:nvSpPr>
        <dsp:cNvPr id="0" name=""/>
        <dsp:cNvSpPr/>
      </dsp:nvSpPr>
      <dsp:spPr>
        <a:xfrm>
          <a:off x="0" y="619441"/>
          <a:ext cx="9688032" cy="95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E5D0628-0D76-6C4A-B226-9F08372AB180}">
      <dsp:nvSpPr>
        <dsp:cNvPr id="0" name=""/>
        <dsp:cNvSpPr/>
      </dsp:nvSpPr>
      <dsp:spPr>
        <a:xfrm>
          <a:off x="484401" y="58561"/>
          <a:ext cx="6781622" cy="112175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6329" tIns="0" rIns="256329" bIns="0" numCol="1" spcCol="1270" anchor="ctr" anchorCtr="0">
          <a:noAutofit/>
        </a:bodyPr>
        <a:lstStyle/>
        <a:p>
          <a:pPr marL="0" lvl="0" indent="0" algn="l" defTabSz="1689100">
            <a:lnSpc>
              <a:spcPct val="90000"/>
            </a:lnSpc>
            <a:spcBef>
              <a:spcPct val="0"/>
            </a:spcBef>
            <a:spcAft>
              <a:spcPct val="35000"/>
            </a:spcAft>
            <a:buNone/>
          </a:pPr>
          <a:r>
            <a:rPr lang="en-US" sz="3800" kern="1200" dirty="0">
              <a:latin typeface="Times New Roman" panose="02020603050405020304" pitchFamily="18" charset="0"/>
              <a:cs typeface="Times New Roman" panose="02020603050405020304" pitchFamily="18" charset="0"/>
            </a:rPr>
            <a:t>The initial (preparatory) stage </a:t>
          </a:r>
          <a:endParaRPr lang="ru-RU" sz="3800" kern="1200" dirty="0">
            <a:latin typeface="Times New Roman" panose="02020603050405020304" pitchFamily="18" charset="0"/>
            <a:cs typeface="Times New Roman" panose="02020603050405020304" pitchFamily="18" charset="0"/>
          </a:endParaRPr>
        </a:p>
      </dsp:txBody>
      <dsp:txXfrm>
        <a:off x="539161" y="113321"/>
        <a:ext cx="6672102" cy="1012239"/>
      </dsp:txXfrm>
    </dsp:sp>
    <dsp:sp modelId="{07CF8B00-C340-564D-BC98-F4BF981536A8}">
      <dsp:nvSpPr>
        <dsp:cNvPr id="0" name=""/>
        <dsp:cNvSpPr/>
      </dsp:nvSpPr>
      <dsp:spPr>
        <a:xfrm>
          <a:off x="0" y="2343121"/>
          <a:ext cx="9688032" cy="95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303BD9E-1179-2744-9829-5527EFB7141C}">
      <dsp:nvSpPr>
        <dsp:cNvPr id="0" name=""/>
        <dsp:cNvSpPr/>
      </dsp:nvSpPr>
      <dsp:spPr>
        <a:xfrm>
          <a:off x="484401" y="1782241"/>
          <a:ext cx="6781622" cy="112175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6329" tIns="0" rIns="256329" bIns="0" numCol="1" spcCol="1270" anchor="ctr" anchorCtr="0">
          <a:noAutofit/>
        </a:bodyPr>
        <a:lstStyle/>
        <a:p>
          <a:pPr marL="0" lvl="0" indent="0" algn="l" defTabSz="1689100">
            <a:lnSpc>
              <a:spcPct val="90000"/>
            </a:lnSpc>
            <a:spcBef>
              <a:spcPct val="0"/>
            </a:spcBef>
            <a:spcAft>
              <a:spcPct val="35000"/>
            </a:spcAft>
            <a:buNone/>
          </a:pPr>
          <a:r>
            <a:rPr lang="en-US" sz="3800" kern="1200" dirty="0">
              <a:latin typeface="Times New Roman" panose="02020603050405020304" pitchFamily="18" charset="0"/>
              <a:cs typeface="Times New Roman" panose="02020603050405020304" pitchFamily="18" charset="0"/>
            </a:rPr>
            <a:t>The stage of formation</a:t>
          </a:r>
          <a:endParaRPr lang="ru-RU" sz="3800" kern="1200" dirty="0">
            <a:latin typeface="Times New Roman" panose="02020603050405020304" pitchFamily="18" charset="0"/>
            <a:cs typeface="Times New Roman" panose="02020603050405020304" pitchFamily="18" charset="0"/>
          </a:endParaRPr>
        </a:p>
      </dsp:txBody>
      <dsp:txXfrm>
        <a:off x="539161" y="1837001"/>
        <a:ext cx="6672102" cy="1012239"/>
      </dsp:txXfrm>
    </dsp:sp>
    <dsp:sp modelId="{61473F7D-882F-D145-9CCD-BF4977FED6F3}">
      <dsp:nvSpPr>
        <dsp:cNvPr id="0" name=""/>
        <dsp:cNvSpPr/>
      </dsp:nvSpPr>
      <dsp:spPr>
        <a:xfrm>
          <a:off x="0" y="4066801"/>
          <a:ext cx="9688032" cy="95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C36951F-D269-CF4B-9CE4-FD93FCE0FDF2}">
      <dsp:nvSpPr>
        <dsp:cNvPr id="0" name=""/>
        <dsp:cNvSpPr/>
      </dsp:nvSpPr>
      <dsp:spPr>
        <a:xfrm>
          <a:off x="484401" y="3505921"/>
          <a:ext cx="6781622" cy="112175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6329" tIns="0" rIns="256329" bIns="0" numCol="1" spcCol="1270" anchor="ctr" anchorCtr="0">
          <a:noAutofit/>
        </a:bodyPr>
        <a:lstStyle/>
        <a:p>
          <a:pPr marL="0" lvl="0" indent="0" algn="l" defTabSz="1689100">
            <a:lnSpc>
              <a:spcPct val="90000"/>
            </a:lnSpc>
            <a:spcBef>
              <a:spcPct val="0"/>
            </a:spcBef>
            <a:spcAft>
              <a:spcPct val="35000"/>
            </a:spcAft>
            <a:buNone/>
          </a:pPr>
          <a:r>
            <a:rPr lang="en-US" sz="3800" kern="1200" dirty="0">
              <a:latin typeface="Times New Roman" panose="02020603050405020304" pitchFamily="18" charset="0"/>
              <a:cs typeface="Times New Roman" panose="02020603050405020304" pitchFamily="18" charset="0"/>
            </a:rPr>
            <a:t>The stage of improvement </a:t>
          </a:r>
          <a:endParaRPr lang="uk-UA" sz="3800" kern="1200" dirty="0">
            <a:latin typeface="Times New Roman" panose="02020603050405020304" pitchFamily="18" charset="0"/>
            <a:cs typeface="Times New Roman" panose="02020603050405020304" pitchFamily="18" charset="0"/>
          </a:endParaRPr>
        </a:p>
      </dsp:txBody>
      <dsp:txXfrm>
        <a:off x="539161" y="3560681"/>
        <a:ext cx="6672102" cy="1012239"/>
      </dsp:txXfrm>
    </dsp:sp>
    <dsp:sp modelId="{3984B241-E8A8-E742-B4D2-97897992F528}">
      <dsp:nvSpPr>
        <dsp:cNvPr id="0" name=""/>
        <dsp:cNvSpPr/>
      </dsp:nvSpPr>
      <dsp:spPr>
        <a:xfrm>
          <a:off x="0" y="5790481"/>
          <a:ext cx="9688032" cy="95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45E2C44-B6D5-884B-B351-D762FC060968}">
      <dsp:nvSpPr>
        <dsp:cNvPr id="0" name=""/>
        <dsp:cNvSpPr/>
      </dsp:nvSpPr>
      <dsp:spPr>
        <a:xfrm>
          <a:off x="484401" y="5229601"/>
          <a:ext cx="6781622" cy="112175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6329" tIns="0" rIns="256329" bIns="0" numCol="1" spcCol="1270" anchor="ctr" anchorCtr="0">
          <a:noAutofit/>
        </a:bodyPr>
        <a:lstStyle/>
        <a:p>
          <a:pPr marL="0" lvl="0" indent="0" algn="l" defTabSz="1689100">
            <a:lnSpc>
              <a:spcPct val="90000"/>
            </a:lnSpc>
            <a:spcBef>
              <a:spcPct val="0"/>
            </a:spcBef>
            <a:spcAft>
              <a:spcPct val="35000"/>
            </a:spcAft>
            <a:buNone/>
          </a:pPr>
          <a:r>
            <a:rPr lang="en-US" sz="3800" kern="1200" dirty="0">
              <a:latin typeface="Times New Roman" panose="02020603050405020304" pitchFamily="18" charset="0"/>
              <a:cs typeface="Times New Roman" panose="02020603050405020304" pitchFamily="18" charset="0"/>
            </a:rPr>
            <a:t>The stage of integrated development</a:t>
          </a:r>
          <a:endParaRPr lang="uk-UA" sz="3800" kern="1200" dirty="0">
            <a:latin typeface="Times New Roman" panose="02020603050405020304" pitchFamily="18" charset="0"/>
            <a:cs typeface="Times New Roman" panose="02020603050405020304" pitchFamily="18" charset="0"/>
          </a:endParaRPr>
        </a:p>
      </dsp:txBody>
      <dsp:txXfrm>
        <a:off x="539161" y="5284361"/>
        <a:ext cx="6672102" cy="10122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8E4F6E-AF53-DC4A-9735-A67CD0F3B623}">
      <dsp:nvSpPr>
        <dsp:cNvPr id="0" name=""/>
        <dsp:cNvSpPr/>
      </dsp:nvSpPr>
      <dsp:spPr>
        <a:xfrm>
          <a:off x="809" y="2184740"/>
          <a:ext cx="4086907" cy="3370844"/>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285750" lvl="1" indent="-285750" algn="ctr" defTabSz="2000250">
            <a:lnSpc>
              <a:spcPct val="130000"/>
            </a:lnSpc>
            <a:spcBef>
              <a:spcPct val="0"/>
            </a:spcBef>
            <a:spcAft>
              <a:spcPct val="15000"/>
            </a:spcAft>
            <a:buChar char="•"/>
          </a:pPr>
          <a:r>
            <a:rPr lang="en-US" sz="4500" kern="1200" dirty="0">
              <a:latin typeface="Times New Roman" panose="02020603050405020304" pitchFamily="18" charset="0"/>
              <a:cs typeface="Times New Roman" panose="02020603050405020304" pitchFamily="18" charset="0"/>
            </a:rPr>
            <a:t>S</a:t>
          </a:r>
          <a:r>
            <a:rPr lang="ru-UA" sz="4500" kern="1200" dirty="0">
              <a:latin typeface="Times New Roman" panose="02020603050405020304" pitchFamily="18" charset="0"/>
              <a:cs typeface="Times New Roman" panose="02020603050405020304" pitchFamily="18" charset="0"/>
            </a:rPr>
            <a:t>trategic level</a:t>
          </a:r>
          <a:endParaRPr lang="ru-RU" sz="4500" kern="1200" dirty="0">
            <a:latin typeface="Times New Roman" panose="02020603050405020304" pitchFamily="18" charset="0"/>
            <a:cs typeface="Times New Roman" panose="02020603050405020304" pitchFamily="18" charset="0"/>
          </a:endParaRPr>
        </a:p>
      </dsp:txBody>
      <dsp:txXfrm>
        <a:off x="78382" y="2262313"/>
        <a:ext cx="3931761" cy="2493374"/>
      </dsp:txXfrm>
    </dsp:sp>
    <dsp:sp modelId="{F1434581-CF64-BE4F-94F2-70D969FF68B5}">
      <dsp:nvSpPr>
        <dsp:cNvPr id="0" name=""/>
        <dsp:cNvSpPr/>
      </dsp:nvSpPr>
      <dsp:spPr>
        <a:xfrm>
          <a:off x="2562689" y="3564288"/>
          <a:ext cx="6240653" cy="6240653"/>
        </a:xfrm>
        <a:prstGeom prst="leftCircularArrow">
          <a:avLst>
            <a:gd name="adj1" fmla="val 2404"/>
            <a:gd name="adj2" fmla="val 290693"/>
            <a:gd name="adj3" fmla="val 3801511"/>
            <a:gd name="adj4" fmla="val 10759796"/>
            <a:gd name="adj5" fmla="val 2805"/>
          </a:avLst>
        </a:prstGeom>
        <a:gradFill rotWithShape="0">
          <a:gsLst>
            <a:gs pos="0">
              <a:schemeClr val="accent1">
                <a:tint val="60000"/>
                <a:hueOff val="0"/>
                <a:satOff val="0"/>
                <a:lumOff val="0"/>
                <a:alphaOff val="0"/>
                <a:tint val="50000"/>
                <a:satMod val="300000"/>
              </a:schemeClr>
            </a:gs>
            <a:gs pos="35000">
              <a:schemeClr val="accent1">
                <a:tint val="60000"/>
                <a:hueOff val="0"/>
                <a:satOff val="0"/>
                <a:lumOff val="0"/>
                <a:alphaOff val="0"/>
                <a:tint val="37000"/>
                <a:satMod val="300000"/>
              </a:schemeClr>
            </a:gs>
            <a:gs pos="100000">
              <a:schemeClr val="accent1">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sp>
    <dsp:sp modelId="{FF695A93-3171-7147-A079-C32F8E5E8C36}">
      <dsp:nvSpPr>
        <dsp:cNvPr id="0" name=""/>
        <dsp:cNvSpPr/>
      </dsp:nvSpPr>
      <dsp:spPr>
        <a:xfrm>
          <a:off x="203284" y="4391964"/>
          <a:ext cx="5044261" cy="2327240"/>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6675" tIns="44450" rIns="66675" bIns="44450" numCol="1" spcCol="1270" anchor="ctr" anchorCtr="0">
          <a:noAutofit/>
        </a:bodyPr>
        <a:lstStyle/>
        <a:p>
          <a:pPr marL="0" lvl="0" indent="0" algn="just" defTabSz="1555750">
            <a:lnSpc>
              <a:spcPct val="90000"/>
            </a:lnSpc>
            <a:spcBef>
              <a:spcPct val="0"/>
            </a:spcBef>
            <a:spcAft>
              <a:spcPct val="35000"/>
            </a:spcAft>
            <a:buNone/>
          </a:pPr>
          <a:r>
            <a:rPr lang="en-US" sz="3500" kern="1200" dirty="0">
              <a:latin typeface="Times New Roman" panose="02020603050405020304" pitchFamily="18" charset="0"/>
              <a:cs typeface="Times New Roman" panose="02020603050405020304" pitchFamily="18" charset="0"/>
            </a:rPr>
            <a:t>determination of priority areas for the implementation of measures</a:t>
          </a:r>
          <a:endParaRPr lang="ru-RU" sz="3500" kern="1200" dirty="0">
            <a:latin typeface="Times New Roman" panose="02020603050405020304" pitchFamily="18" charset="0"/>
            <a:cs typeface="Times New Roman" panose="02020603050405020304" pitchFamily="18" charset="0"/>
          </a:endParaRPr>
        </a:p>
      </dsp:txBody>
      <dsp:txXfrm>
        <a:off x="271447" y="4460127"/>
        <a:ext cx="4907935" cy="2190914"/>
      </dsp:txXfrm>
    </dsp:sp>
    <dsp:sp modelId="{F00B178A-5E2F-D449-916C-AF295440E7FE}">
      <dsp:nvSpPr>
        <dsp:cNvPr id="0" name=""/>
        <dsp:cNvSpPr/>
      </dsp:nvSpPr>
      <dsp:spPr>
        <a:xfrm>
          <a:off x="6069907" y="5425518"/>
          <a:ext cx="4086907" cy="2756103"/>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285750" lvl="1" indent="-285750" algn="ctr" defTabSz="2000250">
            <a:lnSpc>
              <a:spcPct val="130000"/>
            </a:lnSpc>
            <a:spcBef>
              <a:spcPct val="0"/>
            </a:spcBef>
            <a:spcAft>
              <a:spcPct val="15000"/>
            </a:spcAft>
            <a:buChar char="•"/>
          </a:pPr>
          <a:r>
            <a:rPr lang="en-US" sz="4500" kern="1200" dirty="0">
              <a:latin typeface="Times New Roman" panose="02020603050405020304" pitchFamily="18" charset="0"/>
              <a:cs typeface="Times New Roman" panose="02020603050405020304" pitchFamily="18" charset="0"/>
            </a:rPr>
            <a:t>T</a:t>
          </a:r>
          <a:r>
            <a:rPr lang="ru-UA" sz="4500" kern="1200" dirty="0">
              <a:latin typeface="Times New Roman" panose="02020603050405020304" pitchFamily="18" charset="0"/>
              <a:cs typeface="Times New Roman" panose="02020603050405020304" pitchFamily="18" charset="0"/>
            </a:rPr>
            <a:t>actical level </a:t>
          </a:r>
          <a:endParaRPr lang="ru-RU" sz="4500" kern="1200" dirty="0">
            <a:latin typeface="Times New Roman" panose="02020603050405020304" pitchFamily="18" charset="0"/>
            <a:cs typeface="Times New Roman" panose="02020603050405020304" pitchFamily="18" charset="0"/>
          </a:endParaRPr>
        </a:p>
      </dsp:txBody>
      <dsp:txXfrm>
        <a:off x="6133333" y="6079538"/>
        <a:ext cx="3960055" cy="2038657"/>
      </dsp:txXfrm>
    </dsp:sp>
    <dsp:sp modelId="{51D86C30-5759-D642-8E63-4C3A16FBE2B4}">
      <dsp:nvSpPr>
        <dsp:cNvPr id="0" name=""/>
        <dsp:cNvSpPr/>
      </dsp:nvSpPr>
      <dsp:spPr>
        <a:xfrm>
          <a:off x="8116909" y="-602079"/>
          <a:ext cx="5655054" cy="5655054"/>
        </a:xfrm>
        <a:prstGeom prst="circularArrow">
          <a:avLst>
            <a:gd name="adj1" fmla="val 2653"/>
            <a:gd name="adj2" fmla="val 322654"/>
            <a:gd name="adj3" fmla="val 19651558"/>
            <a:gd name="adj4" fmla="val 12725233"/>
            <a:gd name="adj5" fmla="val 3095"/>
          </a:avLst>
        </a:prstGeom>
        <a:gradFill rotWithShape="0">
          <a:gsLst>
            <a:gs pos="0">
              <a:schemeClr val="accent1">
                <a:tint val="60000"/>
                <a:hueOff val="0"/>
                <a:satOff val="0"/>
                <a:lumOff val="0"/>
                <a:alphaOff val="0"/>
                <a:tint val="50000"/>
                <a:satMod val="300000"/>
              </a:schemeClr>
            </a:gs>
            <a:gs pos="35000">
              <a:schemeClr val="accent1">
                <a:tint val="60000"/>
                <a:hueOff val="0"/>
                <a:satOff val="0"/>
                <a:lumOff val="0"/>
                <a:alphaOff val="0"/>
                <a:tint val="37000"/>
                <a:satMod val="300000"/>
              </a:schemeClr>
            </a:gs>
            <a:gs pos="100000">
              <a:schemeClr val="accent1">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sp>
    <dsp:sp modelId="{A4493416-2EF0-0645-8AE2-A2DECB223ABE}">
      <dsp:nvSpPr>
        <dsp:cNvPr id="0" name=""/>
        <dsp:cNvSpPr/>
      </dsp:nvSpPr>
      <dsp:spPr>
        <a:xfrm>
          <a:off x="6870133" y="809772"/>
          <a:ext cx="3632806" cy="4937819"/>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6675" tIns="44450" rIns="66675" bIns="44450" numCol="1" spcCol="1270" anchor="ctr" anchorCtr="0">
          <a:noAutofit/>
        </a:bodyPr>
        <a:lstStyle/>
        <a:p>
          <a:pPr marL="0" lvl="0" indent="0" algn="ctr" defTabSz="1555750">
            <a:lnSpc>
              <a:spcPct val="90000"/>
            </a:lnSpc>
            <a:spcBef>
              <a:spcPct val="0"/>
            </a:spcBef>
            <a:spcAft>
              <a:spcPct val="35000"/>
            </a:spcAft>
            <a:buNone/>
          </a:pPr>
          <a:r>
            <a:rPr lang="en-US" sz="3500" kern="1200" dirty="0">
              <a:latin typeface="Times New Roman" panose="02020603050405020304" pitchFamily="18" charset="0"/>
              <a:cs typeface="Times New Roman" panose="02020603050405020304" pitchFamily="18" charset="0"/>
            </a:rPr>
            <a:t>risk indicators;
risk profiles;
methodological recommendations for the work of customs officials on risk analysis and assessment</a:t>
          </a:r>
          <a:endParaRPr lang="ru-RU" sz="3500" kern="1200" dirty="0">
            <a:latin typeface="Times New Roman" panose="02020603050405020304" pitchFamily="18" charset="0"/>
            <a:cs typeface="Times New Roman" panose="02020603050405020304" pitchFamily="18" charset="0"/>
          </a:endParaRPr>
        </a:p>
      </dsp:txBody>
      <dsp:txXfrm>
        <a:off x="6976534" y="916173"/>
        <a:ext cx="3420004" cy="4725017"/>
      </dsp:txXfrm>
    </dsp:sp>
    <dsp:sp modelId="{3E2AAD82-DEF2-1F42-B9E2-0058B35F5BA4}">
      <dsp:nvSpPr>
        <dsp:cNvPr id="0" name=""/>
        <dsp:cNvSpPr/>
      </dsp:nvSpPr>
      <dsp:spPr>
        <a:xfrm>
          <a:off x="11217326" y="1733887"/>
          <a:ext cx="5062003" cy="3370844"/>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285750" lvl="1" indent="-285750" algn="ctr" defTabSz="2000250">
            <a:lnSpc>
              <a:spcPct val="130000"/>
            </a:lnSpc>
            <a:spcBef>
              <a:spcPct val="0"/>
            </a:spcBef>
            <a:spcAft>
              <a:spcPct val="15000"/>
            </a:spcAft>
            <a:buChar char="•"/>
          </a:pPr>
          <a:r>
            <a:rPr lang="en-US" sz="4500" kern="1200" dirty="0">
              <a:latin typeface="Times New Roman" panose="02020603050405020304" pitchFamily="18" charset="0"/>
              <a:cs typeface="Times New Roman" panose="02020603050405020304" pitchFamily="18" charset="0"/>
            </a:rPr>
            <a:t>O</a:t>
          </a:r>
          <a:r>
            <a:rPr lang="ru-UA" sz="4500" kern="1200" dirty="0">
              <a:latin typeface="Times New Roman" panose="02020603050405020304" pitchFamily="18" charset="0"/>
              <a:cs typeface="Times New Roman" panose="02020603050405020304" pitchFamily="18" charset="0"/>
            </a:rPr>
            <a:t>perational</a:t>
          </a:r>
          <a:r>
            <a:rPr lang="en-US" sz="4500" kern="1200" dirty="0">
              <a:latin typeface="Times New Roman" panose="02020603050405020304" pitchFamily="18" charset="0"/>
              <a:cs typeface="Times New Roman" panose="02020603050405020304" pitchFamily="18" charset="0"/>
            </a:rPr>
            <a:t> </a:t>
          </a:r>
          <a:r>
            <a:rPr lang="ru-UA" sz="4500" kern="1200" dirty="0">
              <a:latin typeface="Times New Roman" panose="02020603050405020304" pitchFamily="18" charset="0"/>
              <a:cs typeface="Times New Roman" panose="02020603050405020304" pitchFamily="18" charset="0"/>
            </a:rPr>
            <a:t>level </a:t>
          </a:r>
          <a:endParaRPr lang="ru-RU" sz="4500" kern="1200" dirty="0">
            <a:latin typeface="Times New Roman" panose="02020603050405020304" pitchFamily="18" charset="0"/>
            <a:cs typeface="Times New Roman" panose="02020603050405020304" pitchFamily="18" charset="0"/>
          </a:endParaRPr>
        </a:p>
      </dsp:txBody>
      <dsp:txXfrm>
        <a:off x="11294899" y="1811460"/>
        <a:ext cx="4906857" cy="2493374"/>
      </dsp:txXfrm>
    </dsp:sp>
    <dsp:sp modelId="{02053FAE-B62A-1045-88B3-61953EFF98D8}">
      <dsp:nvSpPr>
        <dsp:cNvPr id="0" name=""/>
        <dsp:cNvSpPr/>
      </dsp:nvSpPr>
      <dsp:spPr>
        <a:xfrm>
          <a:off x="11838143" y="3801226"/>
          <a:ext cx="5124619" cy="4130651"/>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6675" tIns="44450" rIns="66675" bIns="44450" numCol="1" spcCol="1270" anchor="ctr" anchorCtr="0">
          <a:noAutofit/>
        </a:bodyPr>
        <a:lstStyle/>
        <a:p>
          <a:pPr marL="0" lvl="0" indent="0" algn="ctr" defTabSz="1555750">
            <a:lnSpc>
              <a:spcPct val="90000"/>
            </a:lnSpc>
            <a:spcBef>
              <a:spcPct val="0"/>
            </a:spcBef>
            <a:spcAft>
              <a:spcPct val="35000"/>
            </a:spcAft>
            <a:buNone/>
          </a:pPr>
          <a:r>
            <a:rPr lang="en-US" sz="3500" kern="1200" dirty="0">
              <a:latin typeface="Times New Roman" panose="02020603050405020304" pitchFamily="18" charset="0"/>
              <a:cs typeface="Times New Roman" panose="02020603050405020304" pitchFamily="18" charset="0"/>
            </a:rPr>
            <a:t>application of certain tools in specific cases of movement of goods</a:t>
          </a:r>
          <a:endParaRPr lang="ru-RU" sz="3500" kern="1200" dirty="0">
            <a:latin typeface="Times New Roman" panose="02020603050405020304" pitchFamily="18" charset="0"/>
            <a:cs typeface="Times New Roman" panose="02020603050405020304" pitchFamily="18" charset="0"/>
          </a:endParaRPr>
        </a:p>
      </dsp:txBody>
      <dsp:txXfrm>
        <a:off x="11959126" y="3922209"/>
        <a:ext cx="4882653" cy="3888685"/>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8288000" cy="10287000"/>
          </a:xfrm>
          <a:custGeom>
            <a:avLst/>
            <a:gdLst/>
            <a:ahLst/>
            <a:cxnLst/>
            <a:rect l="l" t="t" r="r" b="b"/>
            <a:pathLst>
              <a:path w="18288000" h="10287000">
                <a:moveTo>
                  <a:pt x="0" y="0"/>
                </a:moveTo>
                <a:lnTo>
                  <a:pt x="18287999" y="0"/>
                </a:lnTo>
                <a:lnTo>
                  <a:pt x="18287999" y="10286999"/>
                </a:lnTo>
                <a:lnTo>
                  <a:pt x="0" y="10286999"/>
                </a:lnTo>
                <a:lnTo>
                  <a:pt x="0" y="0"/>
                </a:lnTo>
                <a:close/>
              </a:path>
            </a:pathLst>
          </a:custGeom>
          <a:solidFill>
            <a:srgbClr val="000000"/>
          </a:solidFill>
        </p:spPr>
        <p:txBody>
          <a:bodyPr wrap="square" lIns="0" tIns="0" rIns="0" bIns="0" rtlCol="0"/>
          <a:lstStyle/>
          <a:p>
            <a:endParaRPr/>
          </a:p>
        </p:txBody>
      </p:sp>
      <p:sp>
        <p:nvSpPr>
          <p:cNvPr id="2" name="Holder 2"/>
          <p:cNvSpPr>
            <a:spLocks noGrp="1"/>
          </p:cNvSpPr>
          <p:nvPr>
            <p:ph type="ctrTitle"/>
          </p:nvPr>
        </p:nvSpPr>
        <p:spPr>
          <a:xfrm>
            <a:off x="3986375" y="2160276"/>
            <a:ext cx="10327948" cy="681355"/>
          </a:xfrm>
          <a:prstGeom prst="rect">
            <a:avLst/>
          </a:prstGeom>
        </p:spPr>
        <p:txBody>
          <a:bodyPr wrap="square" lIns="0" tIns="0" rIns="0" bIns="0">
            <a:spAutoFit/>
          </a:bodyPr>
          <a:lstStyle>
            <a:lvl1pPr>
              <a:defRPr sz="4300" b="1" i="0">
                <a:solidFill>
                  <a:schemeClr val="bg1"/>
                </a:solidFill>
                <a:latin typeface="Cambria"/>
                <a:cs typeface="Cambria"/>
              </a:defRPr>
            </a:lvl1pPr>
          </a:lstStyle>
          <a:p>
            <a:endParaRPr/>
          </a:p>
        </p:txBody>
      </p:sp>
      <p:sp>
        <p:nvSpPr>
          <p:cNvPr id="3" name="Holder 3"/>
          <p:cNvSpPr>
            <a:spLocks noGrp="1"/>
          </p:cNvSpPr>
          <p:nvPr>
            <p:ph type="subTitle" idx="4"/>
          </p:nvPr>
        </p:nvSpPr>
        <p:spPr>
          <a:xfrm>
            <a:off x="2745105" y="5767832"/>
            <a:ext cx="12810490" cy="2574925"/>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9/28/23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300" b="1" i="0">
                <a:solidFill>
                  <a:schemeClr val="bg1"/>
                </a:solidFill>
                <a:latin typeface="Cambria"/>
                <a:cs typeface="Cambria"/>
              </a:defRPr>
            </a:lvl1pPr>
          </a:lstStyle>
          <a:p>
            <a:endParaRPr/>
          </a:p>
        </p:txBody>
      </p:sp>
      <p:sp>
        <p:nvSpPr>
          <p:cNvPr id="3" name="Holder 3"/>
          <p:cNvSpPr>
            <a:spLocks noGrp="1"/>
          </p:cNvSpPr>
          <p:nvPr>
            <p:ph type="body" idx="1"/>
          </p:nvPr>
        </p:nvSpPr>
        <p:spPr/>
        <p:txBody>
          <a:bodyPr lIns="0" tIns="0" rIns="0" bIns="0"/>
          <a:lstStyle>
            <a:lvl1pPr>
              <a:defRPr sz="2450" b="0" i="0">
                <a:solidFill>
                  <a:schemeClr val="tx1"/>
                </a:solidFill>
                <a:latin typeface="Verdana"/>
                <a:cs typeface="Verdan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9/28/23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300" b="1" i="0">
                <a:solidFill>
                  <a:schemeClr val="bg1"/>
                </a:solidFill>
                <a:latin typeface="Cambria"/>
                <a:cs typeface="Cambria"/>
              </a:defRPr>
            </a:lvl1pPr>
          </a:lstStyle>
          <a:p>
            <a:endParaRPr/>
          </a:p>
        </p:txBody>
      </p:sp>
      <p:sp>
        <p:nvSpPr>
          <p:cNvPr id="3" name="Holder 3"/>
          <p:cNvSpPr>
            <a:spLocks noGrp="1"/>
          </p:cNvSpPr>
          <p:nvPr>
            <p:ph sz="half" idx="2"/>
          </p:nvPr>
        </p:nvSpPr>
        <p:spPr>
          <a:xfrm>
            <a:off x="915035" y="2368931"/>
            <a:ext cx="7960804" cy="6797802"/>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424860" y="2368931"/>
            <a:ext cx="7960804" cy="6797802"/>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9/28/23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300" b="1" i="0">
                <a:solidFill>
                  <a:schemeClr val="bg1"/>
                </a:solidFill>
                <a:latin typeface="Cambria"/>
                <a:cs typeface="Cambri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9/28/23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7800599" y="0"/>
            <a:ext cx="10488295" cy="10287000"/>
          </a:xfrm>
          <a:custGeom>
            <a:avLst/>
            <a:gdLst/>
            <a:ahLst/>
            <a:cxnLst/>
            <a:rect l="l" t="t" r="r" b="b"/>
            <a:pathLst>
              <a:path w="10488294" h="10287000">
                <a:moveTo>
                  <a:pt x="10487917" y="10286999"/>
                </a:moveTo>
                <a:lnTo>
                  <a:pt x="0" y="10286999"/>
                </a:lnTo>
                <a:lnTo>
                  <a:pt x="0" y="0"/>
                </a:lnTo>
                <a:lnTo>
                  <a:pt x="10487917" y="0"/>
                </a:lnTo>
                <a:lnTo>
                  <a:pt x="10487917" y="10286999"/>
                </a:lnTo>
                <a:close/>
              </a:path>
            </a:pathLst>
          </a:custGeom>
          <a:solidFill>
            <a:srgbClr val="000000"/>
          </a:solid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9/28/23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518630" y="2160276"/>
            <a:ext cx="7263438" cy="681355"/>
          </a:xfrm>
          <a:prstGeom prst="rect">
            <a:avLst/>
          </a:prstGeom>
        </p:spPr>
        <p:txBody>
          <a:bodyPr wrap="square" lIns="0" tIns="0" rIns="0" bIns="0">
            <a:spAutoFit/>
          </a:bodyPr>
          <a:lstStyle>
            <a:lvl1pPr>
              <a:defRPr sz="4300" b="1" i="0">
                <a:solidFill>
                  <a:schemeClr val="bg1"/>
                </a:solidFill>
                <a:latin typeface="Cambria"/>
                <a:cs typeface="Cambria"/>
              </a:defRPr>
            </a:lvl1pPr>
          </a:lstStyle>
          <a:p>
            <a:endParaRPr/>
          </a:p>
        </p:txBody>
      </p:sp>
      <p:sp>
        <p:nvSpPr>
          <p:cNvPr id="3" name="Holder 3"/>
          <p:cNvSpPr>
            <a:spLocks noGrp="1"/>
          </p:cNvSpPr>
          <p:nvPr>
            <p:ph type="body" idx="1"/>
          </p:nvPr>
        </p:nvSpPr>
        <p:spPr>
          <a:xfrm>
            <a:off x="4351776" y="4736310"/>
            <a:ext cx="9597147" cy="2307590"/>
          </a:xfrm>
          <a:prstGeom prst="rect">
            <a:avLst/>
          </a:prstGeom>
        </p:spPr>
        <p:txBody>
          <a:bodyPr wrap="square" lIns="0" tIns="0" rIns="0" bIns="0">
            <a:spAutoFit/>
          </a:bodyPr>
          <a:lstStyle>
            <a:lvl1pPr>
              <a:defRPr sz="2450" b="0" i="0">
                <a:solidFill>
                  <a:schemeClr val="tx1"/>
                </a:solidFill>
                <a:latin typeface="Verdana"/>
                <a:cs typeface="Verdana"/>
              </a:defRPr>
            </a:lvl1pPr>
          </a:lstStyle>
          <a:p>
            <a:endParaRPr/>
          </a:p>
        </p:txBody>
      </p:sp>
      <p:sp>
        <p:nvSpPr>
          <p:cNvPr id="4" name="Holder 4"/>
          <p:cNvSpPr>
            <a:spLocks noGrp="1"/>
          </p:cNvSpPr>
          <p:nvPr>
            <p:ph type="ftr" sz="quarter" idx="5"/>
          </p:nvPr>
        </p:nvSpPr>
        <p:spPr>
          <a:xfrm>
            <a:off x="6222238" y="9578721"/>
            <a:ext cx="5856224" cy="514985"/>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15035" y="9578721"/>
            <a:ext cx="4209161" cy="514985"/>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9/28/23</a:t>
            </a:fld>
            <a:endParaRPr lang="en-US"/>
          </a:p>
        </p:txBody>
      </p:sp>
      <p:sp>
        <p:nvSpPr>
          <p:cNvPr id="6" name="Holder 6"/>
          <p:cNvSpPr>
            <a:spLocks noGrp="1"/>
          </p:cNvSpPr>
          <p:nvPr>
            <p:ph type="sldNum" sz="quarter" idx="7"/>
          </p:nvPr>
        </p:nvSpPr>
        <p:spPr>
          <a:xfrm>
            <a:off x="13176505" y="9578721"/>
            <a:ext cx="4209161" cy="514985"/>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9.jp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464550" y="3904698"/>
            <a:ext cx="9556115" cy="2477601"/>
          </a:xfrm>
          <a:prstGeom prst="rect">
            <a:avLst/>
          </a:prstGeom>
        </p:spPr>
        <p:txBody>
          <a:bodyPr vert="horz" wrap="square" lIns="0" tIns="15240" rIns="0" bIns="0" rtlCol="0">
            <a:spAutoFit/>
          </a:bodyPr>
          <a:lstStyle/>
          <a:p>
            <a:pPr marL="12700" marR="5080" algn="ctr">
              <a:lnSpc>
                <a:spcPct val="100200"/>
              </a:lnSpc>
              <a:spcBef>
                <a:spcPts val="120"/>
              </a:spcBef>
            </a:pPr>
            <a:r>
              <a:rPr lang="en-US" sz="80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Customs risk management system</a:t>
            </a:r>
            <a:r>
              <a:rPr lang="ru-UA" sz="8000" dirty="0">
                <a:solidFill>
                  <a:schemeClr val="bg1"/>
                </a:solidFill>
                <a:effectLst/>
                <a:latin typeface="Times New Roman" panose="02020603050405020304" pitchFamily="18" charset="0"/>
                <a:cs typeface="Times New Roman" panose="02020603050405020304" pitchFamily="18" charset="0"/>
              </a:rPr>
              <a:t> </a:t>
            </a:r>
            <a:endParaRPr sz="8000" dirty="0">
              <a:solidFill>
                <a:schemeClr val="bg1"/>
              </a:solidFill>
              <a:latin typeface="Times New Roman" panose="02020603050405020304" pitchFamily="18" charset="0"/>
              <a:cs typeface="Times New Roman" panose="02020603050405020304" pitchFamily="18" charset="0"/>
            </a:endParaRPr>
          </a:p>
        </p:txBody>
      </p:sp>
      <p:pic>
        <p:nvPicPr>
          <p:cNvPr id="3" name="object 3"/>
          <p:cNvPicPr/>
          <p:nvPr/>
        </p:nvPicPr>
        <p:blipFill>
          <a:blip r:embed="rId2" cstate="print"/>
          <a:stretch>
            <a:fillRect/>
          </a:stretch>
        </p:blipFill>
        <p:spPr>
          <a:xfrm>
            <a:off x="1334999" y="1143000"/>
            <a:ext cx="5122068" cy="800099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172" name="Picture 4" descr="Successful Planning Secrets - Salon Business Coach">
            <a:extLst>
              <a:ext uri="{FF2B5EF4-FFF2-40B4-BE49-F238E27FC236}">
                <a16:creationId xmlns:a16="http://schemas.microsoft.com/office/drawing/2014/main" id="{401F147D-DEF1-3973-057C-44A095DA80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8300700" cy="1032677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5F38F46-27C2-4054-E5E2-AD943EF9753C}"/>
              </a:ext>
            </a:extLst>
          </p:cNvPr>
          <p:cNvSpPr txBox="1"/>
          <p:nvPr/>
        </p:nvSpPr>
        <p:spPr>
          <a:xfrm>
            <a:off x="311150" y="969250"/>
            <a:ext cx="9067800" cy="8361200"/>
          </a:xfrm>
          <a:prstGeom prst="rect">
            <a:avLst/>
          </a:prstGeom>
          <a:noFill/>
        </p:spPr>
        <p:txBody>
          <a:bodyPr wrap="square">
            <a:spAutoFit/>
          </a:bodyPr>
          <a:lstStyle/>
          <a:p>
            <a:pPr indent="4763" algn="just">
              <a:lnSpc>
                <a:spcPct val="130000"/>
              </a:lnSpc>
              <a:spcAft>
                <a:spcPts val="1000"/>
              </a:spcAft>
            </a:pPr>
            <a:r>
              <a:rPr lang="en-US" sz="4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uk-UA" sz="45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3</a:t>
            </a:r>
            <a:r>
              <a:rPr lang="uk-UA" sz="45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r>
              <a:rPr lang="uk-UA" sz="4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International approaches to understanding the fundamentals of the customs risk management system</a:t>
            </a:r>
            <a:endParaRPr lang="ru-UA" sz="45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763" algn="just">
              <a:lnSpc>
                <a:spcPct val="130000"/>
              </a:lnSpc>
              <a:spcAft>
                <a:spcPts val="1000"/>
              </a:spcAft>
            </a:pPr>
            <a:r>
              <a:rPr lang="en-US" sz="4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uk-UA" sz="45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3</a:t>
            </a:r>
            <a:r>
              <a:rPr lang="uk-UA" sz="45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r>
              <a:rPr lang="uk-UA" sz="4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Stages of formation and implementation of the customs risk management system in Ukraine</a:t>
            </a:r>
            <a:endParaRPr lang="ru-UA" sz="45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763" algn="just">
              <a:lnSpc>
                <a:spcPct val="130000"/>
              </a:lnSpc>
              <a:spcAft>
                <a:spcPts val="1000"/>
              </a:spcAft>
            </a:pPr>
            <a:r>
              <a:rPr lang="en-US" sz="4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uk-UA" sz="45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3</a:t>
            </a:r>
            <a:r>
              <a:rPr lang="uk-UA" sz="45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a:t>
            </a:r>
            <a:r>
              <a:rPr lang="uk-UA" sz="4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Ukrainian regulatory framework of the customs risk management system</a:t>
            </a:r>
            <a:endParaRPr lang="ru-UA" sz="45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718969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1682750" y="577850"/>
            <a:ext cx="5334000" cy="782265"/>
          </a:xfrm>
          <a:prstGeom prst="rect">
            <a:avLst/>
          </a:prstGeom>
        </p:spPr>
        <p:txBody>
          <a:bodyPr vert="horz" wrap="square" lIns="0" tIns="12700" rIns="0" bIns="0" rtlCol="0">
            <a:spAutoFit/>
          </a:bodyPr>
          <a:lstStyle/>
          <a:p>
            <a:pPr marL="20638" algn="ctr">
              <a:lnSpc>
                <a:spcPct val="100000"/>
              </a:lnSpc>
              <a:spcBef>
                <a:spcPts val="100"/>
              </a:spcBef>
            </a:pPr>
            <a:r>
              <a:rPr lang="en-US" sz="5000" spc="10" dirty="0">
                <a:latin typeface="Times New Roman" panose="02020603050405020304" pitchFamily="18" charset="0"/>
                <a:cs typeface="Times New Roman" panose="02020603050405020304" pitchFamily="18" charset="0"/>
              </a:rPr>
              <a:t>INTRODUCTION</a:t>
            </a:r>
          </a:p>
        </p:txBody>
      </p:sp>
      <p:sp>
        <p:nvSpPr>
          <p:cNvPr id="5" name="TextBox 4">
            <a:extLst>
              <a:ext uri="{FF2B5EF4-FFF2-40B4-BE49-F238E27FC236}">
                <a16:creationId xmlns:a16="http://schemas.microsoft.com/office/drawing/2014/main" id="{BC1F4F5F-8F95-E328-A2A0-A1149138F059}"/>
              </a:ext>
            </a:extLst>
          </p:cNvPr>
          <p:cNvSpPr txBox="1"/>
          <p:nvPr/>
        </p:nvSpPr>
        <p:spPr>
          <a:xfrm>
            <a:off x="387350" y="2178050"/>
            <a:ext cx="7924800" cy="7155998"/>
          </a:xfrm>
          <a:prstGeom prst="rect">
            <a:avLst/>
          </a:prstGeom>
          <a:noFill/>
        </p:spPr>
        <p:txBody>
          <a:bodyPr wrap="square" rtlCol="0">
            <a:spAutoFit/>
          </a:bodyPr>
          <a:lstStyle/>
          <a:p>
            <a:pPr indent="20638" algn="just">
              <a:lnSpc>
                <a:spcPct val="120000"/>
              </a:lnSpc>
            </a:pPr>
            <a:r>
              <a:rPr lang="uk-UA" sz="35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35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Transfer of the amounts of customs payments to the state budget of Ukraine shall be made by the revenue and duties authorities of Ukraine which includes the </a:t>
            </a:r>
            <a:r>
              <a:rPr lang="en-US" sz="35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State Customs Service of Ukraine</a:t>
            </a:r>
            <a:r>
              <a:rPr lang="en-GB" sz="35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customs offices and customs stations. The </a:t>
            </a:r>
            <a:r>
              <a:rPr lang="en-US" sz="35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State Customs Service of Ukraine </a:t>
            </a:r>
            <a:r>
              <a:rPr lang="en-GB" sz="35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defines the general strategy of customs risk management, which </a:t>
            </a:r>
            <a:r>
              <a:rPr lang="en-US" sz="35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has been implemented at the national level since 2005 and based on the world customs standards.</a:t>
            </a:r>
            <a:endParaRPr lang="ru-UA" sz="35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8" name="Picture 4" descr="Державна митна служба за січень-травень виконала план надходжень на 108%">
            <a:extLst>
              <a:ext uri="{FF2B5EF4-FFF2-40B4-BE49-F238E27FC236}">
                <a16:creationId xmlns:a16="http://schemas.microsoft.com/office/drawing/2014/main" id="{8135616E-A7A1-78C7-7D47-2C9D40341E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21750" y="3016250"/>
            <a:ext cx="8782050" cy="501831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9144000" y="0"/>
            <a:ext cx="9144000" cy="10287000"/>
          </a:xfrm>
          <a:custGeom>
            <a:avLst/>
            <a:gdLst/>
            <a:ahLst/>
            <a:cxnLst/>
            <a:rect l="l" t="t" r="r" b="b"/>
            <a:pathLst>
              <a:path w="9144000" h="10287000">
                <a:moveTo>
                  <a:pt x="9143999" y="10286999"/>
                </a:moveTo>
                <a:lnTo>
                  <a:pt x="0" y="10286999"/>
                </a:lnTo>
                <a:lnTo>
                  <a:pt x="0" y="0"/>
                </a:lnTo>
                <a:lnTo>
                  <a:pt x="9143999" y="0"/>
                </a:lnTo>
                <a:lnTo>
                  <a:pt x="9143999" y="10286999"/>
                </a:lnTo>
                <a:close/>
              </a:path>
            </a:pathLst>
          </a:custGeom>
          <a:solidFill>
            <a:srgbClr val="000000"/>
          </a:solidFill>
        </p:spPr>
        <p:txBody>
          <a:bodyPr wrap="square" lIns="0" tIns="0" rIns="0" bIns="0" rtlCol="0"/>
          <a:lstStyle/>
          <a:p>
            <a:endParaRPr/>
          </a:p>
        </p:txBody>
      </p:sp>
      <p:sp>
        <p:nvSpPr>
          <p:cNvPr id="6" name="object 6"/>
          <p:cNvSpPr txBox="1"/>
          <p:nvPr/>
        </p:nvSpPr>
        <p:spPr>
          <a:xfrm>
            <a:off x="539750" y="273050"/>
            <a:ext cx="8001000" cy="4404860"/>
          </a:xfrm>
          <a:prstGeom prst="rect">
            <a:avLst/>
          </a:prstGeom>
        </p:spPr>
        <p:txBody>
          <a:bodyPr vert="horz" wrap="square" lIns="0" tIns="9525" rIns="0" bIns="0" rtlCol="0">
            <a:spAutoFit/>
          </a:bodyPr>
          <a:lstStyle/>
          <a:p>
            <a:pPr marL="12700" marR="5080" algn="just">
              <a:lnSpc>
                <a:spcPct val="117900"/>
              </a:lnSpc>
              <a:spcBef>
                <a:spcPts val="75"/>
              </a:spcBef>
            </a:pPr>
            <a:r>
              <a:rPr lang="uk-UA" sz="3500" spc="-40" dirty="0">
                <a:latin typeface="Times New Roman" panose="02020603050405020304" pitchFamily="18" charset="0"/>
                <a:cs typeface="Times New Roman" panose="02020603050405020304" pitchFamily="18" charset="0"/>
              </a:rPr>
              <a:t>   </a:t>
            </a:r>
            <a:r>
              <a:rPr lang="en-US" sz="3500" spc="-40" dirty="0">
                <a:latin typeface="Times New Roman" panose="02020603050405020304" pitchFamily="18" charset="0"/>
                <a:cs typeface="Times New Roman" panose="02020603050405020304" pitchFamily="18" charset="0"/>
              </a:rPr>
              <a:t>The most powerful techniques used by customs agencies to deliver their mission are </a:t>
            </a:r>
            <a:r>
              <a:rPr lang="en-US" sz="3500" spc="-40" dirty="0">
                <a:highlight>
                  <a:srgbClr val="00FF00"/>
                </a:highlight>
                <a:latin typeface="Times New Roman" panose="02020603050405020304" pitchFamily="18" charset="0"/>
                <a:cs typeface="Times New Roman" panose="02020603050405020304" pitchFamily="18" charset="0"/>
              </a:rPr>
              <a:t>risk management</a:t>
            </a:r>
            <a:r>
              <a:rPr lang="en-US" sz="3500" spc="-40" dirty="0">
                <a:latin typeface="Times New Roman" panose="02020603050405020304" pitchFamily="18" charset="0"/>
                <a:cs typeface="Times New Roman" panose="02020603050405020304" pitchFamily="18" charset="0"/>
              </a:rPr>
              <a:t> and </a:t>
            </a:r>
            <a:r>
              <a:rPr lang="en-US" sz="3500" spc="-40" dirty="0">
                <a:highlight>
                  <a:srgbClr val="00FF00"/>
                </a:highlight>
                <a:latin typeface="Times New Roman" panose="02020603050405020304" pitchFamily="18" charset="0"/>
                <a:cs typeface="Times New Roman" panose="02020603050405020304" pitchFamily="18" charset="0"/>
              </a:rPr>
              <a:t>audits</a:t>
            </a:r>
            <a:r>
              <a:rPr lang="en-US" sz="3500" spc="-40" dirty="0">
                <a:latin typeface="Times New Roman" panose="02020603050405020304" pitchFamily="18" charset="0"/>
                <a:cs typeface="Times New Roman" panose="02020603050405020304" pitchFamily="18" charset="0"/>
              </a:rPr>
              <a:t> proclaimed the main methods of customs control in the International Convention on the Simplification and Harmonization of Customs Procedures. </a:t>
            </a:r>
            <a:endParaRPr sz="3500" dirty="0">
              <a:latin typeface="Times New Roman" panose="02020603050405020304" pitchFamily="18" charset="0"/>
              <a:cs typeface="Times New Roman" panose="02020603050405020304" pitchFamily="18" charset="0"/>
            </a:endParaRPr>
          </a:p>
        </p:txBody>
      </p:sp>
      <p:pic>
        <p:nvPicPr>
          <p:cNvPr id="2050" name="Picture 2" descr="International Convention on the Simplification and Harmonization of Customs  Procedures (amended) | IFRC">
            <a:extLst>
              <a:ext uri="{FF2B5EF4-FFF2-40B4-BE49-F238E27FC236}">
                <a16:creationId xmlns:a16="http://schemas.microsoft.com/office/drawing/2014/main" id="{626B810C-3AC3-B343-A191-49B94F0B05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45750" y="351726"/>
            <a:ext cx="6781800" cy="9596247"/>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стрелка серая ПНГ на Прозрачном Фоне • Скачать PNG стрелка серая">
            <a:extLst>
              <a:ext uri="{FF2B5EF4-FFF2-40B4-BE49-F238E27FC236}">
                <a16:creationId xmlns:a16="http://schemas.microsoft.com/office/drawing/2014/main" id="{D6C8ED86-33A5-6A3A-2A26-BC39C20B78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8706" y="2923592"/>
            <a:ext cx="4816476" cy="4816476"/>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142922EC-412C-3175-8861-A445CAC44C2D}"/>
              </a:ext>
            </a:extLst>
          </p:cNvPr>
          <p:cNvSpPr txBox="1"/>
          <p:nvPr/>
        </p:nvSpPr>
        <p:spPr>
          <a:xfrm>
            <a:off x="1342989" y="6295894"/>
            <a:ext cx="4816475" cy="1705980"/>
          </a:xfrm>
          <a:prstGeom prst="rect">
            <a:avLst/>
          </a:prstGeom>
          <a:ln w="28575"/>
        </p:spPr>
        <p:style>
          <a:lnRef idx="2">
            <a:schemeClr val="accent2"/>
          </a:lnRef>
          <a:fillRef idx="1">
            <a:schemeClr val="lt1"/>
          </a:fillRef>
          <a:effectRef idx="0">
            <a:schemeClr val="accent2"/>
          </a:effectRef>
          <a:fontRef idx="minor">
            <a:schemeClr val="dk1"/>
          </a:fontRef>
        </p:style>
        <p:txBody>
          <a:bodyPr wrap="square" rtlCol="0">
            <a:spAutoFit/>
          </a:bodyPr>
          <a:lstStyle/>
          <a:p>
            <a:pPr algn="just">
              <a:lnSpc>
                <a:spcPct val="120000"/>
              </a:lnSpc>
            </a:pPr>
            <a:r>
              <a:rPr lang="en-US" sz="3000" dirty="0">
                <a:highlight>
                  <a:srgbClr val="00FF00"/>
                </a:highlight>
                <a:latin typeface="Times New Roman" panose="02020603050405020304" pitchFamily="18" charset="0"/>
                <a:ea typeface="Calibri" panose="020F0502020204030204" pitchFamily="34" charset="0"/>
              </a:rPr>
              <a:t>R</a:t>
            </a:r>
            <a:r>
              <a:rPr lang="en-US" sz="3000" dirty="0">
                <a:effectLst/>
                <a:highlight>
                  <a:srgbClr val="00FF00"/>
                </a:highlight>
                <a:latin typeface="Times New Roman" panose="02020603050405020304" pitchFamily="18" charset="0"/>
                <a:ea typeface="Calibri" panose="020F0502020204030204" pitchFamily="34" charset="0"/>
              </a:rPr>
              <a:t>isk</a:t>
            </a:r>
            <a:r>
              <a:rPr lang="en-US" sz="3000" dirty="0">
                <a:effectLst/>
                <a:latin typeface="Times New Roman" panose="02020603050405020304" pitchFamily="18" charset="0"/>
                <a:ea typeface="Calibri" panose="020F0502020204030204" pitchFamily="34" charset="0"/>
              </a:rPr>
              <a:t> is defined as the potential for non-compliance with </a:t>
            </a:r>
            <a:r>
              <a:rPr lang="uk-UA" sz="3000" dirty="0">
                <a:effectLst/>
                <a:latin typeface="Times New Roman" panose="02020603050405020304" pitchFamily="18" charset="0"/>
                <a:ea typeface="Calibri" panose="020F0502020204030204" pitchFamily="34" charset="0"/>
              </a:rPr>
              <a:t>с</a:t>
            </a:r>
            <a:r>
              <a:rPr lang="en-US" sz="3000" dirty="0" err="1">
                <a:effectLst/>
                <a:latin typeface="Times New Roman" panose="02020603050405020304" pitchFamily="18" charset="0"/>
                <a:ea typeface="Calibri" panose="020F0502020204030204" pitchFamily="34" charset="0"/>
              </a:rPr>
              <a:t>ustoms</a:t>
            </a:r>
            <a:r>
              <a:rPr lang="en-US" sz="3000" dirty="0">
                <a:effectLst/>
                <a:latin typeface="Times New Roman" panose="02020603050405020304" pitchFamily="18" charset="0"/>
                <a:ea typeface="Calibri" panose="020F0502020204030204" pitchFamily="34" charset="0"/>
              </a:rPr>
              <a:t> laws.</a:t>
            </a:r>
            <a:endParaRPr lang="uk-UA" sz="30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0" y="0"/>
                </a:moveTo>
                <a:lnTo>
                  <a:pt x="18287999" y="0"/>
                </a:lnTo>
                <a:lnTo>
                  <a:pt x="18287999" y="10286999"/>
                </a:lnTo>
                <a:lnTo>
                  <a:pt x="0" y="10286999"/>
                </a:lnTo>
                <a:lnTo>
                  <a:pt x="0" y="0"/>
                </a:lnTo>
                <a:close/>
              </a:path>
            </a:pathLst>
          </a:custGeom>
          <a:solidFill>
            <a:srgbClr val="000000"/>
          </a:solidFill>
        </p:spPr>
        <p:txBody>
          <a:bodyPr wrap="square" lIns="0" tIns="0" rIns="0" bIns="0" rtlCol="0"/>
          <a:lstStyle/>
          <a:p>
            <a:endParaRPr/>
          </a:p>
        </p:txBody>
      </p:sp>
      <p:pic>
        <p:nvPicPr>
          <p:cNvPr id="3076" name="Picture 4" descr="WCO SAFE Package">
            <a:extLst>
              <a:ext uri="{FF2B5EF4-FFF2-40B4-BE49-F238E27FC236}">
                <a16:creationId xmlns:a16="http://schemas.microsoft.com/office/drawing/2014/main" id="{AED0C4E2-29D7-A7EC-2DF9-66728639F8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48" y="-12700"/>
            <a:ext cx="7585075" cy="1029970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ADEC209F-F279-BF59-BB15-1ED3323D36D1}"/>
              </a:ext>
            </a:extLst>
          </p:cNvPr>
          <p:cNvSpPr txBox="1"/>
          <p:nvPr/>
        </p:nvSpPr>
        <p:spPr>
          <a:xfrm>
            <a:off x="8341131" y="1187450"/>
            <a:ext cx="9165264" cy="6977038"/>
          </a:xfrm>
          <a:prstGeom prst="rect">
            <a:avLst/>
          </a:prstGeom>
          <a:noFill/>
        </p:spPr>
        <p:txBody>
          <a:bodyPr wrap="square">
            <a:spAutoFit/>
          </a:bodyPr>
          <a:lstStyle/>
          <a:p>
            <a:pPr indent="450215" algn="just">
              <a:lnSpc>
                <a:spcPct val="120000"/>
              </a:lnSpc>
            </a:pPr>
            <a:r>
              <a:rPr lang="en-US" sz="25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The SAFE Framework bases on four core elements, two of which are directly related to the risk management system:</a:t>
            </a:r>
            <a:endParaRPr lang="ru-UA" sz="25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20000"/>
              </a:lnSpc>
            </a:pPr>
            <a:r>
              <a:rPr lang="en-US" sz="25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1.	The harmonization of advance electronic cargo information on inbound, outbound and transit shipments;</a:t>
            </a:r>
            <a:endParaRPr lang="ru-UA" sz="25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20000"/>
              </a:lnSpc>
            </a:pPr>
            <a:r>
              <a:rPr lang="en-US" sz="2500" kern="100" dirty="0">
                <a:solidFill>
                  <a:schemeClr val="bg1"/>
                </a:solidFill>
                <a:effectLst/>
                <a:highlight>
                  <a:srgbClr val="008080"/>
                </a:highlight>
                <a:latin typeface="Times New Roman" panose="02020603050405020304" pitchFamily="18" charset="0"/>
                <a:ea typeface="Calibri" panose="020F0502020204030204" pitchFamily="34" charset="0"/>
                <a:cs typeface="Times New Roman" panose="02020603050405020304" pitchFamily="18" charset="0"/>
              </a:rPr>
              <a:t>2.	The requirement that each country that joins SAFE commits to employing a consistent risk management approach to address security threats;</a:t>
            </a:r>
            <a:endParaRPr lang="ru-UA" sz="2500" kern="100" dirty="0">
              <a:solidFill>
                <a:schemeClr val="bg1"/>
              </a:solidFill>
              <a:effectLst/>
              <a:highlight>
                <a:srgbClr val="008080"/>
              </a:highlight>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20000"/>
              </a:lnSpc>
            </a:pPr>
            <a:r>
              <a:rPr lang="en-US" sz="2500" kern="100" dirty="0">
                <a:solidFill>
                  <a:schemeClr val="bg1"/>
                </a:solidFill>
                <a:effectLst/>
                <a:highlight>
                  <a:srgbClr val="008080"/>
                </a:highlight>
                <a:latin typeface="Times New Roman" panose="02020603050405020304" pitchFamily="18" charset="0"/>
                <a:ea typeface="Calibri" panose="020F0502020204030204" pitchFamily="34" charset="0"/>
                <a:cs typeface="Times New Roman" panose="02020603050405020304" pitchFamily="18" charset="0"/>
              </a:rPr>
              <a:t>3.	The requirement that on request of the customs administration in the receiving nation, the customs administration of the sending nation performs an outbound inspection of high-risk containers and cargo using non-intrusive detection equipment;</a:t>
            </a:r>
            <a:endParaRPr lang="ru-UA" sz="2500" kern="100" dirty="0">
              <a:solidFill>
                <a:schemeClr val="bg1"/>
              </a:solidFill>
              <a:effectLst/>
              <a:highlight>
                <a:srgbClr val="008080"/>
              </a:highlight>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20000"/>
              </a:lnSpc>
            </a:pPr>
            <a:r>
              <a:rPr lang="en-US" sz="25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4.	The benefits that customs authorities will provide to businesses that meet minimal supply chain security standards and best practices, including enhanced trade facilitation for legitimate trade and </a:t>
            </a:r>
            <a:r>
              <a:rPr lang="ru-UA" sz="25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Authorised Economic Operator</a:t>
            </a:r>
            <a:r>
              <a:rPr lang="en-US" sz="25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concept.</a:t>
            </a:r>
            <a:endParaRPr lang="ru-UA" sz="25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11" name="Рисунок 10">
            <a:extLst>
              <a:ext uri="{FF2B5EF4-FFF2-40B4-BE49-F238E27FC236}">
                <a16:creationId xmlns:a16="http://schemas.microsoft.com/office/drawing/2014/main" id="{BE14461E-BE7E-97FB-541C-B43205D97E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24402" y="7435850"/>
            <a:ext cx="3639734" cy="316879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B961E41-2BE4-6D1D-E59C-51344D9E538A}"/>
              </a:ext>
            </a:extLst>
          </p:cNvPr>
          <p:cNvSpPr txBox="1"/>
          <p:nvPr/>
        </p:nvSpPr>
        <p:spPr>
          <a:xfrm>
            <a:off x="2063749" y="363929"/>
            <a:ext cx="14173200" cy="784830"/>
          </a:xfrm>
          <a:prstGeom prst="rect">
            <a:avLst/>
          </a:prstGeom>
          <a:noFill/>
        </p:spPr>
        <p:txBody>
          <a:bodyPr wrap="square">
            <a:spAutoFit/>
          </a:bodyPr>
          <a:lstStyle/>
          <a:p>
            <a:pPr algn="ctr"/>
            <a:r>
              <a:rPr lang="en-US" sz="4500" dirty="0">
                <a:effectLst/>
                <a:latin typeface="Times New Roman" panose="02020603050405020304" pitchFamily="18" charset="0"/>
                <a:ea typeface="Calibri" panose="020F0502020204030204" pitchFamily="34" charset="0"/>
                <a:cs typeface="Times New Roman" panose="02020603050405020304" pitchFamily="18" charset="0"/>
              </a:rPr>
              <a:t>The SAFE Framework</a:t>
            </a:r>
            <a:r>
              <a:rPr lang="en-US" sz="4500" dirty="0">
                <a:latin typeface="Times New Roman" panose="02020603050405020304" pitchFamily="18" charset="0"/>
                <a:ea typeface="Calibri" panose="020F0502020204030204" pitchFamily="34" charset="0"/>
                <a:cs typeface="Times New Roman" panose="02020603050405020304" pitchFamily="18" charset="0"/>
              </a:rPr>
              <a:t> </a:t>
            </a:r>
            <a:r>
              <a:rPr lang="en-US" sz="4500" dirty="0">
                <a:effectLst/>
                <a:latin typeface="Times New Roman" panose="02020603050405020304" pitchFamily="18" charset="0"/>
                <a:ea typeface="Calibri" panose="020F0502020204030204" pitchFamily="34" charset="0"/>
                <a:cs typeface="Times New Roman" panose="02020603050405020304" pitchFamily="18" charset="0"/>
              </a:rPr>
              <a:t>rests on three pillars</a:t>
            </a:r>
            <a:r>
              <a:rPr lang="ru-UA" sz="4500" dirty="0">
                <a:effectLst/>
                <a:latin typeface="Times New Roman" panose="02020603050405020304" pitchFamily="18" charset="0"/>
                <a:cs typeface="Times New Roman" panose="02020603050405020304" pitchFamily="18" charset="0"/>
              </a:rPr>
              <a:t> </a:t>
            </a:r>
            <a:endParaRPr lang="uk-UA" sz="4500" dirty="0">
              <a:latin typeface="Times New Roman" panose="02020603050405020304" pitchFamily="18" charset="0"/>
              <a:cs typeface="Times New Roman" panose="02020603050405020304" pitchFamily="18" charset="0"/>
            </a:endParaRPr>
          </a:p>
        </p:txBody>
      </p:sp>
      <p:sp>
        <p:nvSpPr>
          <p:cNvPr id="2" name="Стрелка вниз 1">
            <a:extLst>
              <a:ext uri="{FF2B5EF4-FFF2-40B4-BE49-F238E27FC236}">
                <a16:creationId xmlns:a16="http://schemas.microsoft.com/office/drawing/2014/main" id="{11CBB141-AD3A-B404-6D6D-838AF3873323}"/>
              </a:ext>
            </a:extLst>
          </p:cNvPr>
          <p:cNvSpPr/>
          <p:nvPr/>
        </p:nvSpPr>
        <p:spPr>
          <a:xfrm>
            <a:off x="8822688" y="1423919"/>
            <a:ext cx="655319" cy="1348770"/>
          </a:xfrm>
          <a:prstGeom prst="downArrow">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5" name="TextBox 4">
            <a:extLst>
              <a:ext uri="{FF2B5EF4-FFF2-40B4-BE49-F238E27FC236}">
                <a16:creationId xmlns:a16="http://schemas.microsoft.com/office/drawing/2014/main" id="{77F278D8-3DC3-1C5C-9C03-BE1E26FCF9FD}"/>
              </a:ext>
            </a:extLst>
          </p:cNvPr>
          <p:cNvSpPr txBox="1"/>
          <p:nvPr/>
        </p:nvSpPr>
        <p:spPr>
          <a:xfrm>
            <a:off x="1068127" y="3528675"/>
            <a:ext cx="4556789" cy="707886"/>
          </a:xfrm>
          <a:prstGeom prst="rect">
            <a:avLst/>
          </a:prstGeom>
          <a:noFill/>
        </p:spPr>
        <p:txBody>
          <a:bodyPr wrap="square">
            <a:spAutoFit/>
          </a:bodyPr>
          <a:lstStyle/>
          <a:p>
            <a:pPr algn="ct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Customs to Customs</a:t>
            </a:r>
            <a:r>
              <a:rPr lang="ru-UA" sz="4000" dirty="0">
                <a:effectLst/>
                <a:latin typeface="Times New Roman" panose="02020603050405020304" pitchFamily="18" charset="0"/>
                <a:cs typeface="Times New Roman" panose="02020603050405020304" pitchFamily="18" charset="0"/>
              </a:rPr>
              <a:t> </a:t>
            </a:r>
            <a:endParaRPr lang="uk-UA" sz="40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BAD4E761-5D4B-DE64-E9D1-16BA3AB5F6C8}"/>
              </a:ext>
            </a:extLst>
          </p:cNvPr>
          <p:cNvSpPr txBox="1"/>
          <p:nvPr/>
        </p:nvSpPr>
        <p:spPr>
          <a:xfrm>
            <a:off x="6697860" y="6783787"/>
            <a:ext cx="4904976" cy="707886"/>
          </a:xfrm>
          <a:prstGeom prst="rect">
            <a:avLst/>
          </a:prstGeom>
          <a:noFill/>
        </p:spPr>
        <p:txBody>
          <a:bodyPr wrap="square">
            <a:spAutoFit/>
          </a:bodyPr>
          <a:lstStyle/>
          <a:p>
            <a:pPr algn="ct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Customs to Business</a:t>
            </a:r>
            <a:r>
              <a:rPr lang="ru-UA" sz="4000" dirty="0">
                <a:effectLst/>
                <a:latin typeface="Times New Roman" panose="02020603050405020304" pitchFamily="18" charset="0"/>
                <a:cs typeface="Times New Roman" panose="02020603050405020304" pitchFamily="18" charset="0"/>
              </a:rPr>
              <a:t> </a:t>
            </a:r>
            <a:endParaRPr lang="uk-UA" sz="4000" dirty="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FE304FBF-594C-1C4B-E646-136A8634DAD8}"/>
              </a:ext>
            </a:extLst>
          </p:cNvPr>
          <p:cNvSpPr txBox="1"/>
          <p:nvPr/>
        </p:nvSpPr>
        <p:spPr>
          <a:xfrm>
            <a:off x="12503149" y="3528675"/>
            <a:ext cx="5474172" cy="1938992"/>
          </a:xfrm>
          <a:prstGeom prst="rect">
            <a:avLst/>
          </a:prstGeom>
          <a:noFill/>
        </p:spPr>
        <p:txBody>
          <a:bodyPr wrap="square">
            <a:spAutoFit/>
          </a:bodyPr>
          <a:lstStyle/>
          <a:p>
            <a:pPr algn="ct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Customs to other government and inter-government</a:t>
            </a:r>
            <a:r>
              <a:rPr lang="ru-UA" sz="4000" dirty="0">
                <a:effectLst/>
                <a:latin typeface="Times New Roman" panose="02020603050405020304" pitchFamily="18" charset="0"/>
                <a:cs typeface="Times New Roman" panose="02020603050405020304" pitchFamily="18" charset="0"/>
              </a:rPr>
              <a:t> </a:t>
            </a:r>
            <a:endParaRPr lang="uk-UA" sz="4000" dirty="0">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49E756F3-B657-3A6E-CC43-90B52190831C}"/>
              </a:ext>
            </a:extLst>
          </p:cNvPr>
          <p:cNvSpPr txBox="1"/>
          <p:nvPr/>
        </p:nvSpPr>
        <p:spPr>
          <a:xfrm>
            <a:off x="374719" y="8313610"/>
            <a:ext cx="5943600" cy="707886"/>
          </a:xfrm>
          <a:prstGeom prst="rect">
            <a:avLst/>
          </a:prstGeom>
          <a:noFill/>
        </p:spPr>
        <p:txBody>
          <a:bodyPr wrap="square">
            <a:spAutoFit/>
          </a:bodyPr>
          <a:lstStyle/>
          <a:p>
            <a:pPr algn="ctr"/>
            <a:r>
              <a:rPr lang="en-US" sz="40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Risk Management System</a:t>
            </a:r>
            <a:r>
              <a:rPr lang="ru-UA" sz="4000" b="1" dirty="0">
                <a:solidFill>
                  <a:srgbClr val="C00000"/>
                </a:solidFill>
                <a:effectLst/>
                <a:latin typeface="Times New Roman" panose="02020603050405020304" pitchFamily="18" charset="0"/>
                <a:cs typeface="Times New Roman" panose="02020603050405020304" pitchFamily="18" charset="0"/>
              </a:rPr>
              <a:t> </a:t>
            </a:r>
            <a:endParaRPr lang="uk-UA" sz="4000" b="1" dirty="0">
              <a:solidFill>
                <a:srgbClr val="C00000"/>
              </a:solidFill>
              <a:latin typeface="Times New Roman" panose="02020603050405020304" pitchFamily="18" charset="0"/>
              <a:cs typeface="Times New Roman" panose="02020603050405020304" pitchFamily="18" charset="0"/>
            </a:endParaRPr>
          </a:p>
        </p:txBody>
      </p:sp>
      <p:sp>
        <p:nvSpPr>
          <p:cNvPr id="13" name="Тройная стрелка влево/вправо/вверх 12">
            <a:extLst>
              <a:ext uri="{FF2B5EF4-FFF2-40B4-BE49-F238E27FC236}">
                <a16:creationId xmlns:a16="http://schemas.microsoft.com/office/drawing/2014/main" id="{99E351C1-537A-FDAE-4B9E-A6C75A8280AB}"/>
              </a:ext>
            </a:extLst>
          </p:cNvPr>
          <p:cNvSpPr/>
          <p:nvPr/>
        </p:nvSpPr>
        <p:spPr>
          <a:xfrm rot="10800000">
            <a:off x="7473947" y="3472075"/>
            <a:ext cx="3352800" cy="1927087"/>
          </a:xfrm>
          <a:prstGeom prst="leftRightUpArrow">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4" name="Стрелка вниз 13">
            <a:extLst>
              <a:ext uri="{FF2B5EF4-FFF2-40B4-BE49-F238E27FC236}">
                <a16:creationId xmlns:a16="http://schemas.microsoft.com/office/drawing/2014/main" id="{1EACE138-9BC7-76F0-4EEE-415E21F78F83}"/>
              </a:ext>
            </a:extLst>
          </p:cNvPr>
          <p:cNvSpPr/>
          <p:nvPr/>
        </p:nvSpPr>
        <p:spPr>
          <a:xfrm>
            <a:off x="3209359" y="7306180"/>
            <a:ext cx="274319" cy="824925"/>
          </a:xfrm>
          <a:prstGeom prst="downArrow">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16" name="Рисунок 15">
            <a:extLst>
              <a:ext uri="{FF2B5EF4-FFF2-40B4-BE49-F238E27FC236}">
                <a16:creationId xmlns:a16="http://schemas.microsoft.com/office/drawing/2014/main" id="{F4A3ED80-D7E6-7ECB-8E3D-84C29EA797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3945" y="7078776"/>
            <a:ext cx="3177555" cy="3177555"/>
          </a:xfrm>
          <a:prstGeom prst="rect">
            <a:avLst/>
          </a:prstGeom>
        </p:spPr>
      </p:pic>
      <p:pic>
        <p:nvPicPr>
          <p:cNvPr id="19" name="Рисунок 18">
            <a:extLst>
              <a:ext uri="{FF2B5EF4-FFF2-40B4-BE49-F238E27FC236}">
                <a16:creationId xmlns:a16="http://schemas.microsoft.com/office/drawing/2014/main" id="{BD36096E-73EC-0DFA-6471-0462A2C589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7742" y="3828650"/>
            <a:ext cx="3177555" cy="3177555"/>
          </a:xfrm>
          <a:prstGeom prst="rect">
            <a:avLst/>
          </a:prstGeom>
        </p:spPr>
      </p:pic>
      <p:pic>
        <p:nvPicPr>
          <p:cNvPr id="20" name="Рисунок 19">
            <a:extLst>
              <a:ext uri="{FF2B5EF4-FFF2-40B4-BE49-F238E27FC236}">
                <a16:creationId xmlns:a16="http://schemas.microsoft.com/office/drawing/2014/main" id="{84F58AB8-5BF1-A1BF-F301-F885321B0B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51457" y="5136055"/>
            <a:ext cx="3177555" cy="3177555"/>
          </a:xfrm>
          <a:prstGeom prst="rect">
            <a:avLst/>
          </a:prstGeom>
        </p:spPr>
      </p:pic>
    </p:spTree>
    <p:extLst>
      <p:ext uri="{BB962C8B-B14F-4D97-AF65-F5344CB8AC3E}">
        <p14:creationId xmlns:p14="http://schemas.microsoft.com/office/powerpoint/2010/main" val="30922074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object 4"/>
          <p:cNvPicPr/>
          <p:nvPr/>
        </p:nvPicPr>
        <p:blipFill>
          <a:blip r:embed="rId2" cstate="print"/>
          <a:stretch>
            <a:fillRect/>
          </a:stretch>
        </p:blipFill>
        <p:spPr>
          <a:xfrm>
            <a:off x="13036550" y="16097"/>
            <a:ext cx="5538561" cy="10286851"/>
          </a:xfrm>
          <a:prstGeom prst="rect">
            <a:avLst/>
          </a:prstGeom>
        </p:spPr>
      </p:pic>
      <p:sp>
        <p:nvSpPr>
          <p:cNvPr id="10" name="TextBox 9">
            <a:extLst>
              <a:ext uri="{FF2B5EF4-FFF2-40B4-BE49-F238E27FC236}">
                <a16:creationId xmlns:a16="http://schemas.microsoft.com/office/drawing/2014/main" id="{86B912DD-F3CF-6E31-831A-A7ED8AE0F1F2}"/>
              </a:ext>
            </a:extLst>
          </p:cNvPr>
          <p:cNvSpPr txBox="1"/>
          <p:nvPr/>
        </p:nvSpPr>
        <p:spPr>
          <a:xfrm>
            <a:off x="1149350" y="425450"/>
            <a:ext cx="9154632" cy="1446550"/>
          </a:xfrm>
          <a:prstGeom prst="rect">
            <a:avLst/>
          </a:prstGeom>
          <a:noFill/>
        </p:spPr>
        <p:txBody>
          <a:bodyPr wrap="square">
            <a:spAutoFit/>
          </a:bodyPr>
          <a:lstStyle/>
          <a:p>
            <a:pPr algn="ct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The implementation of the customs risk management system in Ukraine</a:t>
            </a:r>
            <a:r>
              <a:rPr lang="ru-UA" sz="4400" dirty="0">
                <a:effectLst/>
                <a:latin typeface="Times New Roman" panose="02020603050405020304" pitchFamily="18" charset="0"/>
                <a:cs typeface="Times New Roman" panose="02020603050405020304" pitchFamily="18" charset="0"/>
              </a:rPr>
              <a:t> </a:t>
            </a:r>
            <a:endParaRPr lang="uk-UA" sz="4400" dirty="0">
              <a:latin typeface="Times New Roman" panose="02020603050405020304" pitchFamily="18" charset="0"/>
              <a:cs typeface="Times New Roman" panose="02020603050405020304" pitchFamily="18" charset="0"/>
            </a:endParaRPr>
          </a:p>
        </p:txBody>
      </p:sp>
      <p:graphicFrame>
        <p:nvGraphicFramePr>
          <p:cNvPr id="13" name="Схема 12">
            <a:extLst>
              <a:ext uri="{FF2B5EF4-FFF2-40B4-BE49-F238E27FC236}">
                <a16:creationId xmlns:a16="http://schemas.microsoft.com/office/drawing/2014/main" id="{A38872B4-7A8F-DAEA-D586-444486FEA311}"/>
              </a:ext>
            </a:extLst>
          </p:cNvPr>
          <p:cNvGraphicFramePr/>
          <p:nvPr>
            <p:extLst>
              <p:ext uri="{D42A27DB-BD31-4B8C-83A1-F6EECF244321}">
                <p14:modId xmlns:p14="http://schemas.microsoft.com/office/powerpoint/2010/main" val="501349145"/>
              </p:ext>
            </p:extLst>
          </p:nvPr>
        </p:nvGraphicFramePr>
        <p:xfrm>
          <a:off x="1125574" y="2406650"/>
          <a:ext cx="9688032" cy="68066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 name="Прямоугольник 15">
            <a:extLst>
              <a:ext uri="{FF2B5EF4-FFF2-40B4-BE49-F238E27FC236}">
                <a16:creationId xmlns:a16="http://schemas.microsoft.com/office/drawing/2014/main" id="{87CDE369-4074-1FE1-5FE3-3FBAAA3164C8}"/>
              </a:ext>
            </a:extLst>
          </p:cNvPr>
          <p:cNvSpPr/>
          <p:nvPr/>
        </p:nvSpPr>
        <p:spPr>
          <a:xfrm>
            <a:off x="8845550" y="3244850"/>
            <a:ext cx="1741182" cy="523220"/>
          </a:xfrm>
          <a:prstGeom prst="rect">
            <a:avLst/>
          </a:prstGeom>
          <a:noFill/>
        </p:spPr>
        <p:txBody>
          <a:bodyPr wrap="none" lIns="91440" tIns="45720" rIns="91440" bIns="45720">
            <a:spAutoFit/>
          </a:bodyPr>
          <a:lstStyle/>
          <a:p>
            <a:pPr algn="ctr"/>
            <a:r>
              <a:rPr lang="en-US" sz="2800" b="1"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1999-2005</a:t>
            </a:r>
            <a:endParaRPr lang="ru-RU" sz="2800" b="1"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endParaRPr>
          </a:p>
        </p:txBody>
      </p:sp>
      <p:sp>
        <p:nvSpPr>
          <p:cNvPr id="17" name="Прямоугольник 16">
            <a:extLst>
              <a:ext uri="{FF2B5EF4-FFF2-40B4-BE49-F238E27FC236}">
                <a16:creationId xmlns:a16="http://schemas.microsoft.com/office/drawing/2014/main" id="{18B8856A-5E9D-7A90-0464-986E1ED9FA9E}"/>
              </a:ext>
            </a:extLst>
          </p:cNvPr>
          <p:cNvSpPr/>
          <p:nvPr/>
        </p:nvSpPr>
        <p:spPr>
          <a:xfrm>
            <a:off x="8845549" y="4897912"/>
            <a:ext cx="1741182" cy="523220"/>
          </a:xfrm>
          <a:prstGeom prst="rect">
            <a:avLst/>
          </a:prstGeom>
          <a:noFill/>
        </p:spPr>
        <p:txBody>
          <a:bodyPr wrap="none" lIns="91440" tIns="45720" rIns="91440" bIns="45720">
            <a:spAutoFit/>
          </a:bodyPr>
          <a:lstStyle/>
          <a:p>
            <a:pPr algn="ctr"/>
            <a:r>
              <a:rPr lang="en-US" sz="2800" b="1"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2005-2009</a:t>
            </a:r>
            <a:endParaRPr lang="ru-RU" sz="2800" b="1"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endParaRPr>
          </a:p>
        </p:txBody>
      </p:sp>
      <p:sp>
        <p:nvSpPr>
          <p:cNvPr id="18" name="Прямоугольник 17">
            <a:extLst>
              <a:ext uri="{FF2B5EF4-FFF2-40B4-BE49-F238E27FC236}">
                <a16:creationId xmlns:a16="http://schemas.microsoft.com/office/drawing/2014/main" id="{338BF3AA-8EB5-0910-9D60-C9FDBC7D5CC2}"/>
              </a:ext>
            </a:extLst>
          </p:cNvPr>
          <p:cNvSpPr/>
          <p:nvPr/>
        </p:nvSpPr>
        <p:spPr>
          <a:xfrm>
            <a:off x="8845548" y="6639726"/>
            <a:ext cx="1741182" cy="523220"/>
          </a:xfrm>
          <a:prstGeom prst="rect">
            <a:avLst/>
          </a:prstGeom>
          <a:noFill/>
        </p:spPr>
        <p:txBody>
          <a:bodyPr wrap="none" lIns="91440" tIns="45720" rIns="91440" bIns="45720">
            <a:spAutoFit/>
          </a:bodyPr>
          <a:lstStyle/>
          <a:p>
            <a:pPr algn="ctr"/>
            <a:r>
              <a:rPr lang="en-US" sz="28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200</a:t>
            </a:r>
            <a:r>
              <a:rPr lang="en-US" sz="2800" b="1"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9-2012</a:t>
            </a:r>
            <a:endParaRPr lang="ru-RU" sz="2800" b="1"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endParaRPr>
          </a:p>
        </p:txBody>
      </p:sp>
      <p:sp>
        <p:nvSpPr>
          <p:cNvPr id="19" name="Прямоугольник 18">
            <a:extLst>
              <a:ext uri="{FF2B5EF4-FFF2-40B4-BE49-F238E27FC236}">
                <a16:creationId xmlns:a16="http://schemas.microsoft.com/office/drawing/2014/main" id="{D912CEB9-CD79-C335-3854-D15E34EEED69}"/>
              </a:ext>
            </a:extLst>
          </p:cNvPr>
          <p:cNvSpPr/>
          <p:nvPr/>
        </p:nvSpPr>
        <p:spPr>
          <a:xfrm>
            <a:off x="8884821" y="8381540"/>
            <a:ext cx="1662636" cy="523220"/>
          </a:xfrm>
          <a:prstGeom prst="rect">
            <a:avLst/>
          </a:prstGeom>
          <a:noFill/>
        </p:spPr>
        <p:txBody>
          <a:bodyPr wrap="none" lIns="91440" tIns="45720" rIns="91440" bIns="45720">
            <a:spAutoFit/>
          </a:bodyPr>
          <a:lstStyle/>
          <a:p>
            <a:pPr algn="ctr"/>
            <a:r>
              <a:rPr lang="en-US" sz="28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2012</a:t>
            </a:r>
            <a:r>
              <a:rPr lang="en-US" sz="2800" b="1"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-now</a:t>
            </a:r>
            <a:endParaRPr lang="ru-RU" sz="2800" b="1"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122" name="Picture 2" descr="Митний кодекс України - Видавництво Нотіс">
            <a:extLst>
              <a:ext uri="{FF2B5EF4-FFF2-40B4-BE49-F238E27FC236}">
                <a16:creationId xmlns:a16="http://schemas.microsoft.com/office/drawing/2014/main" id="{1624519A-0D89-BA8F-6CF6-89EEF37417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450" y="0"/>
            <a:ext cx="7253287" cy="102997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D08A3D16-752F-E04B-1FF9-3FF931AC13EF}"/>
              </a:ext>
            </a:extLst>
          </p:cNvPr>
          <p:cNvSpPr txBox="1"/>
          <p:nvPr/>
        </p:nvSpPr>
        <p:spPr>
          <a:xfrm>
            <a:off x="8007350" y="1522382"/>
            <a:ext cx="9303488" cy="7254935"/>
          </a:xfrm>
          <a:prstGeom prst="rect">
            <a:avLst/>
          </a:prstGeom>
          <a:noFill/>
        </p:spPr>
        <p:txBody>
          <a:bodyPr wrap="square">
            <a:spAutoFit/>
          </a:bodyPr>
          <a:lstStyle/>
          <a:p>
            <a:pPr indent="450215" algn="just">
              <a:lnSpc>
                <a:spcPct val="120000"/>
              </a:lnSpc>
            </a:pPr>
            <a:r>
              <a:rPr lang="en-US" sz="3000" kern="100" dirty="0">
                <a:effectLst/>
                <a:highlight>
                  <a:srgbClr val="00FF00"/>
                </a:highlight>
                <a:latin typeface="Times New Roman" panose="02020603050405020304" pitchFamily="18" charset="0"/>
                <a:ea typeface="Calibri" panose="020F0502020204030204" pitchFamily="34" charset="0"/>
                <a:cs typeface="Times New Roman" panose="02020603050405020304" pitchFamily="18" charset="0"/>
              </a:rPr>
              <a:t>Chapter 52</a:t>
            </a:r>
            <a:r>
              <a:rPr lang="en-US" sz="3000" kern="100" dirty="0">
                <a:effectLst/>
                <a:latin typeface="Times New Roman" panose="02020603050405020304" pitchFamily="18" charset="0"/>
                <a:ea typeface="Calibri" panose="020F0502020204030204" pitchFamily="34" charset="0"/>
                <a:cs typeface="Times New Roman" panose="02020603050405020304" pitchFamily="18" charset="0"/>
              </a:rPr>
              <a:t> of Customs Code of Ukraine fixed at the legislative level the risk management system in customs affairs of Ukraine. In order to comply with the provisions of the Customs Code, </a:t>
            </a:r>
            <a:r>
              <a:rPr lang="en-US" sz="3000" kern="100" dirty="0">
                <a:effectLst/>
                <a:highlight>
                  <a:srgbClr val="00FF00"/>
                </a:highlight>
                <a:latin typeface="Times New Roman" panose="02020603050405020304" pitchFamily="18" charset="0"/>
                <a:ea typeface="Calibri" panose="020F0502020204030204" pitchFamily="34" charset="0"/>
                <a:cs typeface="Times New Roman" panose="02020603050405020304" pitchFamily="18" charset="0"/>
              </a:rPr>
              <a:t>the Procedure for </a:t>
            </a:r>
            <a:r>
              <a:rPr lang="en-US" sz="3000" kern="100" dirty="0" err="1">
                <a:effectLst/>
                <a:highlight>
                  <a:srgbClr val="00FF00"/>
                </a:highlight>
                <a:latin typeface="Times New Roman" panose="02020603050405020304" pitchFamily="18" charset="0"/>
                <a:ea typeface="Calibri" panose="020F0502020204030204" pitchFamily="34" charset="0"/>
                <a:cs typeface="Times New Roman" panose="02020603050405020304" pitchFamily="18" charset="0"/>
              </a:rPr>
              <a:t>Analysing</a:t>
            </a:r>
            <a:r>
              <a:rPr lang="en-US" sz="3000" kern="100" dirty="0">
                <a:effectLst/>
                <a:highlight>
                  <a:srgbClr val="00FF00"/>
                </a:highlight>
                <a:latin typeface="Times New Roman" panose="02020603050405020304" pitchFamily="18" charset="0"/>
                <a:ea typeface="Calibri" panose="020F0502020204030204" pitchFamily="34" charset="0"/>
                <a:cs typeface="Times New Roman" panose="02020603050405020304" pitchFamily="18" charset="0"/>
              </a:rPr>
              <a:t> and Assessing Risks, Developing and Implementing Risk Management Measures to Determine the Forms and Scope of Customs Control</a:t>
            </a:r>
            <a:r>
              <a:rPr lang="en-US" sz="3000" kern="100" dirty="0">
                <a:effectLst/>
                <a:latin typeface="Times New Roman" panose="02020603050405020304" pitchFamily="18" charset="0"/>
                <a:ea typeface="Calibri" panose="020F0502020204030204" pitchFamily="34" charset="0"/>
                <a:cs typeface="Times New Roman" panose="02020603050405020304" pitchFamily="18" charset="0"/>
              </a:rPr>
              <a:t> was adopted by Ministry of Finance of Ukraine. This Order is developed for ensuring selectivity of customs control by application of risk management system with use of information technologies and defines the peculiarities of application the Automated Risk Management System, which has been integrated into the Ukrainian customs database </a:t>
            </a:r>
            <a:r>
              <a:rPr lang="en-US" sz="3000" kern="100" dirty="0">
                <a:effectLst/>
                <a:highlight>
                  <a:srgbClr val="00FF00"/>
                </a:highlight>
                <a:latin typeface="Times New Roman" panose="02020603050405020304" pitchFamily="18" charset="0"/>
                <a:ea typeface="Calibri" panose="020F0502020204030204" pitchFamily="34" charset="0"/>
                <a:cs typeface="Times New Roman" panose="02020603050405020304" pitchFamily="18" charset="0"/>
              </a:rPr>
              <a:t>‘Inspector’.</a:t>
            </a:r>
            <a:endParaRPr lang="ru-UA" sz="30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8124824" cy="10299700"/>
          </a:xfrm>
          <a:prstGeom prst="rect">
            <a:avLst/>
          </a:prstGeom>
        </p:spPr>
      </p:pic>
      <p:sp>
        <p:nvSpPr>
          <p:cNvPr id="3" name="object 3"/>
          <p:cNvSpPr txBox="1">
            <a:spLocks noGrp="1"/>
          </p:cNvSpPr>
          <p:nvPr>
            <p:ph type="title"/>
          </p:nvPr>
        </p:nvSpPr>
        <p:spPr>
          <a:xfrm>
            <a:off x="8858556" y="273050"/>
            <a:ext cx="8648700" cy="1765227"/>
          </a:xfrm>
          <a:prstGeom prst="rect">
            <a:avLst/>
          </a:prstGeom>
          <a:solidFill>
            <a:srgbClr val="000000"/>
          </a:solidFill>
        </p:spPr>
        <p:txBody>
          <a:bodyPr vert="horz" wrap="square" lIns="0" tIns="422275" rIns="0" bIns="0" rtlCol="0">
            <a:spAutoFit/>
          </a:bodyPr>
          <a:lstStyle/>
          <a:p>
            <a:pPr marR="28575" algn="ctr">
              <a:spcBef>
                <a:spcPts val="3325"/>
              </a:spcBef>
            </a:pPr>
            <a:r>
              <a:rPr lang="en-US" sz="4350" spc="35" dirty="0">
                <a:latin typeface="Times New Roman" panose="02020603050405020304" pitchFamily="18" charset="0"/>
                <a:cs typeface="Times New Roman" panose="02020603050405020304" pitchFamily="18" charset="0"/>
              </a:rPr>
              <a:t>What does “risk management system” mean?</a:t>
            </a:r>
            <a:endParaRPr sz="4350" dirty="0">
              <a:latin typeface="Times New Roman" panose="02020603050405020304" pitchFamily="18" charset="0"/>
              <a:cs typeface="Times New Roman" panose="02020603050405020304" pitchFamily="18" charset="0"/>
            </a:endParaRPr>
          </a:p>
        </p:txBody>
      </p:sp>
      <p:sp>
        <p:nvSpPr>
          <p:cNvPr id="4" name="object 4"/>
          <p:cNvSpPr txBox="1"/>
          <p:nvPr/>
        </p:nvSpPr>
        <p:spPr>
          <a:xfrm>
            <a:off x="8858556" y="2986992"/>
            <a:ext cx="8648700" cy="5053243"/>
          </a:xfrm>
          <a:prstGeom prst="rect">
            <a:avLst/>
          </a:prstGeom>
        </p:spPr>
        <p:txBody>
          <a:bodyPr vert="horz" wrap="square" lIns="0" tIns="9525" rIns="0" bIns="0" rtlCol="0">
            <a:spAutoFit/>
          </a:bodyPr>
          <a:lstStyle/>
          <a:p>
            <a:pPr marL="12700" marR="5080" algn="just">
              <a:lnSpc>
                <a:spcPct val="118000"/>
              </a:lnSpc>
              <a:spcBef>
                <a:spcPts val="75"/>
              </a:spcBef>
            </a:pPr>
            <a:r>
              <a:rPr lang="en-US" sz="3500" dirty="0">
                <a:latin typeface="Times New Roman" panose="02020603050405020304" pitchFamily="18" charset="0"/>
                <a:cs typeface="Times New Roman" panose="02020603050405020304" pitchFamily="18" charset="0"/>
              </a:rPr>
              <a:t>A modern system of customs administration that ensures effective customs control based on the principle of selectivity, the main and optimal allocation of customs resources and the most important and priority areas of work of fiscal authorities to prevent violations of domestic customs legislation.</a:t>
            </a:r>
          </a:p>
          <a:p>
            <a:pPr marL="12700" marR="5080" algn="just">
              <a:lnSpc>
                <a:spcPct val="118000"/>
              </a:lnSpc>
              <a:spcBef>
                <a:spcPts val="75"/>
              </a:spcBef>
            </a:pPr>
            <a:endParaRPr sz="35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557BB010-A2F2-B92B-8419-A89252F8C759}"/>
              </a:ext>
            </a:extLst>
          </p:cNvPr>
          <p:cNvSpPr txBox="1"/>
          <p:nvPr/>
        </p:nvSpPr>
        <p:spPr>
          <a:xfrm>
            <a:off x="7016750" y="8117179"/>
            <a:ext cx="9154632" cy="477054"/>
          </a:xfrm>
          <a:prstGeom prst="rect">
            <a:avLst/>
          </a:prstGeom>
          <a:noFill/>
        </p:spPr>
        <p:txBody>
          <a:bodyPr wrap="square">
            <a:spAutoFit/>
          </a:bodyPr>
          <a:lstStyle/>
          <a:p>
            <a:pPr algn="ctr"/>
            <a:r>
              <a:rPr lang="ru-UA" sz="2500" b="1" dirty="0">
                <a:solidFill>
                  <a:srgbClr val="00B050"/>
                </a:solidFill>
                <a:effectLst/>
                <a:latin typeface="Times New Roman" panose="02020603050405020304" pitchFamily="18" charset="0"/>
                <a:ea typeface="Calibri" panose="020F0502020204030204" pitchFamily="34" charset="0"/>
              </a:rPr>
              <a:t>preventing, forecasting and detecting </a:t>
            </a:r>
            <a:endParaRPr lang="uk-UA" sz="2500" b="1" dirty="0">
              <a:solidFill>
                <a:srgbClr val="00B050"/>
              </a:solidFill>
            </a:endParaRPr>
          </a:p>
        </p:txBody>
      </p:sp>
      <p:sp>
        <p:nvSpPr>
          <p:cNvPr id="7" name="TextBox 6">
            <a:extLst>
              <a:ext uri="{FF2B5EF4-FFF2-40B4-BE49-F238E27FC236}">
                <a16:creationId xmlns:a16="http://schemas.microsoft.com/office/drawing/2014/main" id="{09842BB5-1593-9EFC-FE48-97ECCE7FE407}"/>
              </a:ext>
            </a:extLst>
          </p:cNvPr>
          <p:cNvSpPr txBox="1"/>
          <p:nvPr/>
        </p:nvSpPr>
        <p:spPr>
          <a:xfrm>
            <a:off x="8124824" y="9208439"/>
            <a:ext cx="9154632" cy="630942"/>
          </a:xfrm>
          <a:prstGeom prst="rect">
            <a:avLst/>
          </a:prstGeom>
          <a:noFill/>
        </p:spPr>
        <p:txBody>
          <a:bodyPr wrap="square">
            <a:spAutoFit/>
          </a:bodyPr>
          <a:lstStyle/>
          <a:p>
            <a:pPr algn="ctr"/>
            <a:r>
              <a:rPr lang="ru-UA" sz="3500" b="1" dirty="0">
                <a:solidFill>
                  <a:srgbClr val="00B050"/>
                </a:solidFill>
                <a:effectLst/>
                <a:latin typeface="Times New Roman" panose="02020603050405020304" pitchFamily="18" charset="0"/>
                <a:ea typeface="Calibri" panose="020F0502020204030204" pitchFamily="34" charset="0"/>
              </a:rPr>
              <a:t>ensuring</a:t>
            </a:r>
            <a:r>
              <a:rPr lang="ru-UA" sz="3500" b="1" dirty="0">
                <a:solidFill>
                  <a:srgbClr val="00B050"/>
                </a:solidFill>
                <a:effectLst/>
              </a:rPr>
              <a:t> </a:t>
            </a:r>
            <a:endParaRPr lang="uk-UA" sz="3500" b="1" dirty="0">
              <a:solidFill>
                <a:srgbClr val="00B050"/>
              </a:solidFill>
            </a:endParaRPr>
          </a:p>
        </p:txBody>
      </p:sp>
      <p:sp>
        <p:nvSpPr>
          <p:cNvPr id="8" name="TextBox 7">
            <a:extLst>
              <a:ext uri="{FF2B5EF4-FFF2-40B4-BE49-F238E27FC236}">
                <a16:creationId xmlns:a16="http://schemas.microsoft.com/office/drawing/2014/main" id="{7BA72510-DABE-5D91-B3A1-BB0EDDC6677F}"/>
              </a:ext>
            </a:extLst>
          </p:cNvPr>
          <p:cNvSpPr txBox="1"/>
          <p:nvPr/>
        </p:nvSpPr>
        <p:spPr>
          <a:xfrm>
            <a:off x="10674350" y="8662809"/>
            <a:ext cx="9154632" cy="553998"/>
          </a:xfrm>
          <a:prstGeom prst="rect">
            <a:avLst/>
          </a:prstGeom>
          <a:noFill/>
        </p:spPr>
        <p:txBody>
          <a:bodyPr wrap="square">
            <a:spAutoFit/>
          </a:bodyPr>
          <a:lstStyle/>
          <a:p>
            <a:pPr algn="ctr"/>
            <a:r>
              <a:rPr lang="en-GB" sz="3000" b="1" dirty="0">
                <a:solidFill>
                  <a:srgbClr val="00B050"/>
                </a:solidFill>
                <a:effectLst/>
                <a:latin typeface="Times New Roman" panose="02020603050405020304" pitchFamily="18" charset="0"/>
                <a:ea typeface="Calibri" panose="020F0502020204030204" pitchFamily="34" charset="0"/>
              </a:rPr>
              <a:t>accelerat</a:t>
            </a:r>
            <a:r>
              <a:rPr lang="en-GB" sz="3000" b="1" dirty="0">
                <a:solidFill>
                  <a:srgbClr val="00B050"/>
                </a:solidFill>
                <a:latin typeface="Times New Roman" panose="02020603050405020304" pitchFamily="18" charset="0"/>
                <a:ea typeface="Calibri" panose="020F0502020204030204" pitchFamily="34" charset="0"/>
              </a:rPr>
              <a:t>ing</a:t>
            </a:r>
            <a:r>
              <a:rPr lang="en-GB" sz="3000" b="1" dirty="0">
                <a:solidFill>
                  <a:srgbClr val="00B050"/>
                </a:solidFill>
                <a:effectLst/>
              </a:rPr>
              <a:t> </a:t>
            </a:r>
            <a:endParaRPr lang="en-GB" sz="3000" b="1" dirty="0">
              <a:solidFill>
                <a:srgbClr val="00B05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146" name="Picture 2" descr="Методологии разработки ПО: бережливая разработка | GeekBrains -  образовательный портал">
            <a:extLst>
              <a:ext uri="{FF2B5EF4-FFF2-40B4-BE49-F238E27FC236}">
                <a16:creationId xmlns:a16="http://schemas.microsoft.com/office/drawing/2014/main" id="{5EA4E798-9C6C-5A7A-1817-0253957E60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350"/>
            <a:ext cx="18300700" cy="1029414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Схема 6">
            <a:extLst>
              <a:ext uri="{FF2B5EF4-FFF2-40B4-BE49-F238E27FC236}">
                <a16:creationId xmlns:a16="http://schemas.microsoft.com/office/drawing/2014/main" id="{6F43BD86-A4E4-9190-68C3-965758DF5BBA}"/>
              </a:ext>
            </a:extLst>
          </p:cNvPr>
          <p:cNvGraphicFramePr/>
          <p:nvPr>
            <p:extLst>
              <p:ext uri="{D42A27DB-BD31-4B8C-83A1-F6EECF244321}">
                <p14:modId xmlns:p14="http://schemas.microsoft.com/office/powerpoint/2010/main" val="3095139919"/>
              </p:ext>
            </p:extLst>
          </p:nvPr>
        </p:nvGraphicFramePr>
        <p:xfrm>
          <a:off x="654050" y="577850"/>
          <a:ext cx="16992599" cy="81816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0" y="0"/>
                </a:moveTo>
                <a:lnTo>
                  <a:pt x="18287999" y="0"/>
                </a:lnTo>
                <a:lnTo>
                  <a:pt x="18287999" y="10286999"/>
                </a:lnTo>
                <a:lnTo>
                  <a:pt x="0" y="10286999"/>
                </a:lnTo>
                <a:lnTo>
                  <a:pt x="0" y="0"/>
                </a:lnTo>
                <a:close/>
              </a:path>
            </a:pathLst>
          </a:custGeom>
          <a:solidFill>
            <a:srgbClr val="000000"/>
          </a:solidFill>
        </p:spPr>
        <p:txBody>
          <a:bodyPr wrap="square" lIns="0" tIns="0" rIns="0" bIns="0" rtlCol="0"/>
          <a:lstStyle/>
          <a:p>
            <a:endParaRPr/>
          </a:p>
        </p:txBody>
      </p:sp>
      <p:sp>
        <p:nvSpPr>
          <p:cNvPr id="4" name="object 4"/>
          <p:cNvSpPr txBox="1"/>
          <p:nvPr/>
        </p:nvSpPr>
        <p:spPr>
          <a:xfrm>
            <a:off x="9677399" y="1797050"/>
            <a:ext cx="8077200" cy="6324104"/>
          </a:xfrm>
          <a:prstGeom prst="rect">
            <a:avLst/>
          </a:prstGeom>
        </p:spPr>
        <p:txBody>
          <a:bodyPr vert="horz" wrap="square" lIns="0" tIns="8255" rIns="0" bIns="0" rtlCol="0">
            <a:spAutoFit/>
          </a:bodyPr>
          <a:lstStyle/>
          <a:p>
            <a:pPr marL="12700" marR="5080" algn="just">
              <a:lnSpc>
                <a:spcPct val="102000"/>
              </a:lnSpc>
              <a:spcBef>
                <a:spcPts val="65"/>
              </a:spcBef>
            </a:pPr>
            <a:r>
              <a:rPr lang="uk-UA" sz="4500" dirty="0">
                <a:solidFill>
                  <a:schemeClr val="bg1"/>
                </a:solidFill>
                <a:effectLst/>
                <a:latin typeface="Times New Roman" panose="02020603050405020304" pitchFamily="18" charset="0"/>
                <a:ea typeface="Calibri" panose="020F0502020204030204" pitchFamily="34" charset="0"/>
              </a:rPr>
              <a:t>   </a:t>
            </a:r>
            <a:r>
              <a:rPr lang="en-US" sz="4500" dirty="0">
                <a:solidFill>
                  <a:schemeClr val="bg1"/>
                </a:solidFill>
                <a:effectLst/>
                <a:latin typeface="Times New Roman" panose="02020603050405020304" pitchFamily="18" charset="0"/>
                <a:ea typeface="Calibri" panose="020F0502020204030204" pitchFamily="34" charset="0"/>
              </a:rPr>
              <a:t>In turn Komarov recognizes that the Automated Risk Management System is only one of the instruments for risk analysis and evaluation which helps to check relevant electronic documentation. At the same time, the importance of such automated systems </a:t>
            </a:r>
            <a:r>
              <a:rPr lang="en-US" sz="4500" dirty="0">
                <a:solidFill>
                  <a:schemeClr val="bg1"/>
                </a:solidFill>
                <a:effectLst/>
                <a:highlight>
                  <a:srgbClr val="00FF00"/>
                </a:highlight>
                <a:latin typeface="Times New Roman" panose="02020603050405020304" pitchFamily="18" charset="0"/>
                <a:ea typeface="Calibri" panose="020F0502020204030204" pitchFamily="34" charset="0"/>
              </a:rPr>
              <a:t>should not be underestimated. </a:t>
            </a:r>
            <a:endParaRPr sz="4500" dirty="0">
              <a:solidFill>
                <a:schemeClr val="bg1"/>
              </a:solidFill>
              <a:highlight>
                <a:srgbClr val="00FF00"/>
              </a:highlight>
              <a:latin typeface="Times New Roman" panose="02020603050405020304" pitchFamily="18" charset="0"/>
              <a:cs typeface="Times New Roman" panose="02020603050405020304" pitchFamily="18" charset="0"/>
            </a:endParaRPr>
          </a:p>
        </p:txBody>
      </p:sp>
      <p:pic>
        <p:nvPicPr>
          <p:cNvPr id="5" name="object 5"/>
          <p:cNvPicPr/>
          <p:nvPr/>
        </p:nvPicPr>
        <p:blipFill>
          <a:blip r:embed="rId2" cstate="print"/>
          <a:stretch>
            <a:fillRect/>
          </a:stretch>
        </p:blipFill>
        <p:spPr>
          <a:xfrm>
            <a:off x="0" y="0"/>
            <a:ext cx="9143999" cy="10286999"/>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195516" y="9055843"/>
            <a:ext cx="5897245" cy="1228725"/>
          </a:xfrm>
          <a:custGeom>
            <a:avLst/>
            <a:gdLst/>
            <a:ahLst/>
            <a:cxnLst/>
            <a:rect l="l" t="t" r="r" b="b"/>
            <a:pathLst>
              <a:path w="5897245" h="1228725">
                <a:moveTo>
                  <a:pt x="5897026" y="1228216"/>
                </a:moveTo>
                <a:lnTo>
                  <a:pt x="0" y="1228216"/>
                </a:lnTo>
                <a:lnTo>
                  <a:pt x="0" y="0"/>
                </a:lnTo>
                <a:lnTo>
                  <a:pt x="5897026" y="0"/>
                </a:lnTo>
                <a:lnTo>
                  <a:pt x="5897026" y="1228216"/>
                </a:lnTo>
                <a:close/>
              </a:path>
            </a:pathLst>
          </a:custGeom>
          <a:solidFill>
            <a:srgbClr val="000000"/>
          </a:solidFill>
        </p:spPr>
        <p:txBody>
          <a:bodyPr wrap="square" lIns="0" tIns="0" rIns="0" bIns="0" rtlCol="0"/>
          <a:lstStyle/>
          <a:p>
            <a:endParaRPr/>
          </a:p>
        </p:txBody>
      </p:sp>
      <p:sp>
        <p:nvSpPr>
          <p:cNvPr id="3" name="object 3"/>
          <p:cNvSpPr/>
          <p:nvPr/>
        </p:nvSpPr>
        <p:spPr>
          <a:xfrm>
            <a:off x="11815725" y="0"/>
            <a:ext cx="6472555" cy="10287000"/>
          </a:xfrm>
          <a:custGeom>
            <a:avLst/>
            <a:gdLst/>
            <a:ahLst/>
            <a:cxnLst/>
            <a:rect l="l" t="t" r="r" b="b"/>
            <a:pathLst>
              <a:path w="6472555" h="10287000">
                <a:moveTo>
                  <a:pt x="6472263" y="0"/>
                </a:moveTo>
                <a:lnTo>
                  <a:pt x="0" y="0"/>
                </a:lnTo>
                <a:lnTo>
                  <a:pt x="0" y="1225372"/>
                </a:lnTo>
                <a:lnTo>
                  <a:pt x="5246255" y="1225372"/>
                </a:lnTo>
                <a:lnTo>
                  <a:pt x="5246255" y="9061425"/>
                </a:lnTo>
                <a:lnTo>
                  <a:pt x="0" y="9061425"/>
                </a:lnTo>
                <a:lnTo>
                  <a:pt x="0" y="10286797"/>
                </a:lnTo>
                <a:lnTo>
                  <a:pt x="6472263" y="10286797"/>
                </a:lnTo>
                <a:lnTo>
                  <a:pt x="6472263" y="9061425"/>
                </a:lnTo>
                <a:lnTo>
                  <a:pt x="6472263" y="1225372"/>
                </a:lnTo>
                <a:lnTo>
                  <a:pt x="6472263" y="0"/>
                </a:lnTo>
                <a:close/>
              </a:path>
            </a:pathLst>
          </a:custGeom>
          <a:solidFill>
            <a:srgbClr val="000000"/>
          </a:solidFill>
        </p:spPr>
        <p:txBody>
          <a:bodyPr wrap="square" lIns="0" tIns="0" rIns="0" bIns="0" rtlCol="0"/>
          <a:lstStyle/>
          <a:p>
            <a:endParaRPr/>
          </a:p>
        </p:txBody>
      </p:sp>
      <p:sp>
        <p:nvSpPr>
          <p:cNvPr id="4" name="object 4"/>
          <p:cNvSpPr/>
          <p:nvPr/>
        </p:nvSpPr>
        <p:spPr>
          <a:xfrm>
            <a:off x="0" y="0"/>
            <a:ext cx="12092940" cy="10287000"/>
          </a:xfrm>
          <a:custGeom>
            <a:avLst/>
            <a:gdLst/>
            <a:ahLst/>
            <a:cxnLst/>
            <a:rect l="l" t="t" r="r" b="b"/>
            <a:pathLst>
              <a:path w="12092940" h="10287000">
                <a:moveTo>
                  <a:pt x="12092534" y="1511"/>
                </a:moveTo>
                <a:lnTo>
                  <a:pt x="6472250" y="1511"/>
                </a:lnTo>
                <a:lnTo>
                  <a:pt x="6472250" y="0"/>
                </a:lnTo>
                <a:lnTo>
                  <a:pt x="0" y="0"/>
                </a:lnTo>
                <a:lnTo>
                  <a:pt x="0" y="1225372"/>
                </a:lnTo>
                <a:lnTo>
                  <a:pt x="0" y="9061425"/>
                </a:lnTo>
                <a:lnTo>
                  <a:pt x="0" y="10286797"/>
                </a:lnTo>
                <a:lnTo>
                  <a:pt x="6472250" y="10286797"/>
                </a:lnTo>
                <a:lnTo>
                  <a:pt x="6472250" y="9061425"/>
                </a:lnTo>
                <a:lnTo>
                  <a:pt x="1225994" y="9061425"/>
                </a:lnTo>
                <a:lnTo>
                  <a:pt x="1225994" y="1225372"/>
                </a:lnTo>
                <a:lnTo>
                  <a:pt x="6195504" y="1225372"/>
                </a:lnTo>
                <a:lnTo>
                  <a:pt x="6195504" y="1229728"/>
                </a:lnTo>
                <a:lnTo>
                  <a:pt x="12092534" y="1229728"/>
                </a:lnTo>
                <a:lnTo>
                  <a:pt x="12092534" y="1511"/>
                </a:lnTo>
                <a:close/>
              </a:path>
            </a:pathLst>
          </a:custGeom>
          <a:solidFill>
            <a:srgbClr val="000000"/>
          </a:solidFill>
        </p:spPr>
        <p:txBody>
          <a:bodyPr wrap="square" lIns="0" tIns="0" rIns="0" bIns="0" rtlCol="0"/>
          <a:lstStyle/>
          <a:p>
            <a:endParaRPr/>
          </a:p>
        </p:txBody>
      </p:sp>
      <p:sp>
        <p:nvSpPr>
          <p:cNvPr id="5" name="object 5"/>
          <p:cNvSpPr txBox="1">
            <a:spLocks noGrp="1"/>
          </p:cNvSpPr>
          <p:nvPr>
            <p:ph type="title"/>
          </p:nvPr>
        </p:nvSpPr>
        <p:spPr>
          <a:xfrm>
            <a:off x="6161527" y="2654250"/>
            <a:ext cx="5955665" cy="1350010"/>
          </a:xfrm>
          <a:prstGeom prst="rect">
            <a:avLst/>
          </a:prstGeom>
        </p:spPr>
        <p:txBody>
          <a:bodyPr vert="horz" wrap="square" lIns="0" tIns="17145" rIns="0" bIns="0" rtlCol="0">
            <a:spAutoFit/>
          </a:bodyPr>
          <a:lstStyle/>
          <a:p>
            <a:pPr marL="12700">
              <a:lnSpc>
                <a:spcPct val="100000"/>
              </a:lnSpc>
              <a:spcBef>
                <a:spcPts val="135"/>
              </a:spcBef>
            </a:pPr>
            <a:r>
              <a:rPr sz="8650" spc="295" dirty="0">
                <a:solidFill>
                  <a:srgbClr val="000000"/>
                </a:solidFill>
                <a:latin typeface="Times New Roman" panose="02020603050405020304" pitchFamily="18" charset="0"/>
                <a:cs typeface="Times New Roman" panose="02020603050405020304" pitchFamily="18" charset="0"/>
              </a:rPr>
              <a:t>Conclusion</a:t>
            </a:r>
            <a:endParaRPr sz="8650" dirty="0">
              <a:latin typeface="Times New Roman" panose="02020603050405020304" pitchFamily="18" charset="0"/>
              <a:cs typeface="Times New Roman" panose="02020603050405020304" pitchFamily="18" charset="0"/>
            </a:endParaRPr>
          </a:p>
        </p:txBody>
      </p:sp>
      <p:sp>
        <p:nvSpPr>
          <p:cNvPr id="6" name="object 6"/>
          <p:cNvSpPr txBox="1">
            <a:spLocks noGrp="1"/>
          </p:cNvSpPr>
          <p:nvPr>
            <p:ph type="body" idx="1"/>
          </p:nvPr>
        </p:nvSpPr>
        <p:spPr>
          <a:xfrm>
            <a:off x="2254250" y="4597027"/>
            <a:ext cx="13792200" cy="3396827"/>
          </a:xfrm>
          <a:prstGeom prst="rect">
            <a:avLst/>
          </a:prstGeom>
        </p:spPr>
        <p:txBody>
          <a:bodyPr vert="horz" wrap="square" lIns="0" tIns="8255" rIns="0" bIns="0" rtlCol="0">
            <a:spAutoFit/>
          </a:bodyPr>
          <a:lstStyle/>
          <a:p>
            <a:pPr indent="25400" algn="just">
              <a:lnSpc>
                <a:spcPct val="150000"/>
              </a:lnSpc>
            </a:pPr>
            <a:r>
              <a:rPr lang="uk-UA" sz="3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000" kern="100" dirty="0">
                <a:effectLst/>
                <a:latin typeface="Times New Roman" panose="02020603050405020304" pitchFamily="18" charset="0"/>
                <a:ea typeface="Calibri" panose="020F0502020204030204" pitchFamily="34" charset="0"/>
                <a:cs typeface="Times New Roman" panose="02020603050405020304" pitchFamily="18" charset="0"/>
              </a:rPr>
              <a:t>Customs risk management systems play a critical role in modern international trade. They balance the need for security and regulatory compliance with the imperative to facilitate the flow of goods across borders. The effectiveness of such systems depends on the quality of data, the sophistication of algorithms, and the collaboration between customs authorities and other stakeholders in the supply chain.</a:t>
            </a:r>
            <a:endParaRPr lang="ru-UA" sz="3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505146" y="2864230"/>
            <a:ext cx="6400165" cy="2008505"/>
          </a:xfrm>
          <a:prstGeom prst="rect">
            <a:avLst/>
          </a:prstGeom>
        </p:spPr>
        <p:txBody>
          <a:bodyPr vert="horz" wrap="square" lIns="0" tIns="13970" rIns="0" bIns="0" rtlCol="0">
            <a:spAutoFit/>
          </a:bodyPr>
          <a:lstStyle/>
          <a:p>
            <a:pPr marL="12700">
              <a:lnSpc>
                <a:spcPct val="100000"/>
              </a:lnSpc>
              <a:spcBef>
                <a:spcPts val="110"/>
              </a:spcBef>
            </a:pPr>
            <a:r>
              <a:rPr sz="13000" spc="180" dirty="0"/>
              <a:t>Thanks!</a:t>
            </a:r>
            <a:endParaRPr sz="13000"/>
          </a:p>
        </p:txBody>
      </p:sp>
      <p:sp>
        <p:nvSpPr>
          <p:cNvPr id="4" name="object 4"/>
          <p:cNvSpPr txBox="1"/>
          <p:nvPr/>
        </p:nvSpPr>
        <p:spPr>
          <a:xfrm>
            <a:off x="1505146" y="5170533"/>
            <a:ext cx="9906635" cy="436658"/>
          </a:xfrm>
          <a:prstGeom prst="rect">
            <a:avLst/>
          </a:prstGeom>
        </p:spPr>
        <p:txBody>
          <a:bodyPr vert="horz" wrap="square" lIns="0" tIns="13335" rIns="0" bIns="0" rtlCol="0">
            <a:spAutoFit/>
          </a:bodyPr>
          <a:lstStyle/>
          <a:p>
            <a:pPr marL="12700">
              <a:lnSpc>
                <a:spcPct val="100000"/>
              </a:lnSpc>
              <a:spcBef>
                <a:spcPts val="105"/>
              </a:spcBef>
            </a:pPr>
            <a:r>
              <a:rPr sz="2750" spc="105" dirty="0">
                <a:solidFill>
                  <a:srgbClr val="FFFFFF"/>
                </a:solidFill>
                <a:latin typeface="Verdana"/>
                <a:cs typeface="Verdana"/>
              </a:rPr>
              <a:t>Do</a:t>
            </a:r>
            <a:r>
              <a:rPr sz="2750" spc="-250" dirty="0">
                <a:solidFill>
                  <a:srgbClr val="FFFFFF"/>
                </a:solidFill>
                <a:latin typeface="Verdana"/>
                <a:cs typeface="Verdana"/>
              </a:rPr>
              <a:t> </a:t>
            </a:r>
            <a:r>
              <a:rPr sz="2750" spc="-5" dirty="0">
                <a:solidFill>
                  <a:srgbClr val="FFFFFF"/>
                </a:solidFill>
                <a:latin typeface="Verdana"/>
                <a:cs typeface="Verdana"/>
              </a:rPr>
              <a:t>you</a:t>
            </a:r>
            <a:r>
              <a:rPr sz="2750" spc="-250" dirty="0">
                <a:solidFill>
                  <a:srgbClr val="FFFFFF"/>
                </a:solidFill>
                <a:latin typeface="Verdana"/>
                <a:cs typeface="Verdana"/>
              </a:rPr>
              <a:t> </a:t>
            </a:r>
            <a:r>
              <a:rPr sz="2750" spc="-25" dirty="0">
                <a:solidFill>
                  <a:srgbClr val="FFFFFF"/>
                </a:solidFill>
                <a:latin typeface="Verdana"/>
                <a:cs typeface="Verdana"/>
              </a:rPr>
              <a:t>have</a:t>
            </a:r>
            <a:r>
              <a:rPr sz="2750" spc="-250" dirty="0">
                <a:solidFill>
                  <a:srgbClr val="FFFFFF"/>
                </a:solidFill>
                <a:latin typeface="Verdana"/>
                <a:cs typeface="Verdana"/>
              </a:rPr>
              <a:t> </a:t>
            </a:r>
            <a:r>
              <a:rPr sz="2750" spc="-25" dirty="0">
                <a:solidFill>
                  <a:srgbClr val="FFFFFF"/>
                </a:solidFill>
                <a:latin typeface="Verdana"/>
                <a:cs typeface="Verdana"/>
              </a:rPr>
              <a:t>any</a:t>
            </a:r>
            <a:r>
              <a:rPr sz="2750" spc="-245" dirty="0">
                <a:solidFill>
                  <a:srgbClr val="FFFFFF"/>
                </a:solidFill>
                <a:latin typeface="Verdana"/>
                <a:cs typeface="Verdana"/>
              </a:rPr>
              <a:t> </a:t>
            </a:r>
            <a:r>
              <a:rPr sz="2750" spc="30" dirty="0">
                <a:solidFill>
                  <a:srgbClr val="FFFFFF"/>
                </a:solidFill>
                <a:latin typeface="Verdana"/>
                <a:cs typeface="Verdana"/>
              </a:rPr>
              <a:t>questions?</a:t>
            </a:r>
            <a:r>
              <a:rPr sz="2750" spc="-250" dirty="0">
                <a:solidFill>
                  <a:srgbClr val="FFFFFF"/>
                </a:solidFill>
                <a:latin typeface="Verdana"/>
                <a:cs typeface="Verdana"/>
              </a:rPr>
              <a:t> </a:t>
            </a:r>
            <a:endParaRPr sz="2750" dirty="0">
              <a:latin typeface="Verdana"/>
              <a:cs typeface="Verdana"/>
            </a:endParaRPr>
          </a:p>
        </p:txBody>
      </p:sp>
      <p:sp>
        <p:nvSpPr>
          <p:cNvPr id="5" name="object 5"/>
          <p:cNvSpPr/>
          <p:nvPr/>
        </p:nvSpPr>
        <p:spPr>
          <a:xfrm>
            <a:off x="2692978" y="7813149"/>
            <a:ext cx="681355" cy="681990"/>
          </a:xfrm>
          <a:custGeom>
            <a:avLst/>
            <a:gdLst/>
            <a:ahLst/>
            <a:cxnLst/>
            <a:rect l="l" t="t" r="r" b="b"/>
            <a:pathLst>
              <a:path w="681354" h="681990">
                <a:moveTo>
                  <a:pt x="681186" y="681483"/>
                </a:moveTo>
                <a:lnTo>
                  <a:pt x="468022" y="681483"/>
                </a:lnTo>
                <a:lnTo>
                  <a:pt x="468022" y="414678"/>
                </a:lnTo>
                <a:lnTo>
                  <a:pt x="556605" y="414678"/>
                </a:lnTo>
                <a:lnTo>
                  <a:pt x="568444" y="308040"/>
                </a:lnTo>
                <a:lnTo>
                  <a:pt x="468022" y="308040"/>
                </a:lnTo>
                <a:lnTo>
                  <a:pt x="468022" y="236955"/>
                </a:lnTo>
                <a:lnTo>
                  <a:pt x="471041" y="220515"/>
                </a:lnTo>
                <a:lnTo>
                  <a:pt x="479033" y="207455"/>
                </a:lnTo>
                <a:lnTo>
                  <a:pt x="490401" y="198839"/>
                </a:lnTo>
                <a:lnTo>
                  <a:pt x="503550" y="195730"/>
                </a:lnTo>
                <a:lnTo>
                  <a:pt x="574604" y="195730"/>
                </a:lnTo>
                <a:lnTo>
                  <a:pt x="574604" y="100946"/>
                </a:lnTo>
                <a:lnTo>
                  <a:pt x="479862" y="100946"/>
                </a:lnTo>
                <a:lnTo>
                  <a:pt x="433777" y="110261"/>
                </a:lnTo>
                <a:lnTo>
                  <a:pt x="396131" y="135659"/>
                </a:lnTo>
                <a:lnTo>
                  <a:pt x="370743" y="173319"/>
                </a:lnTo>
                <a:lnTo>
                  <a:pt x="361431" y="219418"/>
                </a:lnTo>
                <a:lnTo>
                  <a:pt x="361431" y="308040"/>
                </a:lnTo>
                <a:lnTo>
                  <a:pt x="272378" y="308040"/>
                </a:lnTo>
                <a:lnTo>
                  <a:pt x="272378" y="414678"/>
                </a:lnTo>
                <a:lnTo>
                  <a:pt x="361431" y="414678"/>
                </a:lnTo>
                <a:lnTo>
                  <a:pt x="361431" y="681483"/>
                </a:lnTo>
                <a:lnTo>
                  <a:pt x="0" y="681483"/>
                </a:lnTo>
                <a:lnTo>
                  <a:pt x="0" y="0"/>
                </a:lnTo>
                <a:lnTo>
                  <a:pt x="681186" y="0"/>
                </a:lnTo>
                <a:lnTo>
                  <a:pt x="681186" y="681483"/>
                </a:lnTo>
                <a:close/>
              </a:path>
            </a:pathLst>
          </a:custGeom>
          <a:solidFill>
            <a:srgbClr val="FFFFFF"/>
          </a:solidFill>
        </p:spPr>
        <p:txBody>
          <a:bodyPr wrap="square" lIns="0" tIns="0" rIns="0" bIns="0" rtlCol="0"/>
          <a:lstStyle/>
          <a:p>
            <a:endParaRPr/>
          </a:p>
        </p:txBody>
      </p:sp>
      <p:sp>
        <p:nvSpPr>
          <p:cNvPr id="6" name="object 6"/>
          <p:cNvSpPr/>
          <p:nvPr/>
        </p:nvSpPr>
        <p:spPr>
          <a:xfrm>
            <a:off x="3873592" y="7813150"/>
            <a:ext cx="675005" cy="681990"/>
          </a:xfrm>
          <a:custGeom>
            <a:avLst/>
            <a:gdLst/>
            <a:ahLst/>
            <a:cxnLst/>
            <a:rect l="l" t="t" r="r" b="b"/>
            <a:pathLst>
              <a:path w="675004" h="681990">
                <a:moveTo>
                  <a:pt x="674935" y="681483"/>
                </a:moveTo>
                <a:lnTo>
                  <a:pt x="0" y="681483"/>
                </a:lnTo>
                <a:lnTo>
                  <a:pt x="0" y="0"/>
                </a:lnTo>
                <a:lnTo>
                  <a:pt x="674935" y="0"/>
                </a:lnTo>
                <a:lnTo>
                  <a:pt x="674935" y="142180"/>
                </a:lnTo>
                <a:lnTo>
                  <a:pt x="432428" y="142180"/>
                </a:lnTo>
                <a:lnTo>
                  <a:pt x="394087" y="150510"/>
                </a:lnTo>
                <a:lnTo>
                  <a:pt x="372387" y="165869"/>
                </a:lnTo>
                <a:lnTo>
                  <a:pt x="124563" y="165869"/>
                </a:lnTo>
                <a:lnTo>
                  <a:pt x="118362" y="177107"/>
                </a:lnTo>
                <a:lnTo>
                  <a:pt x="110474" y="206690"/>
                </a:lnTo>
                <a:lnTo>
                  <a:pt x="116971" y="248444"/>
                </a:lnTo>
                <a:lnTo>
                  <a:pt x="144760" y="284351"/>
                </a:lnTo>
                <a:lnTo>
                  <a:pt x="106567" y="284351"/>
                </a:lnTo>
                <a:lnTo>
                  <a:pt x="107063" y="297590"/>
                </a:lnTo>
                <a:lnTo>
                  <a:pt x="114798" y="328067"/>
                </a:lnTo>
                <a:lnTo>
                  <a:pt x="139137" y="361920"/>
                </a:lnTo>
                <a:lnTo>
                  <a:pt x="189449" y="385288"/>
                </a:lnTo>
                <a:lnTo>
                  <a:pt x="186244" y="386177"/>
                </a:lnTo>
                <a:lnTo>
                  <a:pt x="176957" y="388134"/>
                </a:lnTo>
                <a:lnTo>
                  <a:pt x="162075" y="390090"/>
                </a:lnTo>
                <a:lnTo>
                  <a:pt x="142089" y="390979"/>
                </a:lnTo>
                <a:lnTo>
                  <a:pt x="146100" y="401287"/>
                </a:lnTo>
                <a:lnTo>
                  <a:pt x="160679" y="424391"/>
                </a:lnTo>
                <a:lnTo>
                  <a:pt x="189646" y="448561"/>
                </a:lnTo>
                <a:lnTo>
                  <a:pt x="236819" y="462065"/>
                </a:lnTo>
                <a:lnTo>
                  <a:pt x="228159" y="468849"/>
                </a:lnTo>
                <a:lnTo>
                  <a:pt x="203540" y="483773"/>
                </a:lnTo>
                <a:lnTo>
                  <a:pt x="165006" y="498698"/>
                </a:lnTo>
                <a:lnTo>
                  <a:pt x="127313" y="503770"/>
                </a:lnTo>
                <a:lnTo>
                  <a:pt x="89041" y="503770"/>
                </a:lnTo>
                <a:lnTo>
                  <a:pt x="125546" y="523569"/>
                </a:lnTo>
                <a:lnTo>
                  <a:pt x="163696" y="538481"/>
                </a:lnTo>
                <a:lnTo>
                  <a:pt x="203003" y="547885"/>
                </a:lnTo>
                <a:lnTo>
                  <a:pt x="242978" y="551157"/>
                </a:lnTo>
                <a:lnTo>
                  <a:pt x="674935" y="551157"/>
                </a:lnTo>
                <a:lnTo>
                  <a:pt x="674935" y="681483"/>
                </a:lnTo>
                <a:close/>
              </a:path>
              <a:path w="675004" h="681990">
                <a:moveTo>
                  <a:pt x="509160" y="177723"/>
                </a:moveTo>
                <a:lnTo>
                  <a:pt x="493906" y="162171"/>
                </a:lnTo>
                <a:lnTo>
                  <a:pt x="475233" y="151064"/>
                </a:lnTo>
                <a:lnTo>
                  <a:pt x="454340" y="144401"/>
                </a:lnTo>
                <a:lnTo>
                  <a:pt x="432428" y="142180"/>
                </a:lnTo>
                <a:lnTo>
                  <a:pt x="674935" y="142180"/>
                </a:lnTo>
                <a:lnTo>
                  <a:pt x="674935" y="148333"/>
                </a:lnTo>
                <a:lnTo>
                  <a:pt x="574517" y="148333"/>
                </a:lnTo>
                <a:lnTo>
                  <a:pt x="570352" y="150370"/>
                </a:lnTo>
                <a:lnTo>
                  <a:pt x="558949" y="155740"/>
                </a:lnTo>
                <a:lnTo>
                  <a:pt x="541951" y="163331"/>
                </a:lnTo>
                <a:lnTo>
                  <a:pt x="520998" y="172031"/>
                </a:lnTo>
                <a:lnTo>
                  <a:pt x="515319" y="172031"/>
                </a:lnTo>
                <a:lnTo>
                  <a:pt x="509160" y="177723"/>
                </a:lnTo>
                <a:close/>
              </a:path>
              <a:path w="675004" h="681990">
                <a:moveTo>
                  <a:pt x="527157" y="207574"/>
                </a:moveTo>
                <a:lnTo>
                  <a:pt x="536092" y="203316"/>
                </a:lnTo>
                <a:lnTo>
                  <a:pt x="550664" y="191282"/>
                </a:lnTo>
                <a:lnTo>
                  <a:pt x="565323" y="172584"/>
                </a:lnTo>
                <a:lnTo>
                  <a:pt x="574517" y="148333"/>
                </a:lnTo>
                <a:lnTo>
                  <a:pt x="674935" y="148333"/>
                </a:lnTo>
                <a:lnTo>
                  <a:pt x="674935" y="195730"/>
                </a:lnTo>
                <a:lnTo>
                  <a:pt x="586364" y="195730"/>
                </a:lnTo>
                <a:lnTo>
                  <a:pt x="581238" y="197581"/>
                </a:lnTo>
                <a:lnTo>
                  <a:pt x="567768" y="201652"/>
                </a:lnTo>
                <a:lnTo>
                  <a:pt x="548794" y="205723"/>
                </a:lnTo>
                <a:lnTo>
                  <a:pt x="527157" y="207574"/>
                </a:lnTo>
                <a:close/>
              </a:path>
              <a:path w="675004" h="681990">
                <a:moveTo>
                  <a:pt x="331549" y="266815"/>
                </a:moveTo>
                <a:lnTo>
                  <a:pt x="280105" y="258580"/>
                </a:lnTo>
                <a:lnTo>
                  <a:pt x="231593" y="242349"/>
                </a:lnTo>
                <a:lnTo>
                  <a:pt x="177374" y="212764"/>
                </a:lnTo>
                <a:lnTo>
                  <a:pt x="124563" y="165869"/>
                </a:lnTo>
                <a:lnTo>
                  <a:pt x="372387" y="165869"/>
                </a:lnTo>
                <a:lnTo>
                  <a:pt x="361918" y="173279"/>
                </a:lnTo>
                <a:lnTo>
                  <a:pt x="339785" y="207155"/>
                </a:lnTo>
                <a:lnTo>
                  <a:pt x="331621" y="248444"/>
                </a:lnTo>
                <a:lnTo>
                  <a:pt x="331549" y="266815"/>
                </a:lnTo>
                <a:close/>
              </a:path>
              <a:path w="675004" h="681990">
                <a:moveTo>
                  <a:pt x="674935" y="551157"/>
                </a:moveTo>
                <a:lnTo>
                  <a:pt x="242978" y="551157"/>
                </a:lnTo>
                <a:lnTo>
                  <a:pt x="290053" y="547343"/>
                </a:lnTo>
                <a:lnTo>
                  <a:pt x="335056" y="536277"/>
                </a:lnTo>
                <a:lnTo>
                  <a:pt x="377308" y="518530"/>
                </a:lnTo>
                <a:lnTo>
                  <a:pt x="416130" y="494670"/>
                </a:lnTo>
                <a:lnTo>
                  <a:pt x="450842" y="465265"/>
                </a:lnTo>
                <a:lnTo>
                  <a:pt x="480766" y="430884"/>
                </a:lnTo>
                <a:lnTo>
                  <a:pt x="505222" y="392096"/>
                </a:lnTo>
                <a:lnTo>
                  <a:pt x="523532" y="349468"/>
                </a:lnTo>
                <a:lnTo>
                  <a:pt x="535016" y="303570"/>
                </a:lnTo>
                <a:lnTo>
                  <a:pt x="538995" y="254971"/>
                </a:lnTo>
                <a:lnTo>
                  <a:pt x="538995" y="243117"/>
                </a:lnTo>
                <a:lnTo>
                  <a:pt x="545530" y="238179"/>
                </a:lnTo>
                <a:lnTo>
                  <a:pt x="560370" y="225999"/>
                </a:lnTo>
                <a:lnTo>
                  <a:pt x="576364" y="210532"/>
                </a:lnTo>
                <a:lnTo>
                  <a:pt x="586364" y="195730"/>
                </a:lnTo>
                <a:lnTo>
                  <a:pt x="674935" y="195730"/>
                </a:lnTo>
                <a:lnTo>
                  <a:pt x="674935" y="551157"/>
                </a:lnTo>
                <a:close/>
              </a:path>
              <a:path w="675004" h="681990">
                <a:moveTo>
                  <a:pt x="153927" y="296196"/>
                </a:moveTo>
                <a:lnTo>
                  <a:pt x="149857" y="296011"/>
                </a:lnTo>
                <a:lnTo>
                  <a:pt x="139128" y="294715"/>
                </a:lnTo>
                <a:lnTo>
                  <a:pt x="123959" y="291199"/>
                </a:lnTo>
                <a:lnTo>
                  <a:pt x="106567" y="284351"/>
                </a:lnTo>
                <a:lnTo>
                  <a:pt x="144760" y="284351"/>
                </a:lnTo>
                <a:lnTo>
                  <a:pt x="153927" y="296196"/>
                </a:lnTo>
                <a:close/>
              </a:path>
              <a:path w="675004" h="681990">
                <a:moveTo>
                  <a:pt x="114599" y="505481"/>
                </a:moveTo>
                <a:lnTo>
                  <a:pt x="108384" y="505380"/>
                </a:lnTo>
                <a:lnTo>
                  <a:pt x="102051" y="505069"/>
                </a:lnTo>
                <a:lnTo>
                  <a:pt x="95602" y="504536"/>
                </a:lnTo>
                <a:lnTo>
                  <a:pt x="89041" y="503770"/>
                </a:lnTo>
                <a:lnTo>
                  <a:pt x="127313" y="503770"/>
                </a:lnTo>
                <a:lnTo>
                  <a:pt x="114599" y="505481"/>
                </a:lnTo>
                <a:close/>
              </a:path>
            </a:pathLst>
          </a:custGeom>
          <a:solidFill>
            <a:srgbClr val="FFFFFF"/>
          </a:solidFill>
        </p:spPr>
        <p:txBody>
          <a:bodyPr wrap="square" lIns="0" tIns="0" rIns="0" bIns="0" rtlCol="0"/>
          <a:lstStyle/>
          <a:p>
            <a:endParaRPr/>
          </a:p>
        </p:txBody>
      </p:sp>
      <p:sp>
        <p:nvSpPr>
          <p:cNvPr id="7" name="object 7"/>
          <p:cNvSpPr/>
          <p:nvPr/>
        </p:nvSpPr>
        <p:spPr>
          <a:xfrm>
            <a:off x="1512400" y="7813159"/>
            <a:ext cx="681355" cy="681990"/>
          </a:xfrm>
          <a:custGeom>
            <a:avLst/>
            <a:gdLst/>
            <a:ahLst/>
            <a:cxnLst/>
            <a:rect l="l" t="t" r="r" b="b"/>
            <a:pathLst>
              <a:path w="681355" h="681990">
                <a:moveTo>
                  <a:pt x="681186" y="681483"/>
                </a:moveTo>
                <a:lnTo>
                  <a:pt x="0" y="681483"/>
                </a:lnTo>
                <a:lnTo>
                  <a:pt x="0" y="0"/>
                </a:lnTo>
                <a:lnTo>
                  <a:pt x="681186" y="0"/>
                </a:lnTo>
                <a:lnTo>
                  <a:pt x="681186" y="112790"/>
                </a:lnTo>
                <a:lnTo>
                  <a:pt x="225012" y="112790"/>
                </a:lnTo>
                <a:lnTo>
                  <a:pt x="182488" y="122009"/>
                </a:lnTo>
                <a:lnTo>
                  <a:pt x="146671" y="146733"/>
                </a:lnTo>
                <a:lnTo>
                  <a:pt x="121956" y="182563"/>
                </a:lnTo>
                <a:lnTo>
                  <a:pt x="112741" y="225100"/>
                </a:lnTo>
                <a:lnTo>
                  <a:pt x="112741" y="450210"/>
                </a:lnTo>
                <a:lnTo>
                  <a:pt x="121956" y="496315"/>
                </a:lnTo>
                <a:lnTo>
                  <a:pt x="146671" y="533978"/>
                </a:lnTo>
                <a:lnTo>
                  <a:pt x="182488" y="559377"/>
                </a:lnTo>
                <a:lnTo>
                  <a:pt x="225012" y="568693"/>
                </a:lnTo>
                <a:lnTo>
                  <a:pt x="681186" y="568693"/>
                </a:lnTo>
                <a:lnTo>
                  <a:pt x="681186" y="681483"/>
                </a:lnTo>
                <a:close/>
              </a:path>
              <a:path w="681355" h="681990">
                <a:moveTo>
                  <a:pt x="681186" y="568693"/>
                </a:moveTo>
                <a:lnTo>
                  <a:pt x="450024" y="568693"/>
                </a:lnTo>
                <a:lnTo>
                  <a:pt x="496103" y="559377"/>
                </a:lnTo>
                <a:lnTo>
                  <a:pt x="533746" y="533978"/>
                </a:lnTo>
                <a:lnTo>
                  <a:pt x="559133" y="496315"/>
                </a:lnTo>
                <a:lnTo>
                  <a:pt x="568444" y="450210"/>
                </a:lnTo>
                <a:lnTo>
                  <a:pt x="568444" y="225100"/>
                </a:lnTo>
                <a:lnTo>
                  <a:pt x="559133" y="182563"/>
                </a:lnTo>
                <a:lnTo>
                  <a:pt x="533746" y="146733"/>
                </a:lnTo>
                <a:lnTo>
                  <a:pt x="496103" y="122009"/>
                </a:lnTo>
                <a:lnTo>
                  <a:pt x="450024" y="112790"/>
                </a:lnTo>
                <a:lnTo>
                  <a:pt x="681186" y="112790"/>
                </a:lnTo>
                <a:lnTo>
                  <a:pt x="681186" y="568693"/>
                </a:lnTo>
                <a:close/>
              </a:path>
              <a:path w="681355" h="681990">
                <a:moveTo>
                  <a:pt x="450024" y="515614"/>
                </a:moveTo>
                <a:lnTo>
                  <a:pt x="225012" y="515614"/>
                </a:lnTo>
                <a:lnTo>
                  <a:pt x="199884" y="510393"/>
                </a:lnTo>
                <a:lnTo>
                  <a:pt x="179242" y="496241"/>
                </a:lnTo>
                <a:lnTo>
                  <a:pt x="165261" y="475424"/>
                </a:lnTo>
                <a:lnTo>
                  <a:pt x="160117" y="450210"/>
                </a:lnTo>
                <a:lnTo>
                  <a:pt x="160117" y="225100"/>
                </a:lnTo>
                <a:lnTo>
                  <a:pt x="165261" y="199961"/>
                </a:lnTo>
                <a:lnTo>
                  <a:pt x="179242" y="179310"/>
                </a:lnTo>
                <a:lnTo>
                  <a:pt x="199884" y="165323"/>
                </a:lnTo>
                <a:lnTo>
                  <a:pt x="225012" y="160177"/>
                </a:lnTo>
                <a:lnTo>
                  <a:pt x="450024" y="160177"/>
                </a:lnTo>
                <a:lnTo>
                  <a:pt x="475225" y="165323"/>
                </a:lnTo>
                <a:lnTo>
                  <a:pt x="496029" y="179310"/>
                </a:lnTo>
                <a:lnTo>
                  <a:pt x="503047" y="189557"/>
                </a:lnTo>
                <a:lnTo>
                  <a:pt x="461863" y="189557"/>
                </a:lnTo>
                <a:lnTo>
                  <a:pt x="449879" y="192557"/>
                </a:lnTo>
                <a:lnTo>
                  <a:pt x="440606" y="200046"/>
                </a:lnTo>
                <a:lnTo>
                  <a:pt x="434619" y="209756"/>
                </a:lnTo>
                <a:lnTo>
                  <a:pt x="432495" y="219418"/>
                </a:lnTo>
                <a:lnTo>
                  <a:pt x="433502" y="225100"/>
                </a:lnTo>
                <a:lnTo>
                  <a:pt x="337753" y="225100"/>
                </a:lnTo>
                <a:lnTo>
                  <a:pt x="295156" y="234394"/>
                </a:lnTo>
                <a:lnTo>
                  <a:pt x="259177" y="259283"/>
                </a:lnTo>
                <a:lnTo>
                  <a:pt x="234300" y="295279"/>
                </a:lnTo>
                <a:lnTo>
                  <a:pt x="225012" y="337891"/>
                </a:lnTo>
                <a:lnTo>
                  <a:pt x="234300" y="383797"/>
                </a:lnTo>
                <a:lnTo>
                  <a:pt x="259177" y="421482"/>
                </a:lnTo>
                <a:lnTo>
                  <a:pt x="295156" y="446991"/>
                </a:lnTo>
                <a:lnTo>
                  <a:pt x="337753" y="456373"/>
                </a:lnTo>
                <a:lnTo>
                  <a:pt x="514114" y="456373"/>
                </a:lnTo>
                <a:lnTo>
                  <a:pt x="510172" y="475424"/>
                </a:lnTo>
                <a:lnTo>
                  <a:pt x="496029" y="496241"/>
                </a:lnTo>
                <a:lnTo>
                  <a:pt x="475225" y="510393"/>
                </a:lnTo>
                <a:lnTo>
                  <a:pt x="450024" y="515614"/>
                </a:lnTo>
                <a:close/>
              </a:path>
              <a:path w="681355" h="681990">
                <a:moveTo>
                  <a:pt x="515389" y="248799"/>
                </a:moveTo>
                <a:lnTo>
                  <a:pt x="461863" y="248799"/>
                </a:lnTo>
                <a:lnTo>
                  <a:pt x="470559" y="246674"/>
                </a:lnTo>
                <a:lnTo>
                  <a:pt x="478146" y="240684"/>
                </a:lnTo>
                <a:lnTo>
                  <a:pt x="483514" y="231407"/>
                </a:lnTo>
                <a:lnTo>
                  <a:pt x="485551" y="219418"/>
                </a:lnTo>
                <a:lnTo>
                  <a:pt x="483514" y="209756"/>
                </a:lnTo>
                <a:lnTo>
                  <a:pt x="478146" y="200046"/>
                </a:lnTo>
                <a:lnTo>
                  <a:pt x="470559" y="192557"/>
                </a:lnTo>
                <a:lnTo>
                  <a:pt x="461863" y="189557"/>
                </a:lnTo>
                <a:lnTo>
                  <a:pt x="503047" y="189557"/>
                </a:lnTo>
                <a:lnTo>
                  <a:pt x="510172" y="199961"/>
                </a:lnTo>
                <a:lnTo>
                  <a:pt x="515389" y="225100"/>
                </a:lnTo>
                <a:lnTo>
                  <a:pt x="515389" y="248799"/>
                </a:lnTo>
                <a:close/>
              </a:path>
              <a:path w="681355" h="681990">
                <a:moveTo>
                  <a:pt x="514114" y="456373"/>
                </a:moveTo>
                <a:lnTo>
                  <a:pt x="337753" y="456373"/>
                </a:lnTo>
                <a:lnTo>
                  <a:pt x="383635" y="446991"/>
                </a:lnTo>
                <a:lnTo>
                  <a:pt x="421304" y="421482"/>
                </a:lnTo>
                <a:lnTo>
                  <a:pt x="446804" y="383797"/>
                </a:lnTo>
                <a:lnTo>
                  <a:pt x="456183" y="337891"/>
                </a:lnTo>
                <a:lnTo>
                  <a:pt x="446804" y="295279"/>
                </a:lnTo>
                <a:lnTo>
                  <a:pt x="421304" y="259283"/>
                </a:lnTo>
                <a:lnTo>
                  <a:pt x="383635" y="234394"/>
                </a:lnTo>
                <a:lnTo>
                  <a:pt x="337753" y="225100"/>
                </a:lnTo>
                <a:lnTo>
                  <a:pt x="433502" y="225100"/>
                </a:lnTo>
                <a:lnTo>
                  <a:pt x="434619" y="231407"/>
                </a:lnTo>
                <a:lnTo>
                  <a:pt x="440606" y="240684"/>
                </a:lnTo>
                <a:lnTo>
                  <a:pt x="449879" y="246674"/>
                </a:lnTo>
                <a:lnTo>
                  <a:pt x="461863" y="248799"/>
                </a:lnTo>
                <a:lnTo>
                  <a:pt x="515389" y="248799"/>
                </a:lnTo>
                <a:lnTo>
                  <a:pt x="515389" y="450210"/>
                </a:lnTo>
                <a:lnTo>
                  <a:pt x="514114" y="456373"/>
                </a:lnTo>
                <a:close/>
              </a:path>
              <a:path w="681355" h="681990">
                <a:moveTo>
                  <a:pt x="337753" y="408986"/>
                </a:moveTo>
                <a:lnTo>
                  <a:pt x="312550" y="403676"/>
                </a:lnTo>
                <a:lnTo>
                  <a:pt x="291743" y="388901"/>
                </a:lnTo>
                <a:lnTo>
                  <a:pt x="277597" y="366395"/>
                </a:lnTo>
                <a:lnTo>
                  <a:pt x="272378" y="337891"/>
                </a:lnTo>
                <a:lnTo>
                  <a:pt x="277597" y="312678"/>
                </a:lnTo>
                <a:lnTo>
                  <a:pt x="291743" y="291865"/>
                </a:lnTo>
                <a:lnTo>
                  <a:pt x="312550" y="277716"/>
                </a:lnTo>
                <a:lnTo>
                  <a:pt x="337753" y="272497"/>
                </a:lnTo>
                <a:lnTo>
                  <a:pt x="366243" y="277716"/>
                </a:lnTo>
                <a:lnTo>
                  <a:pt x="388736" y="291865"/>
                </a:lnTo>
                <a:lnTo>
                  <a:pt x="403501" y="312678"/>
                </a:lnTo>
                <a:lnTo>
                  <a:pt x="408807" y="337891"/>
                </a:lnTo>
                <a:lnTo>
                  <a:pt x="403501" y="366395"/>
                </a:lnTo>
                <a:lnTo>
                  <a:pt x="388736" y="388901"/>
                </a:lnTo>
                <a:lnTo>
                  <a:pt x="366243" y="403676"/>
                </a:lnTo>
                <a:lnTo>
                  <a:pt x="337753" y="408986"/>
                </a:lnTo>
                <a:close/>
              </a:path>
            </a:pathLst>
          </a:custGeom>
          <a:solidFill>
            <a:srgbClr val="FFFFFF"/>
          </a:solidFill>
        </p:spPr>
        <p:txBody>
          <a:bodyPr wrap="square" lIns="0" tIns="0" rIns="0" bIns="0" rtlCol="0"/>
          <a:lstStyle/>
          <a:p>
            <a:endParaRPr/>
          </a:p>
        </p:txBody>
      </p:sp>
      <p:pic>
        <p:nvPicPr>
          <p:cNvPr id="1026" name="Picture 2" descr="Is It Correct to Say “Thanks for the Information”? – Strategies for Parents">
            <a:extLst>
              <a:ext uri="{FF2B5EF4-FFF2-40B4-BE49-F238E27FC236}">
                <a16:creationId xmlns:a16="http://schemas.microsoft.com/office/drawing/2014/main" id="{7D4EB711-0E74-5177-72E7-63B19BF8E0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78"/>
            <a:ext cx="18300700" cy="1029414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78</TotalTime>
  <Words>708</Words>
  <Application>Microsoft Macintosh PowerPoint</Application>
  <PresentationFormat>Произвольный</PresentationFormat>
  <Paragraphs>44</Paragraphs>
  <Slides>13</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13</vt:i4>
      </vt:variant>
    </vt:vector>
  </HeadingPairs>
  <TitlesOfParts>
    <vt:vector size="19" baseType="lpstr">
      <vt:lpstr>Arial</vt:lpstr>
      <vt:lpstr>Calibri</vt:lpstr>
      <vt:lpstr>Cambria</vt:lpstr>
      <vt:lpstr>Times New Roman</vt:lpstr>
      <vt:lpstr>Verdana</vt:lpstr>
      <vt:lpstr>Office Theme</vt:lpstr>
      <vt:lpstr>Презентация PowerPoint</vt:lpstr>
      <vt:lpstr>Презентация PowerPoint</vt:lpstr>
      <vt:lpstr>INTRODUCTION</vt:lpstr>
      <vt:lpstr>Презентация PowerPoint</vt:lpstr>
      <vt:lpstr>Презентация PowerPoint</vt:lpstr>
      <vt:lpstr>Презентация PowerPoint</vt:lpstr>
      <vt:lpstr>Презентация PowerPoint</vt:lpstr>
      <vt:lpstr>Презентация PowerPoint</vt:lpstr>
      <vt:lpstr>What does “risk management system” mean?</vt:lpstr>
      <vt:lpstr>Презентация PowerPoint</vt:lpstr>
      <vt:lpstr>Презентация PowerPoint</vt:lpstr>
      <vt:lpstr>Conclusion</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cp:lastModifiedBy>Microsoft Office User</cp:lastModifiedBy>
  <cp:revision>3</cp:revision>
  <dcterms:created xsi:type="dcterms:W3CDTF">2023-09-27T22:27:30Z</dcterms:created>
  <dcterms:modified xsi:type="dcterms:W3CDTF">2023-09-28T08:00:04Z</dcterms:modified>
</cp:coreProperties>
</file>