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68" r:id="rId4"/>
    <p:sldId id="258" r:id="rId5"/>
    <p:sldId id="259" r:id="rId6"/>
    <p:sldId id="269" r:id="rId7"/>
    <p:sldId id="260" r:id="rId8"/>
    <p:sldId id="262" r:id="rId9"/>
    <p:sldId id="263" r:id="rId10"/>
    <p:sldId id="264" r:id="rId11"/>
    <p:sldId id="270" r:id="rId12"/>
    <p:sldId id="265" r:id="rId13"/>
    <p:sldId id="267" r:id="rId14"/>
  </p:sldIdLst>
  <p:sldSz cx="18300700" cy="10299700"/>
  <p:notesSz cx="18300700" cy="10299700"/>
  <p:defaultTextStyle>
    <a:defPPr>
      <a:defRPr lang="ru-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55"/>
    <p:restoredTop sz="94628"/>
  </p:normalViewPr>
  <p:slideViewPr>
    <p:cSldViewPr>
      <p:cViewPr varScale="1">
        <p:scale>
          <a:sx n="68" d="100"/>
          <a:sy n="68" d="100"/>
        </p:scale>
        <p:origin x="272" y="48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FB5D37-D768-5249-A354-3229D9D62E85}" type="doc">
      <dgm:prSet loTypeId="urn:microsoft.com/office/officeart/2008/layout/VerticalCurvedList" loCatId="" qsTypeId="urn:microsoft.com/office/officeart/2005/8/quickstyle/simple3" qsCatId="simple" csTypeId="urn:microsoft.com/office/officeart/2005/8/colors/accent1_2" csCatId="accent1" phldr="1"/>
      <dgm:spPr/>
      <dgm:t>
        <a:bodyPr/>
        <a:lstStyle/>
        <a:p>
          <a:endParaRPr lang="ru-RU"/>
        </a:p>
      </dgm:t>
    </dgm:pt>
    <dgm:pt modelId="{D7E27EA5-D1C7-894E-83E3-FF1F2DAB13B6}">
      <dgm:prSet phldrT="[Текст]" custT="1"/>
      <dgm:spPr/>
      <dgm:t>
        <a:bodyPr/>
        <a:lstStyle/>
        <a:p>
          <a:r>
            <a:rPr lang="en-US" sz="4000" dirty="0">
              <a:latin typeface="Times New Roman" panose="02020603050405020304" pitchFamily="18" charset="0"/>
              <a:cs typeface="Times New Roman" panose="02020603050405020304" pitchFamily="18" charset="0"/>
            </a:rPr>
            <a:t>risk indicators</a:t>
          </a:r>
          <a:endParaRPr lang="ru-RU" sz="4000" dirty="0">
            <a:latin typeface="Times New Roman" panose="02020603050405020304" pitchFamily="18" charset="0"/>
            <a:cs typeface="Times New Roman" panose="02020603050405020304" pitchFamily="18" charset="0"/>
          </a:endParaRPr>
        </a:p>
      </dgm:t>
    </dgm:pt>
    <dgm:pt modelId="{451D6FB5-67B2-F249-9B62-B96C4F379E0E}" type="parTrans" cxnId="{A6A6BA50-FBEA-C04A-8006-236AE798ACAE}">
      <dgm:prSet/>
      <dgm:spPr/>
      <dgm:t>
        <a:bodyPr/>
        <a:lstStyle/>
        <a:p>
          <a:endParaRPr lang="ru-RU"/>
        </a:p>
      </dgm:t>
    </dgm:pt>
    <dgm:pt modelId="{5C528F38-12F6-8241-A003-648C7E5F5AB4}" type="sibTrans" cxnId="{A6A6BA50-FBEA-C04A-8006-236AE798ACAE}">
      <dgm:prSet/>
      <dgm:spPr/>
      <dgm:t>
        <a:bodyPr/>
        <a:lstStyle/>
        <a:p>
          <a:endParaRPr lang="ru-RU"/>
        </a:p>
      </dgm:t>
    </dgm:pt>
    <dgm:pt modelId="{2F0F0789-B289-4343-996F-E58976FE0B81}">
      <dgm:prSet phldrT="[Текст]" custT="1"/>
      <dgm:spPr/>
      <dgm:t>
        <a:bodyPr/>
        <a:lstStyle/>
        <a:p>
          <a:r>
            <a:rPr lang="en-US" sz="4000" dirty="0">
              <a:latin typeface="Times New Roman" panose="02020603050405020304" pitchFamily="18" charset="0"/>
              <a:cs typeface="Times New Roman" panose="02020603050405020304" pitchFamily="18" charset="0"/>
            </a:rPr>
            <a:t>risk profiles</a:t>
          </a:r>
          <a:endParaRPr lang="ru-RU" sz="4000" dirty="0">
            <a:latin typeface="Times New Roman" panose="02020603050405020304" pitchFamily="18" charset="0"/>
            <a:cs typeface="Times New Roman" panose="02020603050405020304" pitchFamily="18" charset="0"/>
          </a:endParaRPr>
        </a:p>
      </dgm:t>
    </dgm:pt>
    <dgm:pt modelId="{28D597F9-B26F-554F-937F-F51AF45A447B}" type="parTrans" cxnId="{7046652C-898B-8540-9E6D-E005497C15DF}">
      <dgm:prSet/>
      <dgm:spPr/>
      <dgm:t>
        <a:bodyPr/>
        <a:lstStyle/>
        <a:p>
          <a:endParaRPr lang="ru-RU"/>
        </a:p>
      </dgm:t>
    </dgm:pt>
    <dgm:pt modelId="{044FB8CB-4E6F-F446-83AF-5E8CAE6A64ED}" type="sibTrans" cxnId="{7046652C-898B-8540-9E6D-E005497C15DF}">
      <dgm:prSet/>
      <dgm:spPr/>
      <dgm:t>
        <a:bodyPr/>
        <a:lstStyle/>
        <a:p>
          <a:endParaRPr lang="ru-RU"/>
        </a:p>
      </dgm:t>
    </dgm:pt>
    <dgm:pt modelId="{D47AF3EF-D12C-EA4F-913A-F8969D589C74}">
      <dgm:prSet phldrT="[Текст]" custT="1"/>
      <dgm:spPr/>
      <dgm:t>
        <a:bodyPr/>
        <a:lstStyle/>
        <a:p>
          <a:r>
            <a:rPr lang="en-US" sz="4000" dirty="0">
              <a:latin typeface="Times New Roman" panose="02020603050405020304" pitchFamily="18" charset="0"/>
              <a:cs typeface="Times New Roman" panose="02020603050405020304" pitchFamily="18" charset="0"/>
            </a:rPr>
            <a:t>guidelines for customs officials to </a:t>
          </a:r>
          <a:r>
            <a:rPr lang="en-US" sz="4000" dirty="0" err="1">
              <a:latin typeface="Times New Roman" panose="02020603050405020304" pitchFamily="18" charset="0"/>
              <a:cs typeface="Times New Roman" panose="02020603050405020304" pitchFamily="18" charset="0"/>
            </a:rPr>
            <a:t>analyse</a:t>
          </a:r>
          <a:r>
            <a:rPr lang="en-US" sz="4000" dirty="0">
              <a:latin typeface="Times New Roman" panose="02020603050405020304" pitchFamily="18" charset="0"/>
              <a:cs typeface="Times New Roman" panose="02020603050405020304" pitchFamily="18" charset="0"/>
            </a:rPr>
            <a:t>, identify and assess risks</a:t>
          </a:r>
          <a:endParaRPr lang="ru-RU" sz="4000" dirty="0">
            <a:latin typeface="Times New Roman" panose="02020603050405020304" pitchFamily="18" charset="0"/>
            <a:cs typeface="Times New Roman" panose="02020603050405020304" pitchFamily="18" charset="0"/>
          </a:endParaRPr>
        </a:p>
      </dgm:t>
    </dgm:pt>
    <dgm:pt modelId="{E3D9B656-A35A-9C41-9C2D-E37EC3FCE94B}" type="parTrans" cxnId="{EA79C586-66AC-8C48-B908-A3536CF517AA}">
      <dgm:prSet/>
      <dgm:spPr/>
      <dgm:t>
        <a:bodyPr/>
        <a:lstStyle/>
        <a:p>
          <a:endParaRPr lang="ru-RU"/>
        </a:p>
      </dgm:t>
    </dgm:pt>
    <dgm:pt modelId="{E70BB0C6-69FC-EA4B-A5D7-E33D79B77F59}" type="sibTrans" cxnId="{EA79C586-66AC-8C48-B908-A3536CF517AA}">
      <dgm:prSet/>
      <dgm:spPr/>
      <dgm:t>
        <a:bodyPr/>
        <a:lstStyle/>
        <a:p>
          <a:endParaRPr lang="ru-RU"/>
        </a:p>
      </dgm:t>
    </dgm:pt>
    <dgm:pt modelId="{2E32B772-3D7D-5141-9591-2250BA6C9040}">
      <dgm:prSet custT="1"/>
      <dgm:spPr/>
      <dgm:t>
        <a:bodyPr/>
        <a:lstStyle/>
        <a:p>
          <a:r>
            <a:rPr lang="en-US" sz="4000" dirty="0">
              <a:latin typeface="Times New Roman" panose="02020603050405020304" pitchFamily="18" charset="0"/>
              <a:cs typeface="Times New Roman" panose="02020603050405020304" pitchFamily="18" charset="0"/>
            </a:rPr>
            <a:t>orienting</a:t>
          </a:r>
          <a:endParaRPr lang="ru-RU" sz="4000" dirty="0"/>
        </a:p>
      </dgm:t>
    </dgm:pt>
    <dgm:pt modelId="{6B966C2E-3E80-0942-B4E3-8FE083179378}" type="parTrans" cxnId="{597C53CF-3B45-224C-820A-EC073F083F16}">
      <dgm:prSet/>
      <dgm:spPr/>
      <dgm:t>
        <a:bodyPr/>
        <a:lstStyle/>
        <a:p>
          <a:endParaRPr lang="ru-RU"/>
        </a:p>
      </dgm:t>
    </dgm:pt>
    <dgm:pt modelId="{22ED78A4-E3CD-7E47-94FC-9665DFA66758}" type="sibTrans" cxnId="{597C53CF-3B45-224C-820A-EC073F083F16}">
      <dgm:prSet/>
      <dgm:spPr/>
      <dgm:t>
        <a:bodyPr/>
        <a:lstStyle/>
        <a:p>
          <a:endParaRPr lang="ru-RU"/>
        </a:p>
      </dgm:t>
    </dgm:pt>
    <dgm:pt modelId="{8335A38B-F18B-5448-BB10-47325391F95E}">
      <dgm:prSet custT="1"/>
      <dgm:spPr/>
      <dgm:t>
        <a:bodyPr/>
        <a:lstStyle/>
        <a:p>
          <a:r>
            <a:rPr lang="en-US" sz="4000">
              <a:latin typeface="Times New Roman" panose="02020603050405020304" pitchFamily="18" charset="0"/>
              <a:cs typeface="Times New Roman" panose="02020603050405020304" pitchFamily="18" charset="0"/>
            </a:rPr>
            <a:t>random selection</a:t>
          </a:r>
          <a:endParaRPr lang="ru-RU" sz="4000"/>
        </a:p>
      </dgm:t>
    </dgm:pt>
    <dgm:pt modelId="{163E9AC2-164A-534F-9E3B-6C7E81D02E27}" type="parTrans" cxnId="{74970ED6-5445-C14B-B5B9-53CF154D9EE8}">
      <dgm:prSet/>
      <dgm:spPr/>
      <dgm:t>
        <a:bodyPr/>
        <a:lstStyle/>
        <a:p>
          <a:endParaRPr lang="ru-RU"/>
        </a:p>
      </dgm:t>
    </dgm:pt>
    <dgm:pt modelId="{0BC7BBCE-379B-F646-A017-A513BA69DBE5}" type="sibTrans" cxnId="{74970ED6-5445-C14B-B5B9-53CF154D9EE8}">
      <dgm:prSet/>
      <dgm:spPr/>
      <dgm:t>
        <a:bodyPr/>
        <a:lstStyle/>
        <a:p>
          <a:endParaRPr lang="ru-RU"/>
        </a:p>
      </dgm:t>
    </dgm:pt>
    <dgm:pt modelId="{929CF03C-033C-444B-8F19-70A1F215737B}" type="pres">
      <dgm:prSet presAssocID="{6AFB5D37-D768-5249-A354-3229D9D62E85}" presName="Name0" presStyleCnt="0">
        <dgm:presLayoutVars>
          <dgm:chMax val="7"/>
          <dgm:chPref val="7"/>
          <dgm:dir/>
        </dgm:presLayoutVars>
      </dgm:prSet>
      <dgm:spPr/>
    </dgm:pt>
    <dgm:pt modelId="{D00AA879-0770-B847-B85F-395ECA5381BB}" type="pres">
      <dgm:prSet presAssocID="{6AFB5D37-D768-5249-A354-3229D9D62E85}" presName="Name1" presStyleCnt="0"/>
      <dgm:spPr/>
    </dgm:pt>
    <dgm:pt modelId="{D64BC8C5-86F3-9A47-9E3F-ABEB1F792C9A}" type="pres">
      <dgm:prSet presAssocID="{6AFB5D37-D768-5249-A354-3229D9D62E85}" presName="cycle" presStyleCnt="0"/>
      <dgm:spPr/>
    </dgm:pt>
    <dgm:pt modelId="{C873EAB4-F3E1-B441-B47A-CD7E4F14A05E}" type="pres">
      <dgm:prSet presAssocID="{6AFB5D37-D768-5249-A354-3229D9D62E85}" presName="srcNode" presStyleLbl="node1" presStyleIdx="0" presStyleCnt="5"/>
      <dgm:spPr/>
    </dgm:pt>
    <dgm:pt modelId="{615534A3-2BB4-AE49-A875-6511304EBFBD}" type="pres">
      <dgm:prSet presAssocID="{6AFB5D37-D768-5249-A354-3229D9D62E85}" presName="conn" presStyleLbl="parChTrans1D2" presStyleIdx="0" presStyleCnt="1"/>
      <dgm:spPr/>
    </dgm:pt>
    <dgm:pt modelId="{67757ABA-78AF-3C46-A50C-B09061803DCA}" type="pres">
      <dgm:prSet presAssocID="{6AFB5D37-D768-5249-A354-3229D9D62E85}" presName="extraNode" presStyleLbl="node1" presStyleIdx="0" presStyleCnt="5"/>
      <dgm:spPr/>
    </dgm:pt>
    <dgm:pt modelId="{256A7544-0298-8A45-B9E8-6807DA19E7D9}" type="pres">
      <dgm:prSet presAssocID="{6AFB5D37-D768-5249-A354-3229D9D62E85}" presName="dstNode" presStyleLbl="node1" presStyleIdx="0" presStyleCnt="5"/>
      <dgm:spPr/>
    </dgm:pt>
    <dgm:pt modelId="{CF08F837-2152-D344-A525-E835D8B5A0E6}" type="pres">
      <dgm:prSet presAssocID="{D7E27EA5-D1C7-894E-83E3-FF1F2DAB13B6}" presName="text_1" presStyleLbl="node1" presStyleIdx="0" presStyleCnt="5">
        <dgm:presLayoutVars>
          <dgm:bulletEnabled val="1"/>
        </dgm:presLayoutVars>
      </dgm:prSet>
      <dgm:spPr/>
    </dgm:pt>
    <dgm:pt modelId="{942BB017-3D83-CF40-9EBF-C3E0EB1264FD}" type="pres">
      <dgm:prSet presAssocID="{D7E27EA5-D1C7-894E-83E3-FF1F2DAB13B6}" presName="accent_1" presStyleCnt="0"/>
      <dgm:spPr/>
    </dgm:pt>
    <dgm:pt modelId="{F115CC8D-FB78-C942-8C29-363B252B4C6A}" type="pres">
      <dgm:prSet presAssocID="{D7E27EA5-D1C7-894E-83E3-FF1F2DAB13B6}" presName="accentRepeatNode" presStyleLbl="solidFgAcc1" presStyleIdx="0" presStyleCnt="5"/>
      <dgm:spPr/>
    </dgm:pt>
    <dgm:pt modelId="{3EC724EC-CDCE-1C48-BB50-2326622BE6B9}" type="pres">
      <dgm:prSet presAssocID="{2F0F0789-B289-4343-996F-E58976FE0B81}" presName="text_2" presStyleLbl="node1" presStyleIdx="1" presStyleCnt="5">
        <dgm:presLayoutVars>
          <dgm:bulletEnabled val="1"/>
        </dgm:presLayoutVars>
      </dgm:prSet>
      <dgm:spPr/>
    </dgm:pt>
    <dgm:pt modelId="{7C72D35C-35FA-6C4E-8B75-D76E6D25205C}" type="pres">
      <dgm:prSet presAssocID="{2F0F0789-B289-4343-996F-E58976FE0B81}" presName="accent_2" presStyleCnt="0"/>
      <dgm:spPr/>
    </dgm:pt>
    <dgm:pt modelId="{04D89875-CF88-1443-B87D-F5BC0221D31E}" type="pres">
      <dgm:prSet presAssocID="{2F0F0789-B289-4343-996F-E58976FE0B81}" presName="accentRepeatNode" presStyleLbl="solidFgAcc1" presStyleIdx="1" presStyleCnt="5"/>
      <dgm:spPr/>
    </dgm:pt>
    <dgm:pt modelId="{5BFB963E-51B0-7C40-BA36-7FDC99062E48}" type="pres">
      <dgm:prSet presAssocID="{2E32B772-3D7D-5141-9591-2250BA6C9040}" presName="text_3" presStyleLbl="node1" presStyleIdx="2" presStyleCnt="5">
        <dgm:presLayoutVars>
          <dgm:bulletEnabled val="1"/>
        </dgm:presLayoutVars>
      </dgm:prSet>
      <dgm:spPr/>
    </dgm:pt>
    <dgm:pt modelId="{FF82A0AA-DF44-1641-8D7D-B453F1E4C5CD}" type="pres">
      <dgm:prSet presAssocID="{2E32B772-3D7D-5141-9591-2250BA6C9040}" presName="accent_3" presStyleCnt="0"/>
      <dgm:spPr/>
    </dgm:pt>
    <dgm:pt modelId="{3B86AF4E-9379-444B-AD92-17068037D36A}" type="pres">
      <dgm:prSet presAssocID="{2E32B772-3D7D-5141-9591-2250BA6C9040}" presName="accentRepeatNode" presStyleLbl="solidFgAcc1" presStyleIdx="2" presStyleCnt="5"/>
      <dgm:spPr/>
    </dgm:pt>
    <dgm:pt modelId="{3EB119E0-E692-3349-816E-C8247171276A}" type="pres">
      <dgm:prSet presAssocID="{D47AF3EF-D12C-EA4F-913A-F8969D589C74}" presName="text_4" presStyleLbl="node1" presStyleIdx="3" presStyleCnt="5">
        <dgm:presLayoutVars>
          <dgm:bulletEnabled val="1"/>
        </dgm:presLayoutVars>
      </dgm:prSet>
      <dgm:spPr/>
    </dgm:pt>
    <dgm:pt modelId="{72937986-217C-2241-BA4C-B4CCE150C788}" type="pres">
      <dgm:prSet presAssocID="{D47AF3EF-D12C-EA4F-913A-F8969D589C74}" presName="accent_4" presStyleCnt="0"/>
      <dgm:spPr/>
    </dgm:pt>
    <dgm:pt modelId="{2C3E874F-EB91-4949-B101-78B4F3F06AC6}" type="pres">
      <dgm:prSet presAssocID="{D47AF3EF-D12C-EA4F-913A-F8969D589C74}" presName="accentRepeatNode" presStyleLbl="solidFgAcc1" presStyleIdx="3" presStyleCnt="5"/>
      <dgm:spPr/>
    </dgm:pt>
    <dgm:pt modelId="{821CF1A5-AF2F-7849-A399-042153EE0E77}" type="pres">
      <dgm:prSet presAssocID="{8335A38B-F18B-5448-BB10-47325391F95E}" presName="text_5" presStyleLbl="node1" presStyleIdx="4" presStyleCnt="5">
        <dgm:presLayoutVars>
          <dgm:bulletEnabled val="1"/>
        </dgm:presLayoutVars>
      </dgm:prSet>
      <dgm:spPr/>
    </dgm:pt>
    <dgm:pt modelId="{1A0923D0-8224-1840-AD75-3ED25B7DA141}" type="pres">
      <dgm:prSet presAssocID="{8335A38B-F18B-5448-BB10-47325391F95E}" presName="accent_5" presStyleCnt="0"/>
      <dgm:spPr/>
    </dgm:pt>
    <dgm:pt modelId="{44D6A312-5258-0248-BDB0-A799D6AE5FD3}" type="pres">
      <dgm:prSet presAssocID="{8335A38B-F18B-5448-BB10-47325391F95E}" presName="accentRepeatNode" presStyleLbl="solidFgAcc1" presStyleIdx="4" presStyleCnt="5"/>
      <dgm:spPr/>
    </dgm:pt>
  </dgm:ptLst>
  <dgm:cxnLst>
    <dgm:cxn modelId="{4D705A08-A53E-1E4C-AC1A-32889442A793}" type="presOf" srcId="{8335A38B-F18B-5448-BB10-47325391F95E}" destId="{821CF1A5-AF2F-7849-A399-042153EE0E77}" srcOrd="0" destOrd="0" presId="urn:microsoft.com/office/officeart/2008/layout/VerticalCurvedList"/>
    <dgm:cxn modelId="{7046652C-898B-8540-9E6D-E005497C15DF}" srcId="{6AFB5D37-D768-5249-A354-3229D9D62E85}" destId="{2F0F0789-B289-4343-996F-E58976FE0B81}" srcOrd="1" destOrd="0" parTransId="{28D597F9-B26F-554F-937F-F51AF45A447B}" sibTransId="{044FB8CB-4E6F-F446-83AF-5E8CAE6A64ED}"/>
    <dgm:cxn modelId="{3742D130-D362-0E49-A2A5-EB213B350A74}" type="presOf" srcId="{2E32B772-3D7D-5141-9591-2250BA6C9040}" destId="{5BFB963E-51B0-7C40-BA36-7FDC99062E48}" srcOrd="0" destOrd="0" presId="urn:microsoft.com/office/officeart/2008/layout/VerticalCurvedList"/>
    <dgm:cxn modelId="{89AFB23F-FA3B-5A45-B27C-C14103D6427A}" type="presOf" srcId="{D7E27EA5-D1C7-894E-83E3-FF1F2DAB13B6}" destId="{CF08F837-2152-D344-A525-E835D8B5A0E6}" srcOrd="0" destOrd="0" presId="urn:microsoft.com/office/officeart/2008/layout/VerticalCurvedList"/>
    <dgm:cxn modelId="{A6A6BA50-FBEA-C04A-8006-236AE798ACAE}" srcId="{6AFB5D37-D768-5249-A354-3229D9D62E85}" destId="{D7E27EA5-D1C7-894E-83E3-FF1F2DAB13B6}" srcOrd="0" destOrd="0" parTransId="{451D6FB5-67B2-F249-9B62-B96C4F379E0E}" sibTransId="{5C528F38-12F6-8241-A003-648C7E5F5AB4}"/>
    <dgm:cxn modelId="{5CC23D54-C231-DA49-85CD-6C65E46280AC}" type="presOf" srcId="{2F0F0789-B289-4343-996F-E58976FE0B81}" destId="{3EC724EC-CDCE-1C48-BB50-2326622BE6B9}" srcOrd="0" destOrd="0" presId="urn:microsoft.com/office/officeart/2008/layout/VerticalCurvedList"/>
    <dgm:cxn modelId="{6397F258-E1EB-C54B-9798-95FD1E894FFB}" type="presOf" srcId="{5C528F38-12F6-8241-A003-648C7E5F5AB4}" destId="{615534A3-2BB4-AE49-A875-6511304EBFBD}" srcOrd="0" destOrd="0" presId="urn:microsoft.com/office/officeart/2008/layout/VerticalCurvedList"/>
    <dgm:cxn modelId="{B159F279-E0FC-2D4C-9631-B319A1DC0F6D}" type="presOf" srcId="{6AFB5D37-D768-5249-A354-3229D9D62E85}" destId="{929CF03C-033C-444B-8F19-70A1F215737B}" srcOrd="0" destOrd="0" presId="urn:microsoft.com/office/officeart/2008/layout/VerticalCurvedList"/>
    <dgm:cxn modelId="{DC31A47D-58EC-FA42-BA83-EB69F8B21F69}" type="presOf" srcId="{D47AF3EF-D12C-EA4F-913A-F8969D589C74}" destId="{3EB119E0-E692-3349-816E-C8247171276A}" srcOrd="0" destOrd="0" presId="urn:microsoft.com/office/officeart/2008/layout/VerticalCurvedList"/>
    <dgm:cxn modelId="{EA79C586-66AC-8C48-B908-A3536CF517AA}" srcId="{6AFB5D37-D768-5249-A354-3229D9D62E85}" destId="{D47AF3EF-D12C-EA4F-913A-F8969D589C74}" srcOrd="3" destOrd="0" parTransId="{E3D9B656-A35A-9C41-9C2D-E37EC3FCE94B}" sibTransId="{E70BB0C6-69FC-EA4B-A5D7-E33D79B77F59}"/>
    <dgm:cxn modelId="{597C53CF-3B45-224C-820A-EC073F083F16}" srcId="{6AFB5D37-D768-5249-A354-3229D9D62E85}" destId="{2E32B772-3D7D-5141-9591-2250BA6C9040}" srcOrd="2" destOrd="0" parTransId="{6B966C2E-3E80-0942-B4E3-8FE083179378}" sibTransId="{22ED78A4-E3CD-7E47-94FC-9665DFA66758}"/>
    <dgm:cxn modelId="{74970ED6-5445-C14B-B5B9-53CF154D9EE8}" srcId="{6AFB5D37-D768-5249-A354-3229D9D62E85}" destId="{8335A38B-F18B-5448-BB10-47325391F95E}" srcOrd="4" destOrd="0" parTransId="{163E9AC2-164A-534F-9E3B-6C7E81D02E27}" sibTransId="{0BC7BBCE-379B-F646-A017-A513BA69DBE5}"/>
    <dgm:cxn modelId="{D090EA54-0C8A-8E42-8906-34B035A73B79}" type="presParOf" srcId="{929CF03C-033C-444B-8F19-70A1F215737B}" destId="{D00AA879-0770-B847-B85F-395ECA5381BB}" srcOrd="0" destOrd="0" presId="urn:microsoft.com/office/officeart/2008/layout/VerticalCurvedList"/>
    <dgm:cxn modelId="{7D96502B-885E-B94A-8FE0-E575B5CA681B}" type="presParOf" srcId="{D00AA879-0770-B847-B85F-395ECA5381BB}" destId="{D64BC8C5-86F3-9A47-9E3F-ABEB1F792C9A}" srcOrd="0" destOrd="0" presId="urn:microsoft.com/office/officeart/2008/layout/VerticalCurvedList"/>
    <dgm:cxn modelId="{6C3EB841-0B6D-3847-A789-E1E4EA5627BC}" type="presParOf" srcId="{D64BC8C5-86F3-9A47-9E3F-ABEB1F792C9A}" destId="{C873EAB4-F3E1-B441-B47A-CD7E4F14A05E}" srcOrd="0" destOrd="0" presId="urn:microsoft.com/office/officeart/2008/layout/VerticalCurvedList"/>
    <dgm:cxn modelId="{8B51DD12-5BAF-1D45-9CE7-ADDB63017939}" type="presParOf" srcId="{D64BC8C5-86F3-9A47-9E3F-ABEB1F792C9A}" destId="{615534A3-2BB4-AE49-A875-6511304EBFBD}" srcOrd="1" destOrd="0" presId="urn:microsoft.com/office/officeart/2008/layout/VerticalCurvedList"/>
    <dgm:cxn modelId="{7D4919DA-E6F8-D348-96C1-CDDED849CC3A}" type="presParOf" srcId="{D64BC8C5-86F3-9A47-9E3F-ABEB1F792C9A}" destId="{67757ABA-78AF-3C46-A50C-B09061803DCA}" srcOrd="2" destOrd="0" presId="urn:microsoft.com/office/officeart/2008/layout/VerticalCurvedList"/>
    <dgm:cxn modelId="{EF25FCB4-3D06-524E-BF2F-DDC036E15510}" type="presParOf" srcId="{D64BC8C5-86F3-9A47-9E3F-ABEB1F792C9A}" destId="{256A7544-0298-8A45-B9E8-6807DA19E7D9}" srcOrd="3" destOrd="0" presId="urn:microsoft.com/office/officeart/2008/layout/VerticalCurvedList"/>
    <dgm:cxn modelId="{4F4689B8-9826-F140-B40B-4EE20E95421E}" type="presParOf" srcId="{D00AA879-0770-B847-B85F-395ECA5381BB}" destId="{CF08F837-2152-D344-A525-E835D8B5A0E6}" srcOrd="1" destOrd="0" presId="urn:microsoft.com/office/officeart/2008/layout/VerticalCurvedList"/>
    <dgm:cxn modelId="{335C44FF-A456-364A-9CFB-7B1B5BA7DF6E}" type="presParOf" srcId="{D00AA879-0770-B847-B85F-395ECA5381BB}" destId="{942BB017-3D83-CF40-9EBF-C3E0EB1264FD}" srcOrd="2" destOrd="0" presId="urn:microsoft.com/office/officeart/2008/layout/VerticalCurvedList"/>
    <dgm:cxn modelId="{293B527E-19BB-8947-85DC-7DEB4874229D}" type="presParOf" srcId="{942BB017-3D83-CF40-9EBF-C3E0EB1264FD}" destId="{F115CC8D-FB78-C942-8C29-363B252B4C6A}" srcOrd="0" destOrd="0" presId="urn:microsoft.com/office/officeart/2008/layout/VerticalCurvedList"/>
    <dgm:cxn modelId="{AD572516-AAF0-BF40-8B39-F411F73AA1DE}" type="presParOf" srcId="{D00AA879-0770-B847-B85F-395ECA5381BB}" destId="{3EC724EC-CDCE-1C48-BB50-2326622BE6B9}" srcOrd="3" destOrd="0" presId="urn:microsoft.com/office/officeart/2008/layout/VerticalCurvedList"/>
    <dgm:cxn modelId="{668A4778-00A2-3F44-ADE5-7E2C646DCBF4}" type="presParOf" srcId="{D00AA879-0770-B847-B85F-395ECA5381BB}" destId="{7C72D35C-35FA-6C4E-8B75-D76E6D25205C}" srcOrd="4" destOrd="0" presId="urn:microsoft.com/office/officeart/2008/layout/VerticalCurvedList"/>
    <dgm:cxn modelId="{0BE37386-AD9E-964C-BE89-A1EBC897C4BD}" type="presParOf" srcId="{7C72D35C-35FA-6C4E-8B75-D76E6D25205C}" destId="{04D89875-CF88-1443-B87D-F5BC0221D31E}" srcOrd="0" destOrd="0" presId="urn:microsoft.com/office/officeart/2008/layout/VerticalCurvedList"/>
    <dgm:cxn modelId="{B9FFFD4A-9E73-0949-9A35-90761B5C33AF}" type="presParOf" srcId="{D00AA879-0770-B847-B85F-395ECA5381BB}" destId="{5BFB963E-51B0-7C40-BA36-7FDC99062E48}" srcOrd="5" destOrd="0" presId="urn:microsoft.com/office/officeart/2008/layout/VerticalCurvedList"/>
    <dgm:cxn modelId="{B725BA13-3AEB-6B41-8ADC-D6C6F0CFEE3D}" type="presParOf" srcId="{D00AA879-0770-B847-B85F-395ECA5381BB}" destId="{FF82A0AA-DF44-1641-8D7D-B453F1E4C5CD}" srcOrd="6" destOrd="0" presId="urn:microsoft.com/office/officeart/2008/layout/VerticalCurvedList"/>
    <dgm:cxn modelId="{88D1937B-B7E3-E346-B27A-3DA7D2F7DA66}" type="presParOf" srcId="{FF82A0AA-DF44-1641-8D7D-B453F1E4C5CD}" destId="{3B86AF4E-9379-444B-AD92-17068037D36A}" srcOrd="0" destOrd="0" presId="urn:microsoft.com/office/officeart/2008/layout/VerticalCurvedList"/>
    <dgm:cxn modelId="{885AB3E3-DFCA-9B4F-8AFB-2545EB95C38D}" type="presParOf" srcId="{D00AA879-0770-B847-B85F-395ECA5381BB}" destId="{3EB119E0-E692-3349-816E-C8247171276A}" srcOrd="7" destOrd="0" presId="urn:microsoft.com/office/officeart/2008/layout/VerticalCurvedList"/>
    <dgm:cxn modelId="{32852D7E-7900-5A4E-A1CD-668D31F9B6D5}" type="presParOf" srcId="{D00AA879-0770-B847-B85F-395ECA5381BB}" destId="{72937986-217C-2241-BA4C-B4CCE150C788}" srcOrd="8" destOrd="0" presId="urn:microsoft.com/office/officeart/2008/layout/VerticalCurvedList"/>
    <dgm:cxn modelId="{8D2BC7CA-BFC8-5B41-A47E-5EF63691AD67}" type="presParOf" srcId="{72937986-217C-2241-BA4C-B4CCE150C788}" destId="{2C3E874F-EB91-4949-B101-78B4F3F06AC6}" srcOrd="0" destOrd="0" presId="urn:microsoft.com/office/officeart/2008/layout/VerticalCurvedList"/>
    <dgm:cxn modelId="{24483409-F789-554A-BBA3-F2165F6EA049}" type="presParOf" srcId="{D00AA879-0770-B847-B85F-395ECA5381BB}" destId="{821CF1A5-AF2F-7849-A399-042153EE0E77}" srcOrd="9" destOrd="0" presId="urn:microsoft.com/office/officeart/2008/layout/VerticalCurvedList"/>
    <dgm:cxn modelId="{A195BFBB-9595-4241-857B-CA7CA2066300}" type="presParOf" srcId="{D00AA879-0770-B847-B85F-395ECA5381BB}" destId="{1A0923D0-8224-1840-AD75-3ED25B7DA141}" srcOrd="10" destOrd="0" presId="urn:microsoft.com/office/officeart/2008/layout/VerticalCurvedList"/>
    <dgm:cxn modelId="{74704D4A-E8C4-B349-8659-A65940372C0F}" type="presParOf" srcId="{1A0923D0-8224-1840-AD75-3ED25B7DA141}" destId="{44D6A312-5258-0248-BDB0-A799D6AE5FD3}"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6F1AA8-8108-E64E-87D7-F41DF95F3C7F}" type="doc">
      <dgm:prSet loTypeId="urn:microsoft.com/office/officeart/2005/8/layout/process1" loCatId="" qsTypeId="urn:microsoft.com/office/officeart/2005/8/quickstyle/simple3" qsCatId="simple" csTypeId="urn:microsoft.com/office/officeart/2005/8/colors/accent1_2" csCatId="accent1" phldr="1"/>
      <dgm:spPr/>
    </dgm:pt>
    <dgm:pt modelId="{4F8E8052-3DC8-F94F-B7C9-3D53E4445F50}">
      <dgm:prSet phldrT="[Текст]"/>
      <dgm:spPr/>
      <dgm:t>
        <a:bodyPr/>
        <a:lstStyle/>
        <a:p>
          <a:r>
            <a:rPr lang="en-US" dirty="0">
              <a:latin typeface="Times New Roman" panose="02020603050405020304" pitchFamily="18" charset="0"/>
              <a:cs typeface="Times New Roman" panose="02020603050405020304" pitchFamily="18" charset="0"/>
            </a:rPr>
            <a:t>Central unit for coordinating the application of the RMS</a:t>
          </a:r>
          <a:endParaRPr lang="ru-RU" dirty="0">
            <a:latin typeface="Times New Roman" panose="02020603050405020304" pitchFamily="18" charset="0"/>
            <a:cs typeface="Times New Roman" panose="02020603050405020304" pitchFamily="18" charset="0"/>
          </a:endParaRPr>
        </a:p>
      </dgm:t>
    </dgm:pt>
    <dgm:pt modelId="{0930533B-4797-9541-9F4B-57680BA44AF3}" type="parTrans" cxnId="{0BA63349-F1FE-4C4D-A32D-A015F1953252}">
      <dgm:prSet/>
      <dgm:spPr/>
      <dgm:t>
        <a:bodyPr/>
        <a:lstStyle/>
        <a:p>
          <a:endParaRPr lang="ru-RU"/>
        </a:p>
      </dgm:t>
    </dgm:pt>
    <dgm:pt modelId="{BEE88A10-A729-284A-A56D-D66C488A4E26}" type="sibTrans" cxnId="{0BA63349-F1FE-4C4D-A32D-A015F1953252}">
      <dgm:prSet/>
      <dgm:spPr/>
      <dgm:t>
        <a:bodyPr/>
        <a:lstStyle/>
        <a:p>
          <a:endParaRPr lang="ru-RU"/>
        </a:p>
      </dgm:t>
    </dgm:pt>
    <dgm:pt modelId="{45CFACBF-DD7E-1F4B-9919-DB334D4099DB}">
      <dgm:prSet phldrT="[Текст]"/>
      <dgm:spPr/>
      <dgm:t>
        <a:bodyPr/>
        <a:lstStyle/>
        <a:p>
          <a:r>
            <a:rPr lang="en-US" dirty="0">
              <a:latin typeface="Times New Roman" panose="02020603050405020304" pitchFamily="18" charset="0"/>
              <a:cs typeface="Times New Roman" panose="02020603050405020304" pitchFamily="18" charset="0"/>
            </a:rPr>
            <a:t>Expert Commission on the Application of the Risk Management System </a:t>
          </a:r>
          <a:endParaRPr lang="ru-RU" dirty="0">
            <a:latin typeface="Times New Roman" panose="02020603050405020304" pitchFamily="18" charset="0"/>
            <a:cs typeface="Times New Roman" panose="02020603050405020304" pitchFamily="18" charset="0"/>
          </a:endParaRPr>
        </a:p>
      </dgm:t>
    </dgm:pt>
    <dgm:pt modelId="{34289E60-704B-C640-BBBB-F277C2F36D8F}" type="parTrans" cxnId="{C8E0DFB7-BF34-CE4C-9033-0B65B2C5D71C}">
      <dgm:prSet/>
      <dgm:spPr/>
      <dgm:t>
        <a:bodyPr/>
        <a:lstStyle/>
        <a:p>
          <a:endParaRPr lang="ru-RU"/>
        </a:p>
      </dgm:t>
    </dgm:pt>
    <dgm:pt modelId="{173874C4-3385-034C-98A3-B7E65A267F6B}" type="sibTrans" cxnId="{C8E0DFB7-BF34-CE4C-9033-0B65B2C5D71C}">
      <dgm:prSet/>
      <dgm:spPr/>
      <dgm:t>
        <a:bodyPr/>
        <a:lstStyle/>
        <a:p>
          <a:endParaRPr lang="ru-RU"/>
        </a:p>
      </dgm:t>
    </dgm:pt>
    <dgm:pt modelId="{79A0AC0E-ECF9-974A-A0B0-BAF1DEFF9DF5}">
      <dgm:prSet phldrT="[Текст]"/>
      <dgm:spPr/>
      <dgm:t>
        <a:bodyPr/>
        <a:lstStyle/>
        <a:p>
          <a:r>
            <a:rPr lang="en-US" dirty="0">
              <a:latin typeface="Times New Roman" panose="02020603050405020304" pitchFamily="18" charset="0"/>
              <a:cs typeface="Times New Roman" panose="02020603050405020304" pitchFamily="18" charset="0"/>
            </a:rPr>
            <a:t>Customs authorities </a:t>
          </a:r>
          <a:endParaRPr lang="ru-RU" dirty="0">
            <a:latin typeface="Times New Roman" panose="02020603050405020304" pitchFamily="18" charset="0"/>
            <a:cs typeface="Times New Roman" panose="02020603050405020304" pitchFamily="18" charset="0"/>
          </a:endParaRPr>
        </a:p>
      </dgm:t>
    </dgm:pt>
    <dgm:pt modelId="{8BC0EEA4-632E-1F46-8675-A6768A2D2F4C}" type="parTrans" cxnId="{36956B39-2224-9A48-8D8E-72B9CD434B96}">
      <dgm:prSet/>
      <dgm:spPr/>
      <dgm:t>
        <a:bodyPr/>
        <a:lstStyle/>
        <a:p>
          <a:endParaRPr lang="ru-RU"/>
        </a:p>
      </dgm:t>
    </dgm:pt>
    <dgm:pt modelId="{87479E43-DCE5-7844-8421-5DA665F6BFF6}" type="sibTrans" cxnId="{36956B39-2224-9A48-8D8E-72B9CD434B96}">
      <dgm:prSet/>
      <dgm:spPr/>
      <dgm:t>
        <a:bodyPr/>
        <a:lstStyle/>
        <a:p>
          <a:endParaRPr lang="ru-RU"/>
        </a:p>
      </dgm:t>
    </dgm:pt>
    <dgm:pt modelId="{307D4F3D-73B0-F64B-8D96-E82B11A903D4}" type="pres">
      <dgm:prSet presAssocID="{AA6F1AA8-8108-E64E-87D7-F41DF95F3C7F}" presName="Name0" presStyleCnt="0">
        <dgm:presLayoutVars>
          <dgm:dir/>
          <dgm:resizeHandles val="exact"/>
        </dgm:presLayoutVars>
      </dgm:prSet>
      <dgm:spPr/>
    </dgm:pt>
    <dgm:pt modelId="{38809571-D460-7845-9B62-6DF59533E3DE}" type="pres">
      <dgm:prSet presAssocID="{4F8E8052-3DC8-F94F-B7C9-3D53E4445F50}" presName="node" presStyleLbl="node1" presStyleIdx="0" presStyleCnt="3">
        <dgm:presLayoutVars>
          <dgm:bulletEnabled val="1"/>
        </dgm:presLayoutVars>
      </dgm:prSet>
      <dgm:spPr/>
    </dgm:pt>
    <dgm:pt modelId="{19026FC3-2775-094A-9C21-46932F7355B2}" type="pres">
      <dgm:prSet presAssocID="{BEE88A10-A729-284A-A56D-D66C488A4E26}" presName="sibTrans" presStyleLbl="sibTrans2D1" presStyleIdx="0" presStyleCnt="2"/>
      <dgm:spPr/>
    </dgm:pt>
    <dgm:pt modelId="{3E5CA67D-21A6-F543-90F1-60DAC56008D9}" type="pres">
      <dgm:prSet presAssocID="{BEE88A10-A729-284A-A56D-D66C488A4E26}" presName="connectorText" presStyleLbl="sibTrans2D1" presStyleIdx="0" presStyleCnt="2"/>
      <dgm:spPr/>
    </dgm:pt>
    <dgm:pt modelId="{E7C0C098-E2A8-E44F-ADAF-80D1565B3426}" type="pres">
      <dgm:prSet presAssocID="{45CFACBF-DD7E-1F4B-9919-DB334D4099DB}" presName="node" presStyleLbl="node1" presStyleIdx="1" presStyleCnt="3">
        <dgm:presLayoutVars>
          <dgm:bulletEnabled val="1"/>
        </dgm:presLayoutVars>
      </dgm:prSet>
      <dgm:spPr/>
    </dgm:pt>
    <dgm:pt modelId="{207BD5D4-FB15-A349-B169-757534F34BDF}" type="pres">
      <dgm:prSet presAssocID="{173874C4-3385-034C-98A3-B7E65A267F6B}" presName="sibTrans" presStyleLbl="sibTrans2D1" presStyleIdx="1" presStyleCnt="2"/>
      <dgm:spPr/>
    </dgm:pt>
    <dgm:pt modelId="{EF1398B0-FF72-804C-B227-8396400905B8}" type="pres">
      <dgm:prSet presAssocID="{173874C4-3385-034C-98A3-B7E65A267F6B}" presName="connectorText" presStyleLbl="sibTrans2D1" presStyleIdx="1" presStyleCnt="2"/>
      <dgm:spPr/>
    </dgm:pt>
    <dgm:pt modelId="{A466C3A2-3498-4449-8EC5-94AF0372D413}" type="pres">
      <dgm:prSet presAssocID="{79A0AC0E-ECF9-974A-A0B0-BAF1DEFF9DF5}" presName="node" presStyleLbl="node1" presStyleIdx="2" presStyleCnt="3">
        <dgm:presLayoutVars>
          <dgm:bulletEnabled val="1"/>
        </dgm:presLayoutVars>
      </dgm:prSet>
      <dgm:spPr/>
    </dgm:pt>
  </dgm:ptLst>
  <dgm:cxnLst>
    <dgm:cxn modelId="{34D10511-97B5-924B-A2DB-208D098C2CE4}" type="presOf" srcId="{4F8E8052-3DC8-F94F-B7C9-3D53E4445F50}" destId="{38809571-D460-7845-9B62-6DF59533E3DE}" srcOrd="0" destOrd="0" presId="urn:microsoft.com/office/officeart/2005/8/layout/process1"/>
    <dgm:cxn modelId="{783B4928-CB06-8B49-B280-C26E4756C6C0}" type="presOf" srcId="{BEE88A10-A729-284A-A56D-D66C488A4E26}" destId="{19026FC3-2775-094A-9C21-46932F7355B2}" srcOrd="0" destOrd="0" presId="urn:microsoft.com/office/officeart/2005/8/layout/process1"/>
    <dgm:cxn modelId="{8EB7B32A-A206-3E44-9DAF-33B0DD8B3B81}" type="presOf" srcId="{AA6F1AA8-8108-E64E-87D7-F41DF95F3C7F}" destId="{307D4F3D-73B0-F64B-8D96-E82B11A903D4}" srcOrd="0" destOrd="0" presId="urn:microsoft.com/office/officeart/2005/8/layout/process1"/>
    <dgm:cxn modelId="{36956B39-2224-9A48-8D8E-72B9CD434B96}" srcId="{AA6F1AA8-8108-E64E-87D7-F41DF95F3C7F}" destId="{79A0AC0E-ECF9-974A-A0B0-BAF1DEFF9DF5}" srcOrd="2" destOrd="0" parTransId="{8BC0EEA4-632E-1F46-8675-A6768A2D2F4C}" sibTransId="{87479E43-DCE5-7844-8421-5DA665F6BFF6}"/>
    <dgm:cxn modelId="{0BA63349-F1FE-4C4D-A32D-A015F1953252}" srcId="{AA6F1AA8-8108-E64E-87D7-F41DF95F3C7F}" destId="{4F8E8052-3DC8-F94F-B7C9-3D53E4445F50}" srcOrd="0" destOrd="0" parTransId="{0930533B-4797-9541-9F4B-57680BA44AF3}" sibTransId="{BEE88A10-A729-284A-A56D-D66C488A4E26}"/>
    <dgm:cxn modelId="{6754F468-50F0-FC4E-A666-1023C9246A59}" type="presOf" srcId="{45CFACBF-DD7E-1F4B-9919-DB334D4099DB}" destId="{E7C0C098-E2A8-E44F-ADAF-80D1565B3426}" srcOrd="0" destOrd="0" presId="urn:microsoft.com/office/officeart/2005/8/layout/process1"/>
    <dgm:cxn modelId="{4C36F39B-71C3-B14F-BC5D-901DB43ADCA2}" type="presOf" srcId="{173874C4-3385-034C-98A3-B7E65A267F6B}" destId="{EF1398B0-FF72-804C-B227-8396400905B8}" srcOrd="1" destOrd="0" presId="urn:microsoft.com/office/officeart/2005/8/layout/process1"/>
    <dgm:cxn modelId="{DB9709A1-32BB-CD4F-8779-7A45689F8B53}" type="presOf" srcId="{79A0AC0E-ECF9-974A-A0B0-BAF1DEFF9DF5}" destId="{A466C3A2-3498-4449-8EC5-94AF0372D413}" srcOrd="0" destOrd="0" presId="urn:microsoft.com/office/officeart/2005/8/layout/process1"/>
    <dgm:cxn modelId="{794DBDB1-2BB9-184D-8C45-03CFC211CCCB}" type="presOf" srcId="{173874C4-3385-034C-98A3-B7E65A267F6B}" destId="{207BD5D4-FB15-A349-B169-757534F34BDF}" srcOrd="0" destOrd="0" presId="urn:microsoft.com/office/officeart/2005/8/layout/process1"/>
    <dgm:cxn modelId="{C8E0DFB7-BF34-CE4C-9033-0B65B2C5D71C}" srcId="{AA6F1AA8-8108-E64E-87D7-F41DF95F3C7F}" destId="{45CFACBF-DD7E-1F4B-9919-DB334D4099DB}" srcOrd="1" destOrd="0" parTransId="{34289E60-704B-C640-BBBB-F277C2F36D8F}" sibTransId="{173874C4-3385-034C-98A3-B7E65A267F6B}"/>
    <dgm:cxn modelId="{B2DD25FB-43F6-9D41-ACB4-18D5DC813E11}" type="presOf" srcId="{BEE88A10-A729-284A-A56D-D66C488A4E26}" destId="{3E5CA67D-21A6-F543-90F1-60DAC56008D9}" srcOrd="1" destOrd="0" presId="urn:microsoft.com/office/officeart/2005/8/layout/process1"/>
    <dgm:cxn modelId="{1F34214D-F65C-AA40-9506-FFA4AFFA073E}" type="presParOf" srcId="{307D4F3D-73B0-F64B-8D96-E82B11A903D4}" destId="{38809571-D460-7845-9B62-6DF59533E3DE}" srcOrd="0" destOrd="0" presId="urn:microsoft.com/office/officeart/2005/8/layout/process1"/>
    <dgm:cxn modelId="{94820EF9-6E7E-AA47-B14C-5E0CD9D03762}" type="presParOf" srcId="{307D4F3D-73B0-F64B-8D96-E82B11A903D4}" destId="{19026FC3-2775-094A-9C21-46932F7355B2}" srcOrd="1" destOrd="0" presId="urn:microsoft.com/office/officeart/2005/8/layout/process1"/>
    <dgm:cxn modelId="{2A02C54E-7735-A749-A10D-13E4547E2CC2}" type="presParOf" srcId="{19026FC3-2775-094A-9C21-46932F7355B2}" destId="{3E5CA67D-21A6-F543-90F1-60DAC56008D9}" srcOrd="0" destOrd="0" presId="urn:microsoft.com/office/officeart/2005/8/layout/process1"/>
    <dgm:cxn modelId="{258523E7-41F4-8340-BC78-5255181831FA}" type="presParOf" srcId="{307D4F3D-73B0-F64B-8D96-E82B11A903D4}" destId="{E7C0C098-E2A8-E44F-ADAF-80D1565B3426}" srcOrd="2" destOrd="0" presId="urn:microsoft.com/office/officeart/2005/8/layout/process1"/>
    <dgm:cxn modelId="{CE5C966D-4600-444B-B5D1-8A4E9D7CBEEF}" type="presParOf" srcId="{307D4F3D-73B0-F64B-8D96-E82B11A903D4}" destId="{207BD5D4-FB15-A349-B169-757534F34BDF}" srcOrd="3" destOrd="0" presId="urn:microsoft.com/office/officeart/2005/8/layout/process1"/>
    <dgm:cxn modelId="{ABDC50C4-DB96-6945-97BC-E4F9188696B7}" type="presParOf" srcId="{207BD5D4-FB15-A349-B169-757534F34BDF}" destId="{EF1398B0-FF72-804C-B227-8396400905B8}" srcOrd="0" destOrd="0" presId="urn:microsoft.com/office/officeart/2005/8/layout/process1"/>
    <dgm:cxn modelId="{74A0730E-EB09-0541-850B-405BB064B5DB}" type="presParOf" srcId="{307D4F3D-73B0-F64B-8D96-E82B11A903D4}" destId="{A466C3A2-3498-4449-8EC5-94AF0372D413}"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87540F-3802-C84D-8F8D-D59290CB304D}" type="doc">
      <dgm:prSet loTypeId="urn:microsoft.com/office/officeart/2005/8/layout/hierarchy3" loCatId="" qsTypeId="urn:microsoft.com/office/officeart/2005/8/quickstyle/simple3" qsCatId="simple" csTypeId="urn:microsoft.com/office/officeart/2005/8/colors/accent1_2" csCatId="accent1" phldr="1"/>
      <dgm:spPr/>
      <dgm:t>
        <a:bodyPr/>
        <a:lstStyle/>
        <a:p>
          <a:endParaRPr lang="ru-RU"/>
        </a:p>
      </dgm:t>
    </dgm:pt>
    <dgm:pt modelId="{CE249193-745A-3542-ADD3-72545855CF17}">
      <dgm:prSet phldrT="[Текст]"/>
      <dgm:spPr/>
      <dgm:t>
        <a:bodyPr/>
        <a:lstStyle/>
        <a:p>
          <a:r>
            <a:rPr lang="en-US" dirty="0">
              <a:latin typeface="Times New Roman" panose="02020603050405020304" pitchFamily="18" charset="0"/>
              <a:cs typeface="Times New Roman" panose="02020603050405020304" pitchFamily="18" charset="0"/>
            </a:rPr>
            <a:t>Depending on the need to fill in risk profiles </a:t>
          </a:r>
          <a:endParaRPr lang="ru-RU" dirty="0">
            <a:latin typeface="Times New Roman" panose="02020603050405020304" pitchFamily="18" charset="0"/>
            <a:cs typeface="Times New Roman" panose="02020603050405020304" pitchFamily="18" charset="0"/>
          </a:endParaRPr>
        </a:p>
      </dgm:t>
    </dgm:pt>
    <dgm:pt modelId="{85975563-C771-7A43-9EBE-904A86A253A9}" type="parTrans" cxnId="{CC1BAFD1-ACD3-BA47-AD91-ECC42B3D7CDE}">
      <dgm:prSet/>
      <dgm:spPr/>
      <dgm:t>
        <a:bodyPr/>
        <a:lstStyle/>
        <a:p>
          <a:endParaRPr lang="ru-RU"/>
        </a:p>
      </dgm:t>
    </dgm:pt>
    <dgm:pt modelId="{F13B0B51-E46A-EA48-9C5B-E1041FA0F69D}" type="sibTrans" cxnId="{CC1BAFD1-ACD3-BA47-AD91-ECC42B3D7CDE}">
      <dgm:prSet/>
      <dgm:spPr/>
      <dgm:t>
        <a:bodyPr/>
        <a:lstStyle/>
        <a:p>
          <a:endParaRPr lang="ru-RU"/>
        </a:p>
      </dgm:t>
    </dgm:pt>
    <dgm:pt modelId="{2580CA92-F9DC-B644-BC24-37039446A077}">
      <dgm:prSet phldrT="[Текст]"/>
      <dgm:spPr/>
      <dgm:t>
        <a:bodyPr/>
        <a:lstStyle/>
        <a:p>
          <a:r>
            <a:rPr lang="en-US" dirty="0">
              <a:latin typeface="Times New Roman" panose="02020603050405020304" pitchFamily="18" charset="0"/>
              <a:cs typeface="Times New Roman" panose="02020603050405020304" pitchFamily="18" charset="0"/>
            </a:rPr>
            <a:t>conventional</a:t>
          </a:r>
          <a:endParaRPr lang="ru-RU" dirty="0">
            <a:latin typeface="Times New Roman" panose="02020603050405020304" pitchFamily="18" charset="0"/>
            <a:cs typeface="Times New Roman" panose="02020603050405020304" pitchFamily="18" charset="0"/>
          </a:endParaRPr>
        </a:p>
      </dgm:t>
    </dgm:pt>
    <dgm:pt modelId="{2D05EC52-2264-7C4C-9156-6D0A10A10A79}" type="parTrans" cxnId="{C2F0930D-5B8F-8045-BBF5-3391BE408269}">
      <dgm:prSet/>
      <dgm:spPr/>
      <dgm:t>
        <a:bodyPr/>
        <a:lstStyle/>
        <a:p>
          <a:endParaRPr lang="ru-RU"/>
        </a:p>
      </dgm:t>
    </dgm:pt>
    <dgm:pt modelId="{391E2585-2C1A-0F4C-9FB8-4BD26934B6A4}" type="sibTrans" cxnId="{C2F0930D-5B8F-8045-BBF5-3391BE408269}">
      <dgm:prSet/>
      <dgm:spPr/>
      <dgm:t>
        <a:bodyPr/>
        <a:lstStyle/>
        <a:p>
          <a:endParaRPr lang="ru-RU"/>
        </a:p>
      </dgm:t>
    </dgm:pt>
    <dgm:pt modelId="{C252A978-D910-5443-A8AA-925F56CDAAEF}">
      <dgm:prSet phldrT="[Текст]"/>
      <dgm:spPr/>
      <dgm:t>
        <a:bodyPr/>
        <a:lstStyle/>
        <a:p>
          <a:r>
            <a:rPr lang="en-US" dirty="0">
              <a:latin typeface="Times New Roman" panose="02020603050405020304" pitchFamily="18" charset="0"/>
              <a:cs typeface="Times New Roman" panose="02020603050405020304" pitchFamily="18" charset="0"/>
            </a:rPr>
            <a:t>framework</a:t>
          </a:r>
          <a:endParaRPr lang="ru-RU" dirty="0">
            <a:latin typeface="Times New Roman" panose="02020603050405020304" pitchFamily="18" charset="0"/>
            <a:cs typeface="Times New Roman" panose="02020603050405020304" pitchFamily="18" charset="0"/>
          </a:endParaRPr>
        </a:p>
      </dgm:t>
    </dgm:pt>
    <dgm:pt modelId="{1D0862A0-C188-C24B-AD1D-298858920675}" type="parTrans" cxnId="{CEC34BFE-F724-244D-B59F-5489347DF947}">
      <dgm:prSet/>
      <dgm:spPr/>
      <dgm:t>
        <a:bodyPr/>
        <a:lstStyle/>
        <a:p>
          <a:endParaRPr lang="ru-RU"/>
        </a:p>
      </dgm:t>
    </dgm:pt>
    <dgm:pt modelId="{09197073-6A9A-2F49-81BE-6E8D1BDB7472}" type="sibTrans" cxnId="{CEC34BFE-F724-244D-B59F-5489347DF947}">
      <dgm:prSet/>
      <dgm:spPr/>
      <dgm:t>
        <a:bodyPr/>
        <a:lstStyle/>
        <a:p>
          <a:endParaRPr lang="ru-RU"/>
        </a:p>
      </dgm:t>
    </dgm:pt>
    <dgm:pt modelId="{1CA7A4A1-F1DC-E54D-95B7-EFA60FF15DB9}">
      <dgm:prSet phldrT="[Текст]"/>
      <dgm:spPr/>
      <dgm:t>
        <a:bodyPr/>
        <a:lstStyle/>
        <a:p>
          <a:r>
            <a:rPr lang="en-US" dirty="0">
              <a:latin typeface="Times New Roman" panose="02020603050405020304" pitchFamily="18" charset="0"/>
              <a:cs typeface="Times New Roman" panose="02020603050405020304" pitchFamily="18" charset="0"/>
            </a:rPr>
            <a:t>Depending on the possibility of automating their application</a:t>
          </a:r>
          <a:endParaRPr lang="ru-RU" dirty="0">
            <a:latin typeface="Times New Roman" panose="02020603050405020304" pitchFamily="18" charset="0"/>
            <a:cs typeface="Times New Roman" panose="02020603050405020304" pitchFamily="18" charset="0"/>
          </a:endParaRPr>
        </a:p>
      </dgm:t>
    </dgm:pt>
    <dgm:pt modelId="{38CA5A24-0FD3-524E-B424-7040BB855CEA}" type="parTrans" cxnId="{000679A1-0AFB-3F4A-A333-EA3968934485}">
      <dgm:prSet/>
      <dgm:spPr/>
      <dgm:t>
        <a:bodyPr/>
        <a:lstStyle/>
        <a:p>
          <a:endParaRPr lang="ru-RU"/>
        </a:p>
      </dgm:t>
    </dgm:pt>
    <dgm:pt modelId="{40377129-3C51-C64C-AAF2-2C6155F836FC}" type="sibTrans" cxnId="{000679A1-0AFB-3F4A-A333-EA3968934485}">
      <dgm:prSet/>
      <dgm:spPr/>
      <dgm:t>
        <a:bodyPr/>
        <a:lstStyle/>
        <a:p>
          <a:endParaRPr lang="ru-RU"/>
        </a:p>
      </dgm:t>
    </dgm:pt>
    <dgm:pt modelId="{142B0800-4B8F-974C-B099-536F13F2296F}">
      <dgm:prSet phldrT="[Текст]"/>
      <dgm:spPr/>
      <dgm:t>
        <a:bodyPr/>
        <a:lstStyle/>
        <a:p>
          <a:r>
            <a:rPr lang="en-US" dirty="0">
              <a:latin typeface="Times New Roman" panose="02020603050405020304" pitchFamily="18" charset="0"/>
              <a:cs typeface="Times New Roman" panose="02020603050405020304" pitchFamily="18" charset="0"/>
            </a:rPr>
            <a:t>documentary</a:t>
          </a:r>
          <a:endParaRPr lang="ru-RU" dirty="0">
            <a:latin typeface="Times New Roman" panose="02020603050405020304" pitchFamily="18" charset="0"/>
            <a:cs typeface="Times New Roman" panose="02020603050405020304" pitchFamily="18" charset="0"/>
          </a:endParaRPr>
        </a:p>
      </dgm:t>
    </dgm:pt>
    <dgm:pt modelId="{F95A2917-1D93-DE47-8F32-6205034D04BF}" type="parTrans" cxnId="{028B3F6F-D42A-0648-941E-81669F33D657}">
      <dgm:prSet/>
      <dgm:spPr/>
      <dgm:t>
        <a:bodyPr/>
        <a:lstStyle/>
        <a:p>
          <a:endParaRPr lang="ru-RU"/>
        </a:p>
      </dgm:t>
    </dgm:pt>
    <dgm:pt modelId="{F20315C6-998E-D34B-82A5-B4761FB9579C}" type="sibTrans" cxnId="{028B3F6F-D42A-0648-941E-81669F33D657}">
      <dgm:prSet/>
      <dgm:spPr/>
      <dgm:t>
        <a:bodyPr/>
        <a:lstStyle/>
        <a:p>
          <a:endParaRPr lang="ru-RU"/>
        </a:p>
      </dgm:t>
    </dgm:pt>
    <dgm:pt modelId="{AB84F6D1-12D0-E74E-A5CB-0CC813F9FFD9}">
      <dgm:prSet phldrT="[Текст]"/>
      <dgm:spPr/>
      <dgm:t>
        <a:bodyPr/>
        <a:lstStyle/>
        <a:p>
          <a:r>
            <a:rPr lang="en-US" dirty="0">
              <a:latin typeface="Times New Roman" panose="02020603050405020304" pitchFamily="18" charset="0"/>
              <a:cs typeface="Times New Roman" panose="02020603050405020304" pitchFamily="18" charset="0"/>
            </a:rPr>
            <a:t>electronic</a:t>
          </a:r>
          <a:endParaRPr lang="ru-RU" dirty="0">
            <a:latin typeface="Times New Roman" panose="02020603050405020304" pitchFamily="18" charset="0"/>
            <a:cs typeface="Times New Roman" panose="02020603050405020304" pitchFamily="18" charset="0"/>
          </a:endParaRPr>
        </a:p>
      </dgm:t>
    </dgm:pt>
    <dgm:pt modelId="{4116D88A-38DC-2A4B-9724-A413D7BB4A47}" type="parTrans" cxnId="{8AA53951-FE50-0549-AE8E-247499AD9790}">
      <dgm:prSet/>
      <dgm:spPr/>
      <dgm:t>
        <a:bodyPr/>
        <a:lstStyle/>
        <a:p>
          <a:endParaRPr lang="ru-RU"/>
        </a:p>
      </dgm:t>
    </dgm:pt>
    <dgm:pt modelId="{67385806-49F9-C144-915D-C6D0E8590D6E}" type="sibTrans" cxnId="{8AA53951-FE50-0549-AE8E-247499AD9790}">
      <dgm:prSet/>
      <dgm:spPr/>
      <dgm:t>
        <a:bodyPr/>
        <a:lstStyle/>
        <a:p>
          <a:endParaRPr lang="ru-RU"/>
        </a:p>
      </dgm:t>
    </dgm:pt>
    <dgm:pt modelId="{0278070A-A15C-BC4D-8607-FB92DE2336C0}" type="pres">
      <dgm:prSet presAssocID="{6E87540F-3802-C84D-8F8D-D59290CB304D}" presName="diagram" presStyleCnt="0">
        <dgm:presLayoutVars>
          <dgm:chPref val="1"/>
          <dgm:dir/>
          <dgm:animOne val="branch"/>
          <dgm:animLvl val="lvl"/>
          <dgm:resizeHandles/>
        </dgm:presLayoutVars>
      </dgm:prSet>
      <dgm:spPr/>
    </dgm:pt>
    <dgm:pt modelId="{89A8B7FD-E029-AE41-90FF-0306A6C16E7C}" type="pres">
      <dgm:prSet presAssocID="{CE249193-745A-3542-ADD3-72545855CF17}" presName="root" presStyleCnt="0"/>
      <dgm:spPr/>
    </dgm:pt>
    <dgm:pt modelId="{E7E8A72F-5EAD-D041-8E50-6D669668C430}" type="pres">
      <dgm:prSet presAssocID="{CE249193-745A-3542-ADD3-72545855CF17}" presName="rootComposite" presStyleCnt="0"/>
      <dgm:spPr/>
    </dgm:pt>
    <dgm:pt modelId="{50C42DFD-48C6-A048-A957-D57F7D1B5865}" type="pres">
      <dgm:prSet presAssocID="{CE249193-745A-3542-ADD3-72545855CF17}" presName="rootText" presStyleLbl="node1" presStyleIdx="0" presStyleCnt="2"/>
      <dgm:spPr/>
    </dgm:pt>
    <dgm:pt modelId="{B0BF2776-5056-084C-8884-B9815B47BCAA}" type="pres">
      <dgm:prSet presAssocID="{CE249193-745A-3542-ADD3-72545855CF17}" presName="rootConnector" presStyleLbl="node1" presStyleIdx="0" presStyleCnt="2"/>
      <dgm:spPr/>
    </dgm:pt>
    <dgm:pt modelId="{B997B9CD-DB19-054A-AD58-9E6D6FB7F6EB}" type="pres">
      <dgm:prSet presAssocID="{CE249193-745A-3542-ADD3-72545855CF17}" presName="childShape" presStyleCnt="0"/>
      <dgm:spPr/>
    </dgm:pt>
    <dgm:pt modelId="{9AB3DE52-8D68-934C-8CA7-6F475343BB8E}" type="pres">
      <dgm:prSet presAssocID="{2D05EC52-2264-7C4C-9156-6D0A10A10A79}" presName="Name13" presStyleLbl="parChTrans1D2" presStyleIdx="0" presStyleCnt="4"/>
      <dgm:spPr/>
    </dgm:pt>
    <dgm:pt modelId="{18769BDC-9BC7-6842-BE75-EC5C00ADA181}" type="pres">
      <dgm:prSet presAssocID="{2580CA92-F9DC-B644-BC24-37039446A077}" presName="childText" presStyleLbl="bgAcc1" presStyleIdx="0" presStyleCnt="4">
        <dgm:presLayoutVars>
          <dgm:bulletEnabled val="1"/>
        </dgm:presLayoutVars>
      </dgm:prSet>
      <dgm:spPr/>
    </dgm:pt>
    <dgm:pt modelId="{EE0E6D32-D42B-AE43-BE39-218E746AC27B}" type="pres">
      <dgm:prSet presAssocID="{1D0862A0-C188-C24B-AD1D-298858920675}" presName="Name13" presStyleLbl="parChTrans1D2" presStyleIdx="1" presStyleCnt="4"/>
      <dgm:spPr/>
    </dgm:pt>
    <dgm:pt modelId="{23C50223-4603-2A49-B1F2-4ABE138368D3}" type="pres">
      <dgm:prSet presAssocID="{C252A978-D910-5443-A8AA-925F56CDAAEF}" presName="childText" presStyleLbl="bgAcc1" presStyleIdx="1" presStyleCnt="4">
        <dgm:presLayoutVars>
          <dgm:bulletEnabled val="1"/>
        </dgm:presLayoutVars>
      </dgm:prSet>
      <dgm:spPr/>
    </dgm:pt>
    <dgm:pt modelId="{DF71C492-55B6-2D4D-B557-BBDE8B665ACD}" type="pres">
      <dgm:prSet presAssocID="{1CA7A4A1-F1DC-E54D-95B7-EFA60FF15DB9}" presName="root" presStyleCnt="0"/>
      <dgm:spPr/>
    </dgm:pt>
    <dgm:pt modelId="{8BC2D5DF-4E56-5B49-BFC2-F8E9016B3C58}" type="pres">
      <dgm:prSet presAssocID="{1CA7A4A1-F1DC-E54D-95B7-EFA60FF15DB9}" presName="rootComposite" presStyleCnt="0"/>
      <dgm:spPr/>
    </dgm:pt>
    <dgm:pt modelId="{AD98ED89-8B8E-B440-8EDE-4735F6F80F5A}" type="pres">
      <dgm:prSet presAssocID="{1CA7A4A1-F1DC-E54D-95B7-EFA60FF15DB9}" presName="rootText" presStyleLbl="node1" presStyleIdx="1" presStyleCnt="2"/>
      <dgm:spPr/>
    </dgm:pt>
    <dgm:pt modelId="{00AD37FC-A6F2-5E4C-95B1-A53F6140BC89}" type="pres">
      <dgm:prSet presAssocID="{1CA7A4A1-F1DC-E54D-95B7-EFA60FF15DB9}" presName="rootConnector" presStyleLbl="node1" presStyleIdx="1" presStyleCnt="2"/>
      <dgm:spPr/>
    </dgm:pt>
    <dgm:pt modelId="{FDE5B2E0-9951-944B-A71E-5C6A029F8FB2}" type="pres">
      <dgm:prSet presAssocID="{1CA7A4A1-F1DC-E54D-95B7-EFA60FF15DB9}" presName="childShape" presStyleCnt="0"/>
      <dgm:spPr/>
    </dgm:pt>
    <dgm:pt modelId="{6E56ADED-EB6B-6747-A625-9800A19A4FF6}" type="pres">
      <dgm:prSet presAssocID="{F95A2917-1D93-DE47-8F32-6205034D04BF}" presName="Name13" presStyleLbl="parChTrans1D2" presStyleIdx="2" presStyleCnt="4"/>
      <dgm:spPr/>
    </dgm:pt>
    <dgm:pt modelId="{B76727E6-D846-724F-90F0-C65A9C75A95C}" type="pres">
      <dgm:prSet presAssocID="{142B0800-4B8F-974C-B099-536F13F2296F}" presName="childText" presStyleLbl="bgAcc1" presStyleIdx="2" presStyleCnt="4">
        <dgm:presLayoutVars>
          <dgm:bulletEnabled val="1"/>
        </dgm:presLayoutVars>
      </dgm:prSet>
      <dgm:spPr/>
    </dgm:pt>
    <dgm:pt modelId="{7303A6FE-0B75-DB4C-9FFB-534A7A0B1713}" type="pres">
      <dgm:prSet presAssocID="{4116D88A-38DC-2A4B-9724-A413D7BB4A47}" presName="Name13" presStyleLbl="parChTrans1D2" presStyleIdx="3" presStyleCnt="4"/>
      <dgm:spPr/>
    </dgm:pt>
    <dgm:pt modelId="{63277F4D-5ED4-5549-85BF-E6FB49A963C6}" type="pres">
      <dgm:prSet presAssocID="{AB84F6D1-12D0-E74E-A5CB-0CC813F9FFD9}" presName="childText" presStyleLbl="bgAcc1" presStyleIdx="3" presStyleCnt="4">
        <dgm:presLayoutVars>
          <dgm:bulletEnabled val="1"/>
        </dgm:presLayoutVars>
      </dgm:prSet>
      <dgm:spPr/>
    </dgm:pt>
  </dgm:ptLst>
  <dgm:cxnLst>
    <dgm:cxn modelId="{7AA42108-9AA1-384C-910C-9FD6D1C2465A}" type="presOf" srcId="{2D05EC52-2264-7C4C-9156-6D0A10A10A79}" destId="{9AB3DE52-8D68-934C-8CA7-6F475343BB8E}" srcOrd="0" destOrd="0" presId="urn:microsoft.com/office/officeart/2005/8/layout/hierarchy3"/>
    <dgm:cxn modelId="{C2F0930D-5B8F-8045-BBF5-3391BE408269}" srcId="{CE249193-745A-3542-ADD3-72545855CF17}" destId="{2580CA92-F9DC-B644-BC24-37039446A077}" srcOrd="0" destOrd="0" parTransId="{2D05EC52-2264-7C4C-9156-6D0A10A10A79}" sibTransId="{391E2585-2C1A-0F4C-9FB8-4BD26934B6A4}"/>
    <dgm:cxn modelId="{AA969416-6111-8F4F-A74F-0F32515638D6}" type="presOf" srcId="{AB84F6D1-12D0-E74E-A5CB-0CC813F9FFD9}" destId="{63277F4D-5ED4-5549-85BF-E6FB49A963C6}" srcOrd="0" destOrd="0" presId="urn:microsoft.com/office/officeart/2005/8/layout/hierarchy3"/>
    <dgm:cxn modelId="{7E19644D-2386-5A4A-B765-AC2FB646B6F7}" type="presOf" srcId="{142B0800-4B8F-974C-B099-536F13F2296F}" destId="{B76727E6-D846-724F-90F0-C65A9C75A95C}" srcOrd="0" destOrd="0" presId="urn:microsoft.com/office/officeart/2005/8/layout/hierarchy3"/>
    <dgm:cxn modelId="{8AA53951-FE50-0549-AE8E-247499AD9790}" srcId="{1CA7A4A1-F1DC-E54D-95B7-EFA60FF15DB9}" destId="{AB84F6D1-12D0-E74E-A5CB-0CC813F9FFD9}" srcOrd="1" destOrd="0" parTransId="{4116D88A-38DC-2A4B-9724-A413D7BB4A47}" sibTransId="{67385806-49F9-C144-915D-C6D0E8590D6E}"/>
    <dgm:cxn modelId="{C4C26C5C-B8A0-2A4B-B4F0-D4733BEE5BB3}" type="presOf" srcId="{2580CA92-F9DC-B644-BC24-37039446A077}" destId="{18769BDC-9BC7-6842-BE75-EC5C00ADA181}" srcOrd="0" destOrd="0" presId="urn:microsoft.com/office/officeart/2005/8/layout/hierarchy3"/>
    <dgm:cxn modelId="{F96A6562-249A-1346-8D28-CDB391239364}" type="presOf" srcId="{C252A978-D910-5443-A8AA-925F56CDAAEF}" destId="{23C50223-4603-2A49-B1F2-4ABE138368D3}" srcOrd="0" destOrd="0" presId="urn:microsoft.com/office/officeart/2005/8/layout/hierarchy3"/>
    <dgm:cxn modelId="{2C974664-1D47-6B47-9D0F-7418A2ACF055}" type="presOf" srcId="{CE249193-745A-3542-ADD3-72545855CF17}" destId="{50C42DFD-48C6-A048-A957-D57F7D1B5865}" srcOrd="0" destOrd="0" presId="urn:microsoft.com/office/officeart/2005/8/layout/hierarchy3"/>
    <dgm:cxn modelId="{028B3F6F-D42A-0648-941E-81669F33D657}" srcId="{1CA7A4A1-F1DC-E54D-95B7-EFA60FF15DB9}" destId="{142B0800-4B8F-974C-B099-536F13F2296F}" srcOrd="0" destOrd="0" parTransId="{F95A2917-1D93-DE47-8F32-6205034D04BF}" sibTransId="{F20315C6-998E-D34B-82A5-B4761FB9579C}"/>
    <dgm:cxn modelId="{422B2670-9CC8-5F42-A441-600617520A8A}" type="presOf" srcId="{1D0862A0-C188-C24B-AD1D-298858920675}" destId="{EE0E6D32-D42B-AE43-BE39-218E746AC27B}" srcOrd="0" destOrd="0" presId="urn:microsoft.com/office/officeart/2005/8/layout/hierarchy3"/>
    <dgm:cxn modelId="{9B439F77-881C-DD48-BFFD-16D9CA55F82F}" type="presOf" srcId="{6E87540F-3802-C84D-8F8D-D59290CB304D}" destId="{0278070A-A15C-BC4D-8607-FB92DE2336C0}" srcOrd="0" destOrd="0" presId="urn:microsoft.com/office/officeart/2005/8/layout/hierarchy3"/>
    <dgm:cxn modelId="{48F74C8E-69EF-D34F-BA19-C2A7406B9E5C}" type="presOf" srcId="{F95A2917-1D93-DE47-8F32-6205034D04BF}" destId="{6E56ADED-EB6B-6747-A625-9800A19A4FF6}" srcOrd="0" destOrd="0" presId="urn:microsoft.com/office/officeart/2005/8/layout/hierarchy3"/>
    <dgm:cxn modelId="{22EB6297-0E6D-BB41-B126-32D5E2C7AC50}" type="presOf" srcId="{1CA7A4A1-F1DC-E54D-95B7-EFA60FF15DB9}" destId="{00AD37FC-A6F2-5E4C-95B1-A53F6140BC89}" srcOrd="1" destOrd="0" presId="urn:microsoft.com/office/officeart/2005/8/layout/hierarchy3"/>
    <dgm:cxn modelId="{000679A1-0AFB-3F4A-A333-EA3968934485}" srcId="{6E87540F-3802-C84D-8F8D-D59290CB304D}" destId="{1CA7A4A1-F1DC-E54D-95B7-EFA60FF15DB9}" srcOrd="1" destOrd="0" parTransId="{38CA5A24-0FD3-524E-B424-7040BB855CEA}" sibTransId="{40377129-3C51-C64C-AAF2-2C6155F836FC}"/>
    <dgm:cxn modelId="{CC1BAFD1-ACD3-BA47-AD91-ECC42B3D7CDE}" srcId="{6E87540F-3802-C84D-8F8D-D59290CB304D}" destId="{CE249193-745A-3542-ADD3-72545855CF17}" srcOrd="0" destOrd="0" parTransId="{85975563-C771-7A43-9EBE-904A86A253A9}" sibTransId="{F13B0B51-E46A-EA48-9C5B-E1041FA0F69D}"/>
    <dgm:cxn modelId="{628E2CF2-8373-3C4F-A97A-F187172000BA}" type="presOf" srcId="{CE249193-745A-3542-ADD3-72545855CF17}" destId="{B0BF2776-5056-084C-8884-B9815B47BCAA}" srcOrd="1" destOrd="0" presId="urn:microsoft.com/office/officeart/2005/8/layout/hierarchy3"/>
    <dgm:cxn modelId="{6DB89AF4-8CDE-AA46-A3EB-FDC750EA612A}" type="presOf" srcId="{1CA7A4A1-F1DC-E54D-95B7-EFA60FF15DB9}" destId="{AD98ED89-8B8E-B440-8EDE-4735F6F80F5A}" srcOrd="0" destOrd="0" presId="urn:microsoft.com/office/officeart/2005/8/layout/hierarchy3"/>
    <dgm:cxn modelId="{5A0E49FD-DCBF-A24B-A8BA-3A03EC9C64AF}" type="presOf" srcId="{4116D88A-38DC-2A4B-9724-A413D7BB4A47}" destId="{7303A6FE-0B75-DB4C-9FFB-534A7A0B1713}" srcOrd="0" destOrd="0" presId="urn:microsoft.com/office/officeart/2005/8/layout/hierarchy3"/>
    <dgm:cxn modelId="{CEC34BFE-F724-244D-B59F-5489347DF947}" srcId="{CE249193-745A-3542-ADD3-72545855CF17}" destId="{C252A978-D910-5443-A8AA-925F56CDAAEF}" srcOrd="1" destOrd="0" parTransId="{1D0862A0-C188-C24B-AD1D-298858920675}" sibTransId="{09197073-6A9A-2F49-81BE-6E8D1BDB7472}"/>
    <dgm:cxn modelId="{2711A9A2-E736-5343-8CF2-53871E77EC7E}" type="presParOf" srcId="{0278070A-A15C-BC4D-8607-FB92DE2336C0}" destId="{89A8B7FD-E029-AE41-90FF-0306A6C16E7C}" srcOrd="0" destOrd="0" presId="urn:microsoft.com/office/officeart/2005/8/layout/hierarchy3"/>
    <dgm:cxn modelId="{DF3B01D4-0153-8847-95B1-E8BD26F1D92B}" type="presParOf" srcId="{89A8B7FD-E029-AE41-90FF-0306A6C16E7C}" destId="{E7E8A72F-5EAD-D041-8E50-6D669668C430}" srcOrd="0" destOrd="0" presId="urn:microsoft.com/office/officeart/2005/8/layout/hierarchy3"/>
    <dgm:cxn modelId="{B628F8ED-993C-B240-BC28-2B04864DD561}" type="presParOf" srcId="{E7E8A72F-5EAD-D041-8E50-6D669668C430}" destId="{50C42DFD-48C6-A048-A957-D57F7D1B5865}" srcOrd="0" destOrd="0" presId="urn:microsoft.com/office/officeart/2005/8/layout/hierarchy3"/>
    <dgm:cxn modelId="{543A5A55-3BA6-A344-AE22-AFDBCE714DB4}" type="presParOf" srcId="{E7E8A72F-5EAD-D041-8E50-6D669668C430}" destId="{B0BF2776-5056-084C-8884-B9815B47BCAA}" srcOrd="1" destOrd="0" presId="urn:microsoft.com/office/officeart/2005/8/layout/hierarchy3"/>
    <dgm:cxn modelId="{ECC4084F-190C-1840-B4B2-4CDDDEE72454}" type="presParOf" srcId="{89A8B7FD-E029-AE41-90FF-0306A6C16E7C}" destId="{B997B9CD-DB19-054A-AD58-9E6D6FB7F6EB}" srcOrd="1" destOrd="0" presId="urn:microsoft.com/office/officeart/2005/8/layout/hierarchy3"/>
    <dgm:cxn modelId="{37264E2B-0EE4-F142-8746-55817FCA0A24}" type="presParOf" srcId="{B997B9CD-DB19-054A-AD58-9E6D6FB7F6EB}" destId="{9AB3DE52-8D68-934C-8CA7-6F475343BB8E}" srcOrd="0" destOrd="0" presId="urn:microsoft.com/office/officeart/2005/8/layout/hierarchy3"/>
    <dgm:cxn modelId="{165A3AA1-4D37-E040-8CE6-D077E1F1F060}" type="presParOf" srcId="{B997B9CD-DB19-054A-AD58-9E6D6FB7F6EB}" destId="{18769BDC-9BC7-6842-BE75-EC5C00ADA181}" srcOrd="1" destOrd="0" presId="urn:microsoft.com/office/officeart/2005/8/layout/hierarchy3"/>
    <dgm:cxn modelId="{2266C6D7-DA41-DF40-9121-DDB500B0AF38}" type="presParOf" srcId="{B997B9CD-DB19-054A-AD58-9E6D6FB7F6EB}" destId="{EE0E6D32-D42B-AE43-BE39-218E746AC27B}" srcOrd="2" destOrd="0" presId="urn:microsoft.com/office/officeart/2005/8/layout/hierarchy3"/>
    <dgm:cxn modelId="{E63EB85A-AB4E-6B4E-8842-FD035961A3A3}" type="presParOf" srcId="{B997B9CD-DB19-054A-AD58-9E6D6FB7F6EB}" destId="{23C50223-4603-2A49-B1F2-4ABE138368D3}" srcOrd="3" destOrd="0" presId="urn:microsoft.com/office/officeart/2005/8/layout/hierarchy3"/>
    <dgm:cxn modelId="{B922C50E-E0F1-F04C-80C3-4F02F258963D}" type="presParOf" srcId="{0278070A-A15C-BC4D-8607-FB92DE2336C0}" destId="{DF71C492-55B6-2D4D-B557-BBDE8B665ACD}" srcOrd="1" destOrd="0" presId="urn:microsoft.com/office/officeart/2005/8/layout/hierarchy3"/>
    <dgm:cxn modelId="{FB53944E-4DC3-DA44-AF4D-61F780E7A38B}" type="presParOf" srcId="{DF71C492-55B6-2D4D-B557-BBDE8B665ACD}" destId="{8BC2D5DF-4E56-5B49-BFC2-F8E9016B3C58}" srcOrd="0" destOrd="0" presId="urn:microsoft.com/office/officeart/2005/8/layout/hierarchy3"/>
    <dgm:cxn modelId="{AE0C6179-0FA5-5B43-B202-5DBB517E9FD0}" type="presParOf" srcId="{8BC2D5DF-4E56-5B49-BFC2-F8E9016B3C58}" destId="{AD98ED89-8B8E-B440-8EDE-4735F6F80F5A}" srcOrd="0" destOrd="0" presId="urn:microsoft.com/office/officeart/2005/8/layout/hierarchy3"/>
    <dgm:cxn modelId="{73B738FB-73DF-934D-BA0D-5920723D6EBB}" type="presParOf" srcId="{8BC2D5DF-4E56-5B49-BFC2-F8E9016B3C58}" destId="{00AD37FC-A6F2-5E4C-95B1-A53F6140BC89}" srcOrd="1" destOrd="0" presId="urn:microsoft.com/office/officeart/2005/8/layout/hierarchy3"/>
    <dgm:cxn modelId="{56DCCAAB-8422-3946-AF2A-26E716CC6BE2}" type="presParOf" srcId="{DF71C492-55B6-2D4D-B557-BBDE8B665ACD}" destId="{FDE5B2E0-9951-944B-A71E-5C6A029F8FB2}" srcOrd="1" destOrd="0" presId="urn:microsoft.com/office/officeart/2005/8/layout/hierarchy3"/>
    <dgm:cxn modelId="{C3A8EC99-A818-1F42-95DA-26607E2F0D78}" type="presParOf" srcId="{FDE5B2E0-9951-944B-A71E-5C6A029F8FB2}" destId="{6E56ADED-EB6B-6747-A625-9800A19A4FF6}" srcOrd="0" destOrd="0" presId="urn:microsoft.com/office/officeart/2005/8/layout/hierarchy3"/>
    <dgm:cxn modelId="{C7F78272-B793-5B45-A579-B644EB21948F}" type="presParOf" srcId="{FDE5B2E0-9951-944B-A71E-5C6A029F8FB2}" destId="{B76727E6-D846-724F-90F0-C65A9C75A95C}" srcOrd="1" destOrd="0" presId="urn:microsoft.com/office/officeart/2005/8/layout/hierarchy3"/>
    <dgm:cxn modelId="{A28B1FC6-6502-8A4D-8115-E73E38B9D82A}" type="presParOf" srcId="{FDE5B2E0-9951-944B-A71E-5C6A029F8FB2}" destId="{7303A6FE-0B75-DB4C-9FFB-534A7A0B1713}" srcOrd="2" destOrd="0" presId="urn:microsoft.com/office/officeart/2005/8/layout/hierarchy3"/>
    <dgm:cxn modelId="{C8A746FB-1320-AA47-832C-AA866B7AB256}" type="presParOf" srcId="{FDE5B2E0-9951-944B-A71E-5C6A029F8FB2}" destId="{63277F4D-5ED4-5549-85BF-E6FB49A963C6}"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5534A3-2BB4-AE49-A875-6511304EBFBD}">
      <dsp:nvSpPr>
        <dsp:cNvPr id="0" name=""/>
        <dsp:cNvSpPr/>
      </dsp:nvSpPr>
      <dsp:spPr>
        <a:xfrm>
          <a:off x="-9198656" y="-1404386"/>
          <a:ext cx="10942417" cy="10942417"/>
        </a:xfrm>
        <a:prstGeom prst="blockArc">
          <a:avLst>
            <a:gd name="adj1" fmla="val 18900000"/>
            <a:gd name="adj2" fmla="val 2700000"/>
            <a:gd name="adj3" fmla="val 197"/>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08F837-2152-D344-A525-E835D8B5A0E6}">
      <dsp:nvSpPr>
        <dsp:cNvPr id="0" name=""/>
        <dsp:cNvSpPr/>
      </dsp:nvSpPr>
      <dsp:spPr>
        <a:xfrm>
          <a:off x="760598" y="508190"/>
          <a:ext cx="11320406" cy="101703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7268" tIns="101600" rIns="101600" bIns="101600" numCol="1" spcCol="1270" anchor="ctr" anchorCtr="0">
          <a:noAutofit/>
        </a:bodyPr>
        <a:lstStyle/>
        <a:p>
          <a:pPr marL="0" lvl="0" indent="0" algn="l" defTabSz="1778000">
            <a:lnSpc>
              <a:spcPct val="90000"/>
            </a:lnSpc>
            <a:spcBef>
              <a:spcPct val="0"/>
            </a:spcBef>
            <a:spcAft>
              <a:spcPct val="35000"/>
            </a:spcAft>
            <a:buNone/>
          </a:pPr>
          <a:r>
            <a:rPr lang="en-US" sz="4000" kern="1200" dirty="0">
              <a:latin typeface="Times New Roman" panose="02020603050405020304" pitchFamily="18" charset="0"/>
              <a:cs typeface="Times New Roman" panose="02020603050405020304" pitchFamily="18" charset="0"/>
            </a:rPr>
            <a:t>risk indicators</a:t>
          </a:r>
          <a:endParaRPr lang="ru-RU" sz="4000" kern="1200" dirty="0">
            <a:latin typeface="Times New Roman" panose="02020603050405020304" pitchFamily="18" charset="0"/>
            <a:cs typeface="Times New Roman" panose="02020603050405020304" pitchFamily="18" charset="0"/>
          </a:endParaRPr>
        </a:p>
      </dsp:txBody>
      <dsp:txXfrm>
        <a:off x="760598" y="508190"/>
        <a:ext cx="11320406" cy="1017030"/>
      </dsp:txXfrm>
    </dsp:sp>
    <dsp:sp modelId="{F115CC8D-FB78-C942-8C29-363B252B4C6A}">
      <dsp:nvSpPr>
        <dsp:cNvPr id="0" name=""/>
        <dsp:cNvSpPr/>
      </dsp:nvSpPr>
      <dsp:spPr>
        <a:xfrm>
          <a:off x="124953" y="381061"/>
          <a:ext cx="1271288" cy="1271288"/>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3EC724EC-CDCE-1C48-BB50-2326622BE6B9}">
      <dsp:nvSpPr>
        <dsp:cNvPr id="0" name=""/>
        <dsp:cNvSpPr/>
      </dsp:nvSpPr>
      <dsp:spPr>
        <a:xfrm>
          <a:off x="1489372" y="2033248"/>
          <a:ext cx="10591632" cy="101703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7268" tIns="101600" rIns="101600" bIns="101600" numCol="1" spcCol="1270" anchor="ctr" anchorCtr="0">
          <a:noAutofit/>
        </a:bodyPr>
        <a:lstStyle/>
        <a:p>
          <a:pPr marL="0" lvl="0" indent="0" algn="l" defTabSz="1778000">
            <a:lnSpc>
              <a:spcPct val="90000"/>
            </a:lnSpc>
            <a:spcBef>
              <a:spcPct val="0"/>
            </a:spcBef>
            <a:spcAft>
              <a:spcPct val="35000"/>
            </a:spcAft>
            <a:buNone/>
          </a:pPr>
          <a:r>
            <a:rPr lang="en-US" sz="4000" kern="1200" dirty="0">
              <a:latin typeface="Times New Roman" panose="02020603050405020304" pitchFamily="18" charset="0"/>
              <a:cs typeface="Times New Roman" panose="02020603050405020304" pitchFamily="18" charset="0"/>
            </a:rPr>
            <a:t>risk profiles</a:t>
          </a:r>
          <a:endParaRPr lang="ru-RU" sz="4000" kern="1200" dirty="0">
            <a:latin typeface="Times New Roman" panose="02020603050405020304" pitchFamily="18" charset="0"/>
            <a:cs typeface="Times New Roman" panose="02020603050405020304" pitchFamily="18" charset="0"/>
          </a:endParaRPr>
        </a:p>
      </dsp:txBody>
      <dsp:txXfrm>
        <a:off x="1489372" y="2033248"/>
        <a:ext cx="10591632" cy="1017030"/>
      </dsp:txXfrm>
    </dsp:sp>
    <dsp:sp modelId="{04D89875-CF88-1443-B87D-F5BC0221D31E}">
      <dsp:nvSpPr>
        <dsp:cNvPr id="0" name=""/>
        <dsp:cNvSpPr/>
      </dsp:nvSpPr>
      <dsp:spPr>
        <a:xfrm>
          <a:off x="853728" y="1906119"/>
          <a:ext cx="1271288" cy="1271288"/>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5BFB963E-51B0-7C40-BA36-7FDC99062E48}">
      <dsp:nvSpPr>
        <dsp:cNvPr id="0" name=""/>
        <dsp:cNvSpPr/>
      </dsp:nvSpPr>
      <dsp:spPr>
        <a:xfrm>
          <a:off x="1713047" y="3558306"/>
          <a:ext cx="10367957" cy="101703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7268" tIns="101600" rIns="101600" bIns="101600" numCol="1" spcCol="1270" anchor="ctr" anchorCtr="0">
          <a:noAutofit/>
        </a:bodyPr>
        <a:lstStyle/>
        <a:p>
          <a:pPr marL="0" lvl="0" indent="0" algn="l" defTabSz="1778000">
            <a:lnSpc>
              <a:spcPct val="90000"/>
            </a:lnSpc>
            <a:spcBef>
              <a:spcPct val="0"/>
            </a:spcBef>
            <a:spcAft>
              <a:spcPct val="35000"/>
            </a:spcAft>
            <a:buNone/>
          </a:pPr>
          <a:r>
            <a:rPr lang="en-US" sz="4000" kern="1200" dirty="0">
              <a:latin typeface="Times New Roman" panose="02020603050405020304" pitchFamily="18" charset="0"/>
              <a:cs typeface="Times New Roman" panose="02020603050405020304" pitchFamily="18" charset="0"/>
            </a:rPr>
            <a:t>orienting</a:t>
          </a:r>
          <a:endParaRPr lang="ru-RU" sz="4000" kern="1200" dirty="0"/>
        </a:p>
      </dsp:txBody>
      <dsp:txXfrm>
        <a:off x="1713047" y="3558306"/>
        <a:ext cx="10367957" cy="1017030"/>
      </dsp:txXfrm>
    </dsp:sp>
    <dsp:sp modelId="{3B86AF4E-9379-444B-AD92-17068037D36A}">
      <dsp:nvSpPr>
        <dsp:cNvPr id="0" name=""/>
        <dsp:cNvSpPr/>
      </dsp:nvSpPr>
      <dsp:spPr>
        <a:xfrm>
          <a:off x="1077403" y="3431177"/>
          <a:ext cx="1271288" cy="1271288"/>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3EB119E0-E692-3349-816E-C8247171276A}">
      <dsp:nvSpPr>
        <dsp:cNvPr id="0" name=""/>
        <dsp:cNvSpPr/>
      </dsp:nvSpPr>
      <dsp:spPr>
        <a:xfrm>
          <a:off x="1489372" y="5083364"/>
          <a:ext cx="10591632" cy="101703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7268" tIns="101600" rIns="101600" bIns="101600" numCol="1" spcCol="1270" anchor="ctr" anchorCtr="0">
          <a:noAutofit/>
        </a:bodyPr>
        <a:lstStyle/>
        <a:p>
          <a:pPr marL="0" lvl="0" indent="0" algn="l" defTabSz="1778000">
            <a:lnSpc>
              <a:spcPct val="90000"/>
            </a:lnSpc>
            <a:spcBef>
              <a:spcPct val="0"/>
            </a:spcBef>
            <a:spcAft>
              <a:spcPct val="35000"/>
            </a:spcAft>
            <a:buNone/>
          </a:pPr>
          <a:r>
            <a:rPr lang="en-US" sz="4000" kern="1200" dirty="0">
              <a:latin typeface="Times New Roman" panose="02020603050405020304" pitchFamily="18" charset="0"/>
              <a:cs typeface="Times New Roman" panose="02020603050405020304" pitchFamily="18" charset="0"/>
            </a:rPr>
            <a:t>guidelines for customs officials to </a:t>
          </a:r>
          <a:r>
            <a:rPr lang="en-US" sz="4000" kern="1200" dirty="0" err="1">
              <a:latin typeface="Times New Roman" panose="02020603050405020304" pitchFamily="18" charset="0"/>
              <a:cs typeface="Times New Roman" panose="02020603050405020304" pitchFamily="18" charset="0"/>
            </a:rPr>
            <a:t>analyse</a:t>
          </a:r>
          <a:r>
            <a:rPr lang="en-US" sz="4000" kern="1200" dirty="0">
              <a:latin typeface="Times New Roman" panose="02020603050405020304" pitchFamily="18" charset="0"/>
              <a:cs typeface="Times New Roman" panose="02020603050405020304" pitchFamily="18" charset="0"/>
            </a:rPr>
            <a:t>, identify and assess risks</a:t>
          </a:r>
          <a:endParaRPr lang="ru-RU" sz="4000" kern="1200" dirty="0">
            <a:latin typeface="Times New Roman" panose="02020603050405020304" pitchFamily="18" charset="0"/>
            <a:cs typeface="Times New Roman" panose="02020603050405020304" pitchFamily="18" charset="0"/>
          </a:endParaRPr>
        </a:p>
      </dsp:txBody>
      <dsp:txXfrm>
        <a:off x="1489372" y="5083364"/>
        <a:ext cx="10591632" cy="1017030"/>
      </dsp:txXfrm>
    </dsp:sp>
    <dsp:sp modelId="{2C3E874F-EB91-4949-B101-78B4F3F06AC6}">
      <dsp:nvSpPr>
        <dsp:cNvPr id="0" name=""/>
        <dsp:cNvSpPr/>
      </dsp:nvSpPr>
      <dsp:spPr>
        <a:xfrm>
          <a:off x="853728" y="4956235"/>
          <a:ext cx="1271288" cy="1271288"/>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821CF1A5-AF2F-7849-A399-042153EE0E77}">
      <dsp:nvSpPr>
        <dsp:cNvPr id="0" name=""/>
        <dsp:cNvSpPr/>
      </dsp:nvSpPr>
      <dsp:spPr>
        <a:xfrm>
          <a:off x="760598" y="6608423"/>
          <a:ext cx="11320406" cy="101703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07268" tIns="101600" rIns="101600" bIns="101600" numCol="1" spcCol="1270" anchor="ctr" anchorCtr="0">
          <a:noAutofit/>
        </a:bodyPr>
        <a:lstStyle/>
        <a:p>
          <a:pPr marL="0" lvl="0" indent="0" algn="l" defTabSz="1778000">
            <a:lnSpc>
              <a:spcPct val="90000"/>
            </a:lnSpc>
            <a:spcBef>
              <a:spcPct val="0"/>
            </a:spcBef>
            <a:spcAft>
              <a:spcPct val="35000"/>
            </a:spcAft>
            <a:buNone/>
          </a:pPr>
          <a:r>
            <a:rPr lang="en-US" sz="4000" kern="1200">
              <a:latin typeface="Times New Roman" panose="02020603050405020304" pitchFamily="18" charset="0"/>
              <a:cs typeface="Times New Roman" panose="02020603050405020304" pitchFamily="18" charset="0"/>
            </a:rPr>
            <a:t>random selection</a:t>
          </a:r>
          <a:endParaRPr lang="ru-RU" sz="4000" kern="1200"/>
        </a:p>
      </dsp:txBody>
      <dsp:txXfrm>
        <a:off x="760598" y="6608423"/>
        <a:ext cx="11320406" cy="1017030"/>
      </dsp:txXfrm>
    </dsp:sp>
    <dsp:sp modelId="{44D6A312-5258-0248-BDB0-A799D6AE5FD3}">
      <dsp:nvSpPr>
        <dsp:cNvPr id="0" name=""/>
        <dsp:cNvSpPr/>
      </dsp:nvSpPr>
      <dsp:spPr>
        <a:xfrm>
          <a:off x="124953" y="6481294"/>
          <a:ext cx="1271288" cy="1271288"/>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809571-D460-7845-9B62-6DF59533E3DE}">
      <dsp:nvSpPr>
        <dsp:cNvPr id="0" name=""/>
        <dsp:cNvSpPr/>
      </dsp:nvSpPr>
      <dsp:spPr>
        <a:xfrm>
          <a:off x="10723" y="3105320"/>
          <a:ext cx="3205005" cy="192300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Times New Roman" panose="02020603050405020304" pitchFamily="18" charset="0"/>
              <a:cs typeface="Times New Roman" panose="02020603050405020304" pitchFamily="18" charset="0"/>
            </a:rPr>
            <a:t>Central unit for coordinating the application of the RMS</a:t>
          </a:r>
          <a:endParaRPr lang="ru-RU" sz="2700" kern="1200" dirty="0">
            <a:latin typeface="Times New Roman" panose="02020603050405020304" pitchFamily="18" charset="0"/>
            <a:cs typeface="Times New Roman" panose="02020603050405020304" pitchFamily="18" charset="0"/>
          </a:endParaRPr>
        </a:p>
      </dsp:txBody>
      <dsp:txXfrm>
        <a:off x="67046" y="3161643"/>
        <a:ext cx="3092359" cy="1810357"/>
      </dsp:txXfrm>
    </dsp:sp>
    <dsp:sp modelId="{19026FC3-2775-094A-9C21-46932F7355B2}">
      <dsp:nvSpPr>
        <dsp:cNvPr id="0" name=""/>
        <dsp:cNvSpPr/>
      </dsp:nvSpPr>
      <dsp:spPr>
        <a:xfrm>
          <a:off x="3536229" y="3669401"/>
          <a:ext cx="679461" cy="794841"/>
        </a:xfrm>
        <a:prstGeom prst="rightArrow">
          <a:avLst>
            <a:gd name="adj1" fmla="val 60000"/>
            <a:gd name="adj2" fmla="val 50000"/>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ru-RU" sz="2200" kern="1200"/>
        </a:p>
      </dsp:txBody>
      <dsp:txXfrm>
        <a:off x="3536229" y="3828369"/>
        <a:ext cx="475623" cy="476905"/>
      </dsp:txXfrm>
    </dsp:sp>
    <dsp:sp modelId="{E7C0C098-E2A8-E44F-ADAF-80D1565B3426}">
      <dsp:nvSpPr>
        <dsp:cNvPr id="0" name=""/>
        <dsp:cNvSpPr/>
      </dsp:nvSpPr>
      <dsp:spPr>
        <a:xfrm>
          <a:off x="4497730" y="3105320"/>
          <a:ext cx="3205005" cy="192300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Times New Roman" panose="02020603050405020304" pitchFamily="18" charset="0"/>
              <a:cs typeface="Times New Roman" panose="02020603050405020304" pitchFamily="18" charset="0"/>
            </a:rPr>
            <a:t>Expert Commission on the Application of the Risk Management System </a:t>
          </a:r>
          <a:endParaRPr lang="ru-RU" sz="2700" kern="1200" dirty="0">
            <a:latin typeface="Times New Roman" panose="02020603050405020304" pitchFamily="18" charset="0"/>
            <a:cs typeface="Times New Roman" panose="02020603050405020304" pitchFamily="18" charset="0"/>
          </a:endParaRPr>
        </a:p>
      </dsp:txBody>
      <dsp:txXfrm>
        <a:off x="4554053" y="3161643"/>
        <a:ext cx="3092359" cy="1810357"/>
      </dsp:txXfrm>
    </dsp:sp>
    <dsp:sp modelId="{207BD5D4-FB15-A349-B169-757534F34BDF}">
      <dsp:nvSpPr>
        <dsp:cNvPr id="0" name=""/>
        <dsp:cNvSpPr/>
      </dsp:nvSpPr>
      <dsp:spPr>
        <a:xfrm>
          <a:off x="8023236" y="3669401"/>
          <a:ext cx="679461" cy="794841"/>
        </a:xfrm>
        <a:prstGeom prst="rightArrow">
          <a:avLst>
            <a:gd name="adj1" fmla="val 60000"/>
            <a:gd name="adj2" fmla="val 50000"/>
          </a:avLst>
        </a:prstGeom>
        <a:gradFill rotWithShape="0">
          <a:gsLst>
            <a:gs pos="0">
              <a:schemeClr val="accent1">
                <a:tint val="60000"/>
                <a:hueOff val="0"/>
                <a:satOff val="0"/>
                <a:lumOff val="0"/>
                <a:alphaOff val="0"/>
                <a:tint val="50000"/>
                <a:satMod val="300000"/>
              </a:schemeClr>
            </a:gs>
            <a:gs pos="35000">
              <a:schemeClr val="accent1">
                <a:tint val="60000"/>
                <a:hueOff val="0"/>
                <a:satOff val="0"/>
                <a:lumOff val="0"/>
                <a:alphaOff val="0"/>
                <a:tint val="37000"/>
                <a:satMod val="300000"/>
              </a:schemeClr>
            </a:gs>
            <a:gs pos="100000">
              <a:schemeClr val="accent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ru-RU" sz="2200" kern="1200"/>
        </a:p>
      </dsp:txBody>
      <dsp:txXfrm>
        <a:off x="8023236" y="3828369"/>
        <a:ext cx="475623" cy="476905"/>
      </dsp:txXfrm>
    </dsp:sp>
    <dsp:sp modelId="{A466C3A2-3498-4449-8EC5-94AF0372D413}">
      <dsp:nvSpPr>
        <dsp:cNvPr id="0" name=""/>
        <dsp:cNvSpPr/>
      </dsp:nvSpPr>
      <dsp:spPr>
        <a:xfrm>
          <a:off x="8984738" y="3105320"/>
          <a:ext cx="3205005" cy="1923003"/>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Times New Roman" panose="02020603050405020304" pitchFamily="18" charset="0"/>
              <a:cs typeface="Times New Roman" panose="02020603050405020304" pitchFamily="18" charset="0"/>
            </a:rPr>
            <a:t>Customs authorities </a:t>
          </a:r>
          <a:endParaRPr lang="ru-RU" sz="2700" kern="1200" dirty="0">
            <a:latin typeface="Times New Roman" panose="02020603050405020304" pitchFamily="18" charset="0"/>
            <a:cs typeface="Times New Roman" panose="02020603050405020304" pitchFamily="18" charset="0"/>
          </a:endParaRPr>
        </a:p>
      </dsp:txBody>
      <dsp:txXfrm>
        <a:off x="9041061" y="3161643"/>
        <a:ext cx="3092359" cy="18103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C42DFD-48C6-A048-A957-D57F7D1B5865}">
      <dsp:nvSpPr>
        <dsp:cNvPr id="0" name=""/>
        <dsp:cNvSpPr/>
      </dsp:nvSpPr>
      <dsp:spPr>
        <a:xfrm>
          <a:off x="462995" y="2979"/>
          <a:ext cx="3650414" cy="182520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Times New Roman" panose="02020603050405020304" pitchFamily="18" charset="0"/>
              <a:cs typeface="Times New Roman" panose="02020603050405020304" pitchFamily="18" charset="0"/>
            </a:rPr>
            <a:t>Depending on the need to fill in risk profiles </a:t>
          </a:r>
          <a:endParaRPr lang="ru-RU" sz="3200" kern="1200" dirty="0">
            <a:latin typeface="Times New Roman" panose="02020603050405020304" pitchFamily="18" charset="0"/>
            <a:cs typeface="Times New Roman" panose="02020603050405020304" pitchFamily="18" charset="0"/>
          </a:endParaRPr>
        </a:p>
      </dsp:txBody>
      <dsp:txXfrm>
        <a:off x="516453" y="56437"/>
        <a:ext cx="3543498" cy="1718291"/>
      </dsp:txXfrm>
    </dsp:sp>
    <dsp:sp modelId="{9AB3DE52-8D68-934C-8CA7-6F475343BB8E}">
      <dsp:nvSpPr>
        <dsp:cNvPr id="0" name=""/>
        <dsp:cNvSpPr/>
      </dsp:nvSpPr>
      <dsp:spPr>
        <a:xfrm>
          <a:off x="828037" y="1828186"/>
          <a:ext cx="365041" cy="1368905"/>
        </a:xfrm>
        <a:custGeom>
          <a:avLst/>
          <a:gdLst/>
          <a:ahLst/>
          <a:cxnLst/>
          <a:rect l="0" t="0" r="0" b="0"/>
          <a:pathLst>
            <a:path>
              <a:moveTo>
                <a:pt x="0" y="0"/>
              </a:moveTo>
              <a:lnTo>
                <a:pt x="0" y="1368905"/>
              </a:lnTo>
              <a:lnTo>
                <a:pt x="365041" y="13689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8769BDC-9BC7-6842-BE75-EC5C00ADA181}">
      <dsp:nvSpPr>
        <dsp:cNvPr id="0" name=""/>
        <dsp:cNvSpPr/>
      </dsp:nvSpPr>
      <dsp:spPr>
        <a:xfrm>
          <a:off x="1193078" y="2284488"/>
          <a:ext cx="2920331" cy="182520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50800" rIns="76200" bIns="50800" numCol="1" spcCol="1270" anchor="ctr" anchorCtr="0">
          <a:noAutofit/>
        </a:bodyPr>
        <a:lstStyle/>
        <a:p>
          <a:pPr marL="0" lvl="0" indent="0" algn="ctr" defTabSz="1778000">
            <a:lnSpc>
              <a:spcPct val="90000"/>
            </a:lnSpc>
            <a:spcBef>
              <a:spcPct val="0"/>
            </a:spcBef>
            <a:spcAft>
              <a:spcPct val="35000"/>
            </a:spcAft>
            <a:buNone/>
          </a:pPr>
          <a:r>
            <a:rPr lang="en-US" sz="4000" kern="1200" dirty="0">
              <a:latin typeface="Times New Roman" panose="02020603050405020304" pitchFamily="18" charset="0"/>
              <a:cs typeface="Times New Roman" panose="02020603050405020304" pitchFamily="18" charset="0"/>
            </a:rPr>
            <a:t>conventional</a:t>
          </a:r>
          <a:endParaRPr lang="ru-RU" sz="4000" kern="1200" dirty="0">
            <a:latin typeface="Times New Roman" panose="02020603050405020304" pitchFamily="18" charset="0"/>
            <a:cs typeface="Times New Roman" panose="02020603050405020304" pitchFamily="18" charset="0"/>
          </a:endParaRPr>
        </a:p>
      </dsp:txBody>
      <dsp:txXfrm>
        <a:off x="1246536" y="2337946"/>
        <a:ext cx="2813415" cy="1718291"/>
      </dsp:txXfrm>
    </dsp:sp>
    <dsp:sp modelId="{EE0E6D32-D42B-AE43-BE39-218E746AC27B}">
      <dsp:nvSpPr>
        <dsp:cNvPr id="0" name=""/>
        <dsp:cNvSpPr/>
      </dsp:nvSpPr>
      <dsp:spPr>
        <a:xfrm>
          <a:off x="828037" y="1828186"/>
          <a:ext cx="365041" cy="3650414"/>
        </a:xfrm>
        <a:custGeom>
          <a:avLst/>
          <a:gdLst/>
          <a:ahLst/>
          <a:cxnLst/>
          <a:rect l="0" t="0" r="0" b="0"/>
          <a:pathLst>
            <a:path>
              <a:moveTo>
                <a:pt x="0" y="0"/>
              </a:moveTo>
              <a:lnTo>
                <a:pt x="0" y="3650414"/>
              </a:lnTo>
              <a:lnTo>
                <a:pt x="365041" y="36504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3C50223-4603-2A49-B1F2-4ABE138368D3}">
      <dsp:nvSpPr>
        <dsp:cNvPr id="0" name=""/>
        <dsp:cNvSpPr/>
      </dsp:nvSpPr>
      <dsp:spPr>
        <a:xfrm>
          <a:off x="1193078" y="4565997"/>
          <a:ext cx="2920331" cy="182520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50800" rIns="76200" bIns="50800" numCol="1" spcCol="1270" anchor="ctr" anchorCtr="0">
          <a:noAutofit/>
        </a:bodyPr>
        <a:lstStyle/>
        <a:p>
          <a:pPr marL="0" lvl="0" indent="0" algn="ctr" defTabSz="1778000">
            <a:lnSpc>
              <a:spcPct val="90000"/>
            </a:lnSpc>
            <a:spcBef>
              <a:spcPct val="0"/>
            </a:spcBef>
            <a:spcAft>
              <a:spcPct val="35000"/>
            </a:spcAft>
            <a:buNone/>
          </a:pPr>
          <a:r>
            <a:rPr lang="en-US" sz="4000" kern="1200" dirty="0">
              <a:latin typeface="Times New Roman" panose="02020603050405020304" pitchFamily="18" charset="0"/>
              <a:cs typeface="Times New Roman" panose="02020603050405020304" pitchFamily="18" charset="0"/>
            </a:rPr>
            <a:t>framework</a:t>
          </a:r>
          <a:endParaRPr lang="ru-RU" sz="4000" kern="1200" dirty="0">
            <a:latin typeface="Times New Roman" panose="02020603050405020304" pitchFamily="18" charset="0"/>
            <a:cs typeface="Times New Roman" panose="02020603050405020304" pitchFamily="18" charset="0"/>
          </a:endParaRPr>
        </a:p>
      </dsp:txBody>
      <dsp:txXfrm>
        <a:off x="1246536" y="4619455"/>
        <a:ext cx="2813415" cy="1718291"/>
      </dsp:txXfrm>
    </dsp:sp>
    <dsp:sp modelId="{AD98ED89-8B8E-B440-8EDE-4735F6F80F5A}">
      <dsp:nvSpPr>
        <dsp:cNvPr id="0" name=""/>
        <dsp:cNvSpPr/>
      </dsp:nvSpPr>
      <dsp:spPr>
        <a:xfrm>
          <a:off x="5026013" y="2979"/>
          <a:ext cx="3650414" cy="182520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40640" rIns="60960" bIns="4064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Times New Roman" panose="02020603050405020304" pitchFamily="18" charset="0"/>
              <a:cs typeface="Times New Roman" panose="02020603050405020304" pitchFamily="18" charset="0"/>
            </a:rPr>
            <a:t>Depending on the possibility of automating their application</a:t>
          </a:r>
          <a:endParaRPr lang="ru-RU" sz="3200" kern="1200" dirty="0">
            <a:latin typeface="Times New Roman" panose="02020603050405020304" pitchFamily="18" charset="0"/>
            <a:cs typeface="Times New Roman" panose="02020603050405020304" pitchFamily="18" charset="0"/>
          </a:endParaRPr>
        </a:p>
      </dsp:txBody>
      <dsp:txXfrm>
        <a:off x="5079471" y="56437"/>
        <a:ext cx="3543498" cy="1718291"/>
      </dsp:txXfrm>
    </dsp:sp>
    <dsp:sp modelId="{6E56ADED-EB6B-6747-A625-9800A19A4FF6}">
      <dsp:nvSpPr>
        <dsp:cNvPr id="0" name=""/>
        <dsp:cNvSpPr/>
      </dsp:nvSpPr>
      <dsp:spPr>
        <a:xfrm>
          <a:off x="5391055" y="1828186"/>
          <a:ext cx="365041" cy="1368905"/>
        </a:xfrm>
        <a:custGeom>
          <a:avLst/>
          <a:gdLst/>
          <a:ahLst/>
          <a:cxnLst/>
          <a:rect l="0" t="0" r="0" b="0"/>
          <a:pathLst>
            <a:path>
              <a:moveTo>
                <a:pt x="0" y="0"/>
              </a:moveTo>
              <a:lnTo>
                <a:pt x="0" y="1368905"/>
              </a:lnTo>
              <a:lnTo>
                <a:pt x="365041" y="136890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6727E6-D846-724F-90F0-C65A9C75A95C}">
      <dsp:nvSpPr>
        <dsp:cNvPr id="0" name=""/>
        <dsp:cNvSpPr/>
      </dsp:nvSpPr>
      <dsp:spPr>
        <a:xfrm>
          <a:off x="5756096" y="2284488"/>
          <a:ext cx="2920331" cy="182520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50800" rIns="76200" bIns="50800" numCol="1" spcCol="1270" anchor="ctr" anchorCtr="0">
          <a:noAutofit/>
        </a:bodyPr>
        <a:lstStyle/>
        <a:p>
          <a:pPr marL="0" lvl="0" indent="0" algn="ctr" defTabSz="1778000">
            <a:lnSpc>
              <a:spcPct val="90000"/>
            </a:lnSpc>
            <a:spcBef>
              <a:spcPct val="0"/>
            </a:spcBef>
            <a:spcAft>
              <a:spcPct val="35000"/>
            </a:spcAft>
            <a:buNone/>
          </a:pPr>
          <a:r>
            <a:rPr lang="en-US" sz="4000" kern="1200" dirty="0">
              <a:latin typeface="Times New Roman" panose="02020603050405020304" pitchFamily="18" charset="0"/>
              <a:cs typeface="Times New Roman" panose="02020603050405020304" pitchFamily="18" charset="0"/>
            </a:rPr>
            <a:t>documentary</a:t>
          </a:r>
          <a:endParaRPr lang="ru-RU" sz="4000" kern="1200" dirty="0">
            <a:latin typeface="Times New Roman" panose="02020603050405020304" pitchFamily="18" charset="0"/>
            <a:cs typeface="Times New Roman" panose="02020603050405020304" pitchFamily="18" charset="0"/>
          </a:endParaRPr>
        </a:p>
      </dsp:txBody>
      <dsp:txXfrm>
        <a:off x="5809554" y="2337946"/>
        <a:ext cx="2813415" cy="1718291"/>
      </dsp:txXfrm>
    </dsp:sp>
    <dsp:sp modelId="{7303A6FE-0B75-DB4C-9FFB-534A7A0B1713}">
      <dsp:nvSpPr>
        <dsp:cNvPr id="0" name=""/>
        <dsp:cNvSpPr/>
      </dsp:nvSpPr>
      <dsp:spPr>
        <a:xfrm>
          <a:off x="5391055" y="1828186"/>
          <a:ext cx="365041" cy="3650414"/>
        </a:xfrm>
        <a:custGeom>
          <a:avLst/>
          <a:gdLst/>
          <a:ahLst/>
          <a:cxnLst/>
          <a:rect l="0" t="0" r="0" b="0"/>
          <a:pathLst>
            <a:path>
              <a:moveTo>
                <a:pt x="0" y="0"/>
              </a:moveTo>
              <a:lnTo>
                <a:pt x="0" y="3650414"/>
              </a:lnTo>
              <a:lnTo>
                <a:pt x="365041" y="36504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277F4D-5ED4-5549-85BF-E6FB49A963C6}">
      <dsp:nvSpPr>
        <dsp:cNvPr id="0" name=""/>
        <dsp:cNvSpPr/>
      </dsp:nvSpPr>
      <dsp:spPr>
        <a:xfrm>
          <a:off x="5756096" y="4565997"/>
          <a:ext cx="2920331" cy="182520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50800" rIns="76200" bIns="50800" numCol="1" spcCol="1270" anchor="ctr" anchorCtr="0">
          <a:noAutofit/>
        </a:bodyPr>
        <a:lstStyle/>
        <a:p>
          <a:pPr marL="0" lvl="0" indent="0" algn="ctr" defTabSz="1778000">
            <a:lnSpc>
              <a:spcPct val="90000"/>
            </a:lnSpc>
            <a:spcBef>
              <a:spcPct val="0"/>
            </a:spcBef>
            <a:spcAft>
              <a:spcPct val="35000"/>
            </a:spcAft>
            <a:buNone/>
          </a:pPr>
          <a:r>
            <a:rPr lang="en-US" sz="4000" kern="1200" dirty="0">
              <a:latin typeface="Times New Roman" panose="02020603050405020304" pitchFamily="18" charset="0"/>
              <a:cs typeface="Times New Roman" panose="02020603050405020304" pitchFamily="18" charset="0"/>
            </a:rPr>
            <a:t>electronic</a:t>
          </a:r>
          <a:endParaRPr lang="ru-RU" sz="4000" kern="1200" dirty="0">
            <a:latin typeface="Times New Roman" panose="02020603050405020304" pitchFamily="18" charset="0"/>
            <a:cs typeface="Times New Roman" panose="02020603050405020304" pitchFamily="18" charset="0"/>
          </a:endParaRPr>
        </a:p>
      </dsp:txBody>
      <dsp:txXfrm>
        <a:off x="5809554" y="4619455"/>
        <a:ext cx="2813415" cy="1718291"/>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2552" y="3192907"/>
            <a:ext cx="15555595" cy="2162937"/>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2745105" y="5767832"/>
            <a:ext cx="12810490" cy="257492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50" b="0" i="0">
                <a:solidFill>
                  <a:schemeClr val="tx1"/>
                </a:solidFill>
                <a:latin typeface="Verdana"/>
                <a:cs typeface="Verdana"/>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50" b="0" i="0">
                <a:solidFill>
                  <a:schemeClr val="tx1"/>
                </a:solidFill>
                <a:latin typeface="Verdana"/>
                <a:cs typeface="Verdana"/>
              </a:defRPr>
            </a:lvl1pPr>
          </a:lstStyle>
          <a:p>
            <a:endParaRPr/>
          </a:p>
        </p:txBody>
      </p:sp>
      <p:sp>
        <p:nvSpPr>
          <p:cNvPr id="3" name="Holder 3"/>
          <p:cNvSpPr>
            <a:spLocks noGrp="1"/>
          </p:cNvSpPr>
          <p:nvPr>
            <p:ph sz="half" idx="2"/>
          </p:nvPr>
        </p:nvSpPr>
        <p:spPr>
          <a:xfrm>
            <a:off x="915035" y="2368931"/>
            <a:ext cx="7960804" cy="679780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24860" y="2368931"/>
            <a:ext cx="7960804" cy="679780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750" b="0" i="0">
                <a:solidFill>
                  <a:schemeClr val="tx1"/>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9/28/23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770397" y="922111"/>
            <a:ext cx="8333105" cy="1219835"/>
          </a:xfrm>
          <a:prstGeom prst="rect">
            <a:avLst/>
          </a:prstGeom>
        </p:spPr>
        <p:txBody>
          <a:bodyPr wrap="square" lIns="0" tIns="0" rIns="0" bIns="0">
            <a:spAutoFit/>
          </a:bodyPr>
          <a:lstStyle>
            <a:lvl1pPr>
              <a:defRPr sz="2750" b="0" i="0">
                <a:solidFill>
                  <a:schemeClr val="tx1"/>
                </a:solidFill>
                <a:latin typeface="Verdana"/>
                <a:cs typeface="Verdana"/>
              </a:defRPr>
            </a:lvl1pPr>
          </a:lstStyle>
          <a:p>
            <a:endParaRPr/>
          </a:p>
        </p:txBody>
      </p:sp>
      <p:sp>
        <p:nvSpPr>
          <p:cNvPr id="3" name="Holder 3"/>
          <p:cNvSpPr>
            <a:spLocks noGrp="1"/>
          </p:cNvSpPr>
          <p:nvPr>
            <p:ph type="body" idx="1"/>
          </p:nvPr>
        </p:nvSpPr>
        <p:spPr>
          <a:xfrm>
            <a:off x="915035" y="2368931"/>
            <a:ext cx="16470630" cy="679780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222238" y="9578721"/>
            <a:ext cx="5856224" cy="51498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5035" y="9578721"/>
            <a:ext cx="4209161" cy="51498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9/28/23</a:t>
            </a:fld>
            <a:endParaRPr lang="en-US"/>
          </a:p>
        </p:txBody>
      </p:sp>
      <p:sp>
        <p:nvSpPr>
          <p:cNvPr id="6" name="Holder 6"/>
          <p:cNvSpPr>
            <a:spLocks noGrp="1"/>
          </p:cNvSpPr>
          <p:nvPr>
            <p:ph type="sldNum" sz="quarter" idx="7"/>
          </p:nvPr>
        </p:nvSpPr>
        <p:spPr>
          <a:xfrm>
            <a:off x="13176505" y="9578721"/>
            <a:ext cx="4209161" cy="51498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439001" y="5617836"/>
            <a:ext cx="11422698" cy="2839945"/>
          </a:xfrm>
          <a:prstGeom prst="rect">
            <a:avLst/>
          </a:prstGeom>
        </p:spPr>
        <p:txBody>
          <a:bodyPr vert="horz" wrap="square" lIns="0" tIns="107950" rIns="0" bIns="0" rtlCol="0">
            <a:spAutoFit/>
          </a:bodyPr>
          <a:lstStyle/>
          <a:p>
            <a:pPr marL="12700" marR="5080" algn="ctr">
              <a:lnSpc>
                <a:spcPct val="130000"/>
              </a:lnSpc>
              <a:spcBef>
                <a:spcPts val="850"/>
              </a:spcBef>
            </a:pPr>
            <a:r>
              <a:rPr lang="en-US" sz="3500" b="1" spc="145" dirty="0">
                <a:latin typeface="Times New Roman" panose="02020603050405020304" pitchFamily="18" charset="0"/>
                <a:cs typeface="Times New Roman" panose="02020603050405020304" pitchFamily="18" charset="0"/>
              </a:rPr>
              <a:t>ANALYSIS AND ASSESSMENT OF CUSTOMS RISKS, DEVELOPMENT OF CUSTOMS RISK MANAGEMENT MEASURES TO DETERMINE THE FORMS AND SCOPE OF CUSTOMS CONTROL</a:t>
            </a:r>
          </a:p>
        </p:txBody>
      </p:sp>
      <p:sp>
        <p:nvSpPr>
          <p:cNvPr id="3" name="object 3"/>
          <p:cNvSpPr/>
          <p:nvPr/>
        </p:nvSpPr>
        <p:spPr>
          <a:xfrm>
            <a:off x="0" y="981254"/>
            <a:ext cx="7768590" cy="114300"/>
          </a:xfrm>
          <a:custGeom>
            <a:avLst/>
            <a:gdLst/>
            <a:ahLst/>
            <a:cxnLst/>
            <a:rect l="l" t="t" r="r" b="b"/>
            <a:pathLst>
              <a:path w="7768590" h="114300">
                <a:moveTo>
                  <a:pt x="7768590" y="114300"/>
                </a:moveTo>
                <a:lnTo>
                  <a:pt x="0" y="114300"/>
                </a:lnTo>
                <a:lnTo>
                  <a:pt x="0" y="0"/>
                </a:lnTo>
                <a:lnTo>
                  <a:pt x="7768590" y="0"/>
                </a:lnTo>
                <a:lnTo>
                  <a:pt x="7768590" y="114300"/>
                </a:lnTo>
                <a:close/>
              </a:path>
            </a:pathLst>
          </a:custGeom>
          <a:solidFill>
            <a:srgbClr val="000000"/>
          </a:solidFill>
        </p:spPr>
        <p:txBody>
          <a:bodyPr wrap="square" lIns="0" tIns="0" rIns="0" bIns="0" rtlCol="0"/>
          <a:lstStyle/>
          <a:p>
            <a:endParaRPr/>
          </a:p>
        </p:txBody>
      </p:sp>
      <p:sp>
        <p:nvSpPr>
          <p:cNvPr id="4" name="object 4"/>
          <p:cNvSpPr/>
          <p:nvPr/>
        </p:nvSpPr>
        <p:spPr>
          <a:xfrm>
            <a:off x="10519409" y="9191445"/>
            <a:ext cx="7768590" cy="114300"/>
          </a:xfrm>
          <a:custGeom>
            <a:avLst/>
            <a:gdLst/>
            <a:ahLst/>
            <a:cxnLst/>
            <a:rect l="l" t="t" r="r" b="b"/>
            <a:pathLst>
              <a:path w="7768590" h="114300">
                <a:moveTo>
                  <a:pt x="0" y="0"/>
                </a:moveTo>
                <a:lnTo>
                  <a:pt x="7768590" y="0"/>
                </a:lnTo>
                <a:lnTo>
                  <a:pt x="7768590" y="114300"/>
                </a:lnTo>
                <a:lnTo>
                  <a:pt x="0" y="114300"/>
                </a:lnTo>
                <a:lnTo>
                  <a:pt x="0" y="0"/>
                </a:lnTo>
                <a:close/>
              </a:path>
            </a:pathLst>
          </a:custGeom>
          <a:solidFill>
            <a:srgbClr val="000000"/>
          </a:solidFill>
        </p:spPr>
        <p:txBody>
          <a:bodyPr wrap="square" lIns="0" tIns="0" rIns="0" bIns="0" rtlCol="0"/>
          <a:lstStyle/>
          <a:p>
            <a:endParaRPr/>
          </a:p>
        </p:txBody>
      </p:sp>
      <p:pic>
        <p:nvPicPr>
          <p:cNvPr id="5" name="object 5"/>
          <p:cNvPicPr/>
          <p:nvPr/>
        </p:nvPicPr>
        <p:blipFill>
          <a:blip r:embed="rId2" cstate="print"/>
          <a:stretch>
            <a:fillRect/>
          </a:stretch>
        </p:blipFill>
        <p:spPr>
          <a:xfrm>
            <a:off x="2047875" y="1437408"/>
            <a:ext cx="14192249" cy="383857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8" name="Picture 2" descr="Plan pracy pedagoga – Pedagog i psycholog">
            <a:extLst>
              <a:ext uri="{FF2B5EF4-FFF2-40B4-BE49-F238E27FC236}">
                <a16:creationId xmlns:a16="http://schemas.microsoft.com/office/drawing/2014/main" id="{5124747C-F44A-03D8-69F8-C957A5DD72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6350" y="120650"/>
            <a:ext cx="2857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647C80B-4D4A-2D1F-E7B1-84AD9523F4BE}"/>
              </a:ext>
            </a:extLst>
          </p:cNvPr>
          <p:cNvSpPr txBox="1"/>
          <p:nvPr/>
        </p:nvSpPr>
        <p:spPr>
          <a:xfrm>
            <a:off x="615950" y="2101850"/>
            <a:ext cx="14630400" cy="6560707"/>
          </a:xfrm>
          <a:prstGeom prst="rect">
            <a:avLst/>
          </a:prstGeom>
          <a:noFill/>
        </p:spPr>
        <p:txBody>
          <a:bodyPr wrap="square">
            <a:spAutoFit/>
          </a:bodyPr>
          <a:lstStyle/>
          <a:p>
            <a:pPr indent="4763" algn="just">
              <a:lnSpc>
                <a:spcPct val="130000"/>
              </a:lnSpc>
              <a:spcAft>
                <a:spcPts val="1000"/>
              </a:spcAft>
            </a:pPr>
            <a:r>
              <a:rPr lang="en-US"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a:t>
            </a:r>
            <a:r>
              <a:rPr lang="uk-UA" sz="45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uk-UA"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Legally enshrined tools for </a:t>
            </a:r>
            <a:r>
              <a:rPr lang="en-US" sz="4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analysing</a:t>
            </a:r>
            <a:r>
              <a:rPr lang="en-US"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and assessing customs risks in Ukraine</a:t>
            </a:r>
            <a:endParaRPr lang="ru-UA" sz="45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763" algn="just">
              <a:lnSpc>
                <a:spcPct val="130000"/>
              </a:lnSpc>
              <a:spcAft>
                <a:spcPts val="1000"/>
              </a:spcAft>
            </a:pPr>
            <a:r>
              <a:rPr lang="en-US"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a:t>
            </a:r>
            <a:r>
              <a:rPr lang="uk-UA" sz="45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uk-UA"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Developing risk profiles and identifying risk indicators as part of the profiling process</a:t>
            </a:r>
            <a:endParaRPr lang="ru-UA" sz="45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763" algn="just">
              <a:lnSpc>
                <a:spcPct val="130000"/>
              </a:lnSpc>
              <a:spcAft>
                <a:spcPts val="1000"/>
              </a:spcAft>
            </a:pPr>
            <a:r>
              <a:rPr lang="en-US"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5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a:t>
            </a:r>
            <a:r>
              <a:rPr lang="uk-UA" sz="45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r>
              <a:rPr lang="uk-UA"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Orienting, guidelines for customs officials to </a:t>
            </a:r>
            <a:r>
              <a:rPr lang="en-US" sz="45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analyse</a:t>
            </a:r>
            <a:r>
              <a:rPr lang="en-US" sz="45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identify and assess risks and random selection as essential methods of risk management system</a:t>
            </a:r>
            <a:endParaRPr lang="ru-UA" sz="45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75956" y="4662554"/>
            <a:ext cx="15935324" cy="4486275"/>
          </a:xfrm>
          <a:prstGeom prst="rect">
            <a:avLst/>
          </a:prstGeom>
        </p:spPr>
      </p:pic>
      <p:sp>
        <p:nvSpPr>
          <p:cNvPr id="3" name="object 3"/>
          <p:cNvSpPr txBox="1">
            <a:spLocks noGrp="1"/>
          </p:cNvSpPr>
          <p:nvPr>
            <p:ph type="title"/>
          </p:nvPr>
        </p:nvSpPr>
        <p:spPr>
          <a:xfrm>
            <a:off x="1682750" y="1967979"/>
            <a:ext cx="4693182" cy="709168"/>
          </a:xfrm>
          <a:prstGeom prst="rect">
            <a:avLst/>
          </a:prstGeom>
        </p:spPr>
        <p:txBody>
          <a:bodyPr vert="horz" wrap="square" lIns="0" tIns="16510" rIns="0" bIns="0" rtlCol="0">
            <a:spAutoFit/>
          </a:bodyPr>
          <a:lstStyle/>
          <a:p>
            <a:pPr marL="12700">
              <a:lnSpc>
                <a:spcPct val="100000"/>
              </a:lnSpc>
              <a:spcBef>
                <a:spcPts val="130"/>
              </a:spcBef>
            </a:pPr>
            <a:r>
              <a:rPr lang="en-US" sz="4500" b="1" spc="40" dirty="0">
                <a:latin typeface="Times New Roman" panose="02020603050405020304" pitchFamily="18" charset="0"/>
                <a:cs typeface="Times New Roman" panose="02020603050405020304" pitchFamily="18" charset="0"/>
              </a:rPr>
              <a:t>INTRODUCTION</a:t>
            </a:r>
          </a:p>
        </p:txBody>
      </p:sp>
      <p:sp>
        <p:nvSpPr>
          <p:cNvPr id="4" name="object 4"/>
          <p:cNvSpPr txBox="1"/>
          <p:nvPr/>
        </p:nvSpPr>
        <p:spPr>
          <a:xfrm>
            <a:off x="8861996" y="1216299"/>
            <a:ext cx="8249284" cy="2212529"/>
          </a:xfrm>
          <a:prstGeom prst="rect">
            <a:avLst/>
          </a:prstGeom>
        </p:spPr>
        <p:txBody>
          <a:bodyPr vert="horz" wrap="square" lIns="0" tIns="44450" rIns="0" bIns="0" rtlCol="0">
            <a:spAutoFit/>
          </a:bodyPr>
          <a:lstStyle/>
          <a:p>
            <a:pPr marL="12700" marR="5080" algn="just">
              <a:lnSpc>
                <a:spcPct val="120000"/>
              </a:lnSpc>
              <a:spcBef>
                <a:spcPts val="350"/>
              </a:spcBef>
            </a:pPr>
            <a:r>
              <a:rPr lang="uk-UA" sz="3000" dirty="0">
                <a:latin typeface="Times New Roman" panose="02020603050405020304" pitchFamily="18" charset="0"/>
                <a:cs typeface="Times New Roman" panose="02020603050405020304" pitchFamily="18" charset="0"/>
              </a:rPr>
              <a:t>   </a:t>
            </a:r>
            <a:r>
              <a:rPr lang="en-US" sz="3000" dirty="0">
                <a:latin typeface="Times New Roman" panose="02020603050405020304" pitchFamily="18" charset="0"/>
                <a:cs typeface="Times New Roman" panose="02020603050405020304" pitchFamily="18" charset="0"/>
              </a:rPr>
              <a:t>The analysis and assessment of customs risks, as well as the development of customs risk management measures, are essential components of a robust customs risk management system. </a:t>
            </a:r>
            <a:endParaRPr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5568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A842FBE-48C4-584E-34BA-F3AB6DD8061E}"/>
              </a:ext>
            </a:extLst>
          </p:cNvPr>
          <p:cNvSpPr txBox="1"/>
          <p:nvPr/>
        </p:nvSpPr>
        <p:spPr>
          <a:xfrm>
            <a:off x="175683" y="2254250"/>
            <a:ext cx="6182978" cy="1323439"/>
          </a:xfrm>
          <a:prstGeom prst="rect">
            <a:avLst/>
          </a:prstGeom>
          <a:noFill/>
        </p:spPr>
        <p:txBody>
          <a:bodyPr wrap="square">
            <a:spAutoFit/>
          </a:bodyPr>
          <a:lstStyle/>
          <a:p>
            <a:pPr algn="ct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RISK MANAGEMENT SYSTEM</a:t>
            </a:r>
            <a:endParaRPr lang="uk-UA" sz="4000" dirty="0">
              <a:latin typeface="Times New Roman" panose="02020603050405020304" pitchFamily="18" charset="0"/>
              <a:cs typeface="Times New Roman" panose="02020603050405020304" pitchFamily="18" charset="0"/>
            </a:endParaRPr>
          </a:p>
        </p:txBody>
      </p:sp>
      <p:graphicFrame>
        <p:nvGraphicFramePr>
          <p:cNvPr id="8" name="Схема 7">
            <a:extLst>
              <a:ext uri="{FF2B5EF4-FFF2-40B4-BE49-F238E27FC236}">
                <a16:creationId xmlns:a16="http://schemas.microsoft.com/office/drawing/2014/main" id="{E693A6FD-4525-5E85-A79C-1A57478CEAC4}"/>
              </a:ext>
            </a:extLst>
          </p:cNvPr>
          <p:cNvGraphicFramePr/>
          <p:nvPr>
            <p:extLst>
              <p:ext uri="{D42A27DB-BD31-4B8C-83A1-F6EECF244321}">
                <p14:modId xmlns:p14="http://schemas.microsoft.com/office/powerpoint/2010/main" val="474563575"/>
              </p:ext>
            </p:extLst>
          </p:nvPr>
        </p:nvGraphicFramePr>
        <p:xfrm>
          <a:off x="5949950" y="1083028"/>
          <a:ext cx="12200467" cy="81336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Рисунок 9">
            <a:extLst>
              <a:ext uri="{FF2B5EF4-FFF2-40B4-BE49-F238E27FC236}">
                <a16:creationId xmlns:a16="http://schemas.microsoft.com/office/drawing/2014/main" id="{3198FB26-879F-99A9-967A-7BEB0F8D3C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2983" y="3763999"/>
            <a:ext cx="4308378" cy="428145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714927" y="1801059"/>
            <a:ext cx="8081645" cy="1655261"/>
          </a:xfrm>
          <a:prstGeom prst="rect">
            <a:avLst/>
          </a:prstGeom>
        </p:spPr>
        <p:txBody>
          <a:bodyPr vert="horz" wrap="square" lIns="0" tIns="43180" rIns="0" bIns="0" rtlCol="0">
            <a:spAutoFit/>
          </a:bodyPr>
          <a:lstStyle/>
          <a:p>
            <a:pPr marL="12700" marR="5080" algn="ctr">
              <a:lnSpc>
                <a:spcPct val="120000"/>
              </a:lnSpc>
              <a:spcBef>
                <a:spcPts val="340"/>
              </a:spcBef>
            </a:pPr>
            <a:r>
              <a:rPr lang="en-US" sz="3000" dirty="0">
                <a:effectLst/>
                <a:latin typeface="Times New Roman" panose="02020603050405020304" pitchFamily="18" charset="0"/>
                <a:ea typeface="Calibri" panose="020F0502020204030204" pitchFamily="34" charset="0"/>
              </a:rPr>
              <a:t>criteria with predefined parameters, the use of which makes it possible to select the object of control that poses a risk</a:t>
            </a:r>
            <a:endParaRPr sz="3000" dirty="0">
              <a:latin typeface="Verdana"/>
              <a:cs typeface="Verdana"/>
            </a:endParaRPr>
          </a:p>
        </p:txBody>
      </p:sp>
      <p:sp>
        <p:nvSpPr>
          <p:cNvPr id="5" name="object 5"/>
          <p:cNvSpPr/>
          <p:nvPr/>
        </p:nvSpPr>
        <p:spPr>
          <a:xfrm>
            <a:off x="10644765" y="954899"/>
            <a:ext cx="7643495" cy="114300"/>
          </a:xfrm>
          <a:custGeom>
            <a:avLst/>
            <a:gdLst/>
            <a:ahLst/>
            <a:cxnLst/>
            <a:rect l="l" t="t" r="r" b="b"/>
            <a:pathLst>
              <a:path w="7643494" h="114300">
                <a:moveTo>
                  <a:pt x="0" y="0"/>
                </a:moveTo>
                <a:lnTo>
                  <a:pt x="7643234" y="0"/>
                </a:lnTo>
                <a:lnTo>
                  <a:pt x="7643234" y="114300"/>
                </a:lnTo>
                <a:lnTo>
                  <a:pt x="0" y="114300"/>
                </a:lnTo>
                <a:lnTo>
                  <a:pt x="0" y="0"/>
                </a:lnTo>
                <a:close/>
              </a:path>
            </a:pathLst>
          </a:custGeom>
          <a:solidFill>
            <a:srgbClr val="000000"/>
          </a:solidFill>
        </p:spPr>
        <p:txBody>
          <a:bodyPr wrap="square" lIns="0" tIns="0" rIns="0" bIns="0" rtlCol="0"/>
          <a:lstStyle/>
          <a:p>
            <a:endParaRPr/>
          </a:p>
        </p:txBody>
      </p:sp>
      <p:sp>
        <p:nvSpPr>
          <p:cNvPr id="7" name="Заголовок 6">
            <a:extLst>
              <a:ext uri="{FF2B5EF4-FFF2-40B4-BE49-F238E27FC236}">
                <a16:creationId xmlns:a16="http://schemas.microsoft.com/office/drawing/2014/main" id="{440608BD-685E-35CB-C9CE-F884F92C61ED}"/>
              </a:ext>
            </a:extLst>
          </p:cNvPr>
          <p:cNvSpPr>
            <a:spLocks noGrp="1"/>
          </p:cNvSpPr>
          <p:nvPr>
            <p:ph type="title"/>
          </p:nvPr>
        </p:nvSpPr>
        <p:spPr>
          <a:xfrm>
            <a:off x="11021637" y="1475827"/>
            <a:ext cx="6889750" cy="615553"/>
          </a:xfrm>
        </p:spPr>
        <p:txBody>
          <a:bodyPr/>
          <a:lstStyle/>
          <a:p>
            <a:pPr algn="ctr"/>
            <a:r>
              <a:rPr lang="en-US" sz="4000" b="1" dirty="0">
                <a:effectLst/>
                <a:latin typeface="Times New Roman" panose="02020603050405020304" pitchFamily="18" charset="0"/>
                <a:ea typeface="Calibri" panose="020F0502020204030204" pitchFamily="34" charset="0"/>
              </a:rPr>
              <a:t>RISK INDICATORS</a:t>
            </a:r>
            <a:endParaRPr lang="uk-UA" sz="4000" b="1" dirty="0"/>
          </a:p>
        </p:txBody>
      </p:sp>
      <p:pic>
        <p:nvPicPr>
          <p:cNvPr id="2050" name="Picture 2" descr="Стрелка пнг на прозрачном фоне - фото и картинки abrakadabra.fun">
            <a:extLst>
              <a:ext uri="{FF2B5EF4-FFF2-40B4-BE49-F238E27FC236}">
                <a16:creationId xmlns:a16="http://schemas.microsoft.com/office/drawing/2014/main" id="{061FA4E0-E1FC-1454-66B5-EFB1A795FF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0171938" y="2533838"/>
            <a:ext cx="4161094" cy="181297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Схема 7">
            <a:extLst>
              <a:ext uri="{FF2B5EF4-FFF2-40B4-BE49-F238E27FC236}">
                <a16:creationId xmlns:a16="http://schemas.microsoft.com/office/drawing/2014/main" id="{CFAF0117-6451-3001-0072-2B683C51BC61}"/>
              </a:ext>
            </a:extLst>
          </p:cNvPr>
          <p:cNvGraphicFramePr/>
          <p:nvPr>
            <p:extLst>
              <p:ext uri="{D42A27DB-BD31-4B8C-83A1-F6EECF244321}">
                <p14:modId xmlns:p14="http://schemas.microsoft.com/office/powerpoint/2010/main" val="179399793"/>
              </p:ext>
            </p:extLst>
          </p:nvPr>
        </p:nvGraphicFramePr>
        <p:xfrm>
          <a:off x="3050116" y="4528952"/>
          <a:ext cx="12200467" cy="81336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C7BE8610-D681-3033-2BED-85087810FE19}"/>
              </a:ext>
            </a:extLst>
          </p:cNvPr>
          <p:cNvSpPr txBox="1"/>
          <p:nvPr/>
        </p:nvSpPr>
        <p:spPr>
          <a:xfrm rot="2500262">
            <a:off x="5865135" y="4723797"/>
            <a:ext cx="2888438" cy="861774"/>
          </a:xfrm>
          <a:prstGeom prst="rect">
            <a:avLst/>
          </a:prstGeom>
          <a:noFill/>
        </p:spPr>
        <p:txBody>
          <a:bodyPr wrap="square">
            <a:spAutoFit/>
          </a:bodyPr>
          <a:lstStyle/>
          <a:p>
            <a:pPr algn="ctr"/>
            <a:r>
              <a:rPr lang="en-US" sz="2500" b="1" dirty="0">
                <a:effectLst/>
                <a:latin typeface="Times New Roman" panose="02020603050405020304" pitchFamily="18" charset="0"/>
                <a:ea typeface="Calibri" panose="020F0502020204030204" pitchFamily="34" charset="0"/>
              </a:rPr>
              <a:t>lists of risk indicators </a:t>
            </a:r>
            <a:endParaRPr lang="uk-UA" sz="2500" b="1" dirty="0"/>
          </a:p>
        </p:txBody>
      </p:sp>
      <p:sp>
        <p:nvSpPr>
          <p:cNvPr id="11" name="TextBox 10">
            <a:extLst>
              <a:ext uri="{FF2B5EF4-FFF2-40B4-BE49-F238E27FC236}">
                <a16:creationId xmlns:a16="http://schemas.microsoft.com/office/drawing/2014/main" id="{99F313E6-56A1-1BCB-BDE9-660A2D6B592B}"/>
              </a:ext>
            </a:extLst>
          </p:cNvPr>
          <p:cNvSpPr txBox="1"/>
          <p:nvPr/>
        </p:nvSpPr>
        <p:spPr>
          <a:xfrm>
            <a:off x="10130248" y="3192013"/>
            <a:ext cx="2209799" cy="553998"/>
          </a:xfrm>
          <a:prstGeom prst="rect">
            <a:avLst/>
          </a:prstGeom>
          <a:noFill/>
        </p:spPr>
        <p:txBody>
          <a:bodyPr wrap="square">
            <a:spAutoFit/>
          </a:bodyPr>
          <a:lstStyle/>
          <a:p>
            <a:pPr algn="ctr"/>
            <a:r>
              <a:rPr lang="en-US" sz="3000" b="1" dirty="0">
                <a:latin typeface="Times New Roman" panose="02020603050405020304" pitchFamily="18" charset="0"/>
              </a:rPr>
              <a:t>are</a:t>
            </a:r>
            <a:endParaRPr lang="uk-UA" sz="3000" b="1" dirty="0"/>
          </a:p>
        </p:txBody>
      </p:sp>
      <p:pic>
        <p:nvPicPr>
          <p:cNvPr id="2052" name="Picture 4" descr="Стрелка пнг на прозрачном фоне - фото и картинки abrakadabra.fun">
            <a:extLst>
              <a:ext uri="{FF2B5EF4-FFF2-40B4-BE49-F238E27FC236}">
                <a16:creationId xmlns:a16="http://schemas.microsoft.com/office/drawing/2014/main" id="{90577F04-6D86-5F93-2173-D1DB0BD0C2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130154">
            <a:off x="5537250" y="3418577"/>
            <a:ext cx="3060859" cy="456539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What Are Key Risk Indicators (KRI)? |">
            <a:extLst>
              <a:ext uri="{FF2B5EF4-FFF2-40B4-BE49-F238E27FC236}">
                <a16:creationId xmlns:a16="http://schemas.microsoft.com/office/drawing/2014/main" id="{6FAD1313-8B6B-25CF-2147-D285B91EBD8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4261" t="3000" r="3636" b="4907"/>
          <a:stretch/>
        </p:blipFill>
        <p:spPr bwMode="auto">
          <a:xfrm>
            <a:off x="12808924" y="4271053"/>
            <a:ext cx="4883318" cy="28604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2724753" y="577850"/>
            <a:ext cx="12851194" cy="3323089"/>
          </a:xfrm>
          <a:prstGeom prst="rect">
            <a:avLst/>
          </a:prstGeom>
        </p:spPr>
        <p:txBody>
          <a:bodyPr vert="horz" wrap="square" lIns="0" tIns="46990" rIns="0" bIns="0" rtlCol="0">
            <a:spAutoFit/>
          </a:bodyPr>
          <a:lstStyle/>
          <a:p>
            <a:pPr marL="12700" marR="5080" algn="just">
              <a:lnSpc>
                <a:spcPct val="120000"/>
              </a:lnSpc>
              <a:spcBef>
                <a:spcPts val="370"/>
              </a:spcBef>
            </a:pPr>
            <a:r>
              <a:rPr lang="en-US" sz="3000" spc="70" dirty="0">
                <a:latin typeface="Times New Roman" panose="02020603050405020304" pitchFamily="18" charset="0"/>
                <a:cs typeface="Times New Roman" panose="02020603050405020304" pitchFamily="18" charset="0"/>
              </a:rPr>
              <a:t>   The application of the lists of risk indicators does not require the verification of absolutely all indicators for each foreign economic operation. The decision on the application of the risk indicators specified in the list of risk indicators shall be made by the customs official who carries out customs control and customs clearance of goods, or by an official of the customs offence combating unit.</a:t>
            </a:r>
          </a:p>
        </p:txBody>
      </p:sp>
      <p:pic>
        <p:nvPicPr>
          <p:cNvPr id="3074" name="Picture 2" descr="Ризик-індикатори — новий модуль, що підвищить ефективність ваших торгів">
            <a:extLst>
              <a:ext uri="{FF2B5EF4-FFF2-40B4-BE49-F238E27FC236}">
                <a16:creationId xmlns:a16="http://schemas.microsoft.com/office/drawing/2014/main" id="{0837CD4D-578A-9ED6-A4EE-54FDB805AC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1947" y="4286250"/>
            <a:ext cx="12941300" cy="543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9017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255712" y="1157221"/>
            <a:ext cx="5132070" cy="632224"/>
          </a:xfrm>
          <a:prstGeom prst="rect">
            <a:avLst/>
          </a:prstGeom>
        </p:spPr>
        <p:txBody>
          <a:bodyPr vert="horz" wrap="square" lIns="0" tIns="16510" rIns="0" bIns="0" rtlCol="0">
            <a:spAutoFit/>
          </a:bodyPr>
          <a:lstStyle/>
          <a:p>
            <a:pPr marL="12700" algn="ctr">
              <a:lnSpc>
                <a:spcPct val="100000"/>
              </a:lnSpc>
              <a:spcBef>
                <a:spcPts val="130"/>
              </a:spcBef>
            </a:pPr>
            <a:r>
              <a:rPr lang="en-US" sz="4000" b="1" dirty="0">
                <a:effectLst/>
                <a:latin typeface="Times New Roman" panose="02020603050405020304" pitchFamily="18" charset="0"/>
                <a:ea typeface="Calibri" panose="020F0502020204030204" pitchFamily="34" charset="0"/>
              </a:rPr>
              <a:t>RISK PROFILE</a:t>
            </a:r>
            <a:endParaRPr lang="en-US" sz="4000" b="1" spc="60" dirty="0">
              <a:latin typeface="Tahoma"/>
              <a:cs typeface="Tahoma"/>
            </a:endParaRPr>
          </a:p>
        </p:txBody>
      </p:sp>
      <p:sp>
        <p:nvSpPr>
          <p:cNvPr id="5" name="object 5"/>
          <p:cNvSpPr/>
          <p:nvPr/>
        </p:nvSpPr>
        <p:spPr>
          <a:xfrm>
            <a:off x="0" y="730250"/>
            <a:ext cx="7643495" cy="114300"/>
          </a:xfrm>
          <a:custGeom>
            <a:avLst/>
            <a:gdLst/>
            <a:ahLst/>
            <a:cxnLst/>
            <a:rect l="l" t="t" r="r" b="b"/>
            <a:pathLst>
              <a:path w="7643494" h="114300">
                <a:moveTo>
                  <a:pt x="0" y="0"/>
                </a:moveTo>
                <a:lnTo>
                  <a:pt x="7643234" y="0"/>
                </a:lnTo>
                <a:lnTo>
                  <a:pt x="7643234" y="114300"/>
                </a:lnTo>
                <a:lnTo>
                  <a:pt x="0" y="114300"/>
                </a:lnTo>
                <a:lnTo>
                  <a:pt x="0" y="0"/>
                </a:lnTo>
                <a:close/>
              </a:path>
            </a:pathLst>
          </a:custGeom>
          <a:solidFill>
            <a:srgbClr val="000000"/>
          </a:solidFill>
        </p:spPr>
        <p:txBody>
          <a:bodyPr wrap="square" lIns="0" tIns="0" rIns="0" bIns="0" rtlCol="0"/>
          <a:lstStyle/>
          <a:p>
            <a:endParaRPr/>
          </a:p>
        </p:txBody>
      </p:sp>
      <p:sp>
        <p:nvSpPr>
          <p:cNvPr id="7" name="TextBox 6">
            <a:extLst>
              <a:ext uri="{FF2B5EF4-FFF2-40B4-BE49-F238E27FC236}">
                <a16:creationId xmlns:a16="http://schemas.microsoft.com/office/drawing/2014/main" id="{B3AEC911-A5AF-A558-DE4F-4AD92976E06E}"/>
              </a:ext>
            </a:extLst>
          </p:cNvPr>
          <p:cNvSpPr txBox="1"/>
          <p:nvPr/>
        </p:nvSpPr>
        <p:spPr>
          <a:xfrm>
            <a:off x="8616950" y="1188763"/>
            <a:ext cx="9153524" cy="1714957"/>
          </a:xfrm>
          <a:prstGeom prst="rect">
            <a:avLst/>
          </a:prstGeom>
          <a:noFill/>
        </p:spPr>
        <p:txBody>
          <a:bodyPr wrap="square">
            <a:spAutoFit/>
          </a:bodyPr>
          <a:lstStyle/>
          <a:p>
            <a:pPr indent="450215" algn="ctr">
              <a:lnSpc>
                <a:spcPct val="120000"/>
              </a:lnSpc>
            </a:pPr>
            <a:r>
              <a:rPr lang="en-US" sz="3000" kern="100" dirty="0">
                <a:effectLst/>
                <a:latin typeface="Times New Roman" panose="02020603050405020304" pitchFamily="18" charset="0"/>
                <a:ea typeface="Calibri" panose="020F0502020204030204" pitchFamily="34" charset="0"/>
                <a:cs typeface="Times New Roman" panose="02020603050405020304" pitchFamily="18" charset="0"/>
              </a:rPr>
              <a:t>a description of any set of risks, including certain combinations of risk indicators, resulting from the collection, analysis and </a:t>
            </a:r>
            <a:r>
              <a:rPr lang="en-US" sz="3000" kern="100" dirty="0" err="1">
                <a:effectLst/>
                <a:latin typeface="Times New Roman" panose="02020603050405020304" pitchFamily="18" charset="0"/>
                <a:ea typeface="Calibri" panose="020F0502020204030204" pitchFamily="34" charset="0"/>
                <a:cs typeface="Times New Roman" panose="02020603050405020304" pitchFamily="18" charset="0"/>
              </a:rPr>
              <a:t>systematisation</a:t>
            </a:r>
            <a:r>
              <a:rPr lang="en-US" sz="3000" kern="100" dirty="0">
                <a:effectLst/>
                <a:latin typeface="Times New Roman" panose="02020603050405020304" pitchFamily="18" charset="0"/>
                <a:ea typeface="Calibri" panose="020F0502020204030204" pitchFamily="34" charset="0"/>
                <a:cs typeface="Times New Roman" panose="02020603050405020304" pitchFamily="18" charset="0"/>
              </a:rPr>
              <a:t> of information</a:t>
            </a:r>
            <a:endParaRPr lang="ru-UA" sz="30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Рисунок 8">
            <a:extLst>
              <a:ext uri="{FF2B5EF4-FFF2-40B4-BE49-F238E27FC236}">
                <a16:creationId xmlns:a16="http://schemas.microsoft.com/office/drawing/2014/main" id="{22E0FB81-9624-53F5-BA88-B0E23AB2A4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707158">
            <a:off x="5459987" y="1311758"/>
            <a:ext cx="2504983" cy="3485684"/>
          </a:xfrm>
          <a:prstGeom prst="rect">
            <a:avLst/>
          </a:prstGeom>
        </p:spPr>
      </p:pic>
      <p:sp>
        <p:nvSpPr>
          <p:cNvPr id="11" name="TextBox 10">
            <a:extLst>
              <a:ext uri="{FF2B5EF4-FFF2-40B4-BE49-F238E27FC236}">
                <a16:creationId xmlns:a16="http://schemas.microsoft.com/office/drawing/2014/main" id="{EF396D32-0C9A-7FD8-23C2-A2A54B5A41EF}"/>
              </a:ext>
            </a:extLst>
          </p:cNvPr>
          <p:cNvSpPr txBox="1"/>
          <p:nvPr/>
        </p:nvSpPr>
        <p:spPr>
          <a:xfrm>
            <a:off x="5972036" y="2847547"/>
            <a:ext cx="441146" cy="553998"/>
          </a:xfrm>
          <a:prstGeom prst="rect">
            <a:avLst/>
          </a:prstGeom>
          <a:noFill/>
        </p:spPr>
        <p:txBody>
          <a:bodyPr wrap="none" rtlCol="0">
            <a:spAutoFit/>
          </a:bodyPr>
          <a:lstStyle/>
          <a:p>
            <a:r>
              <a:rPr lang="en-US" sz="3000" b="1" dirty="0">
                <a:latin typeface="Times New Roman" panose="02020603050405020304" pitchFamily="18" charset="0"/>
                <a:cs typeface="Times New Roman" panose="02020603050405020304" pitchFamily="18" charset="0"/>
              </a:rPr>
              <a:t>is</a:t>
            </a:r>
            <a:endParaRPr lang="uk-UA" sz="3000" b="1" dirty="0">
              <a:latin typeface="Times New Roman" panose="02020603050405020304" pitchFamily="18" charset="0"/>
              <a:cs typeface="Times New Roman" panose="02020603050405020304" pitchFamily="18" charset="0"/>
            </a:endParaRPr>
          </a:p>
        </p:txBody>
      </p:sp>
      <p:pic>
        <p:nvPicPr>
          <p:cNvPr id="13" name="Рисунок 12">
            <a:extLst>
              <a:ext uri="{FF2B5EF4-FFF2-40B4-BE49-F238E27FC236}">
                <a16:creationId xmlns:a16="http://schemas.microsoft.com/office/drawing/2014/main" id="{D386A69C-736C-3BC6-3D7D-8D98BFD1F9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853016">
            <a:off x="1255712" y="1852488"/>
            <a:ext cx="4381250" cy="4381250"/>
          </a:xfrm>
          <a:prstGeom prst="rect">
            <a:avLst/>
          </a:prstGeom>
        </p:spPr>
      </p:pic>
      <p:sp>
        <p:nvSpPr>
          <p:cNvPr id="14" name="TextBox 13">
            <a:extLst>
              <a:ext uri="{FF2B5EF4-FFF2-40B4-BE49-F238E27FC236}">
                <a16:creationId xmlns:a16="http://schemas.microsoft.com/office/drawing/2014/main" id="{3428802E-5109-E872-ED34-FF3818D33D1B}"/>
              </a:ext>
            </a:extLst>
          </p:cNvPr>
          <p:cNvSpPr txBox="1"/>
          <p:nvPr/>
        </p:nvSpPr>
        <p:spPr>
          <a:xfrm rot="3492921">
            <a:off x="1773128" y="3591805"/>
            <a:ext cx="2034531" cy="553998"/>
          </a:xfrm>
          <a:prstGeom prst="rect">
            <a:avLst/>
          </a:prstGeom>
          <a:noFill/>
        </p:spPr>
        <p:txBody>
          <a:bodyPr wrap="none" rtlCol="0">
            <a:spAutoFit/>
          </a:bodyPr>
          <a:lstStyle/>
          <a:p>
            <a:r>
              <a:rPr lang="en-US" sz="3000" b="1" dirty="0">
                <a:latin typeface="Times New Roman" panose="02020603050405020304" pitchFamily="18" charset="0"/>
                <a:cs typeface="Times New Roman" panose="02020603050405020304" pitchFamily="18" charset="0"/>
              </a:rPr>
              <a:t>is classified</a:t>
            </a:r>
            <a:endParaRPr lang="uk-UA" sz="3000" b="1" dirty="0">
              <a:latin typeface="Times New Roman" panose="02020603050405020304" pitchFamily="18" charset="0"/>
              <a:cs typeface="Times New Roman" panose="02020603050405020304" pitchFamily="18" charset="0"/>
            </a:endParaRPr>
          </a:p>
        </p:txBody>
      </p:sp>
      <p:graphicFrame>
        <p:nvGraphicFramePr>
          <p:cNvPr id="15" name="Схема 14">
            <a:extLst>
              <a:ext uri="{FF2B5EF4-FFF2-40B4-BE49-F238E27FC236}">
                <a16:creationId xmlns:a16="http://schemas.microsoft.com/office/drawing/2014/main" id="{1ACF295E-1A9F-6661-C2EE-9F8915CB1141}"/>
              </a:ext>
            </a:extLst>
          </p:cNvPr>
          <p:cNvGraphicFramePr/>
          <p:nvPr>
            <p:extLst>
              <p:ext uri="{D42A27DB-BD31-4B8C-83A1-F6EECF244321}">
                <p14:modId xmlns:p14="http://schemas.microsoft.com/office/powerpoint/2010/main" val="3270165622"/>
              </p:ext>
            </p:extLst>
          </p:nvPr>
        </p:nvGraphicFramePr>
        <p:xfrm>
          <a:off x="7773140" y="3868804"/>
          <a:ext cx="9139424" cy="63941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104" name="Picture 8" descr="What is your Asset Allocation Based On Your Risk Profile?">
            <a:extLst>
              <a:ext uri="{FF2B5EF4-FFF2-40B4-BE49-F238E27FC236}">
                <a16:creationId xmlns:a16="http://schemas.microsoft.com/office/drawing/2014/main" id="{2C66A6D8-3873-9D03-C82D-AFB9D8873D2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7789" r="13500"/>
          <a:stretch/>
        </p:blipFill>
        <p:spPr bwMode="auto">
          <a:xfrm>
            <a:off x="228817" y="5954513"/>
            <a:ext cx="4457740" cy="397352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82688" y="5607050"/>
            <a:ext cx="15935324" cy="4486275"/>
          </a:xfrm>
          <a:prstGeom prst="rect">
            <a:avLst/>
          </a:prstGeom>
        </p:spPr>
      </p:pic>
      <p:sp>
        <p:nvSpPr>
          <p:cNvPr id="4" name="object 4"/>
          <p:cNvSpPr txBox="1"/>
          <p:nvPr/>
        </p:nvSpPr>
        <p:spPr>
          <a:xfrm>
            <a:off x="9683750" y="1706335"/>
            <a:ext cx="8290559" cy="3558603"/>
          </a:xfrm>
          <a:prstGeom prst="rect">
            <a:avLst/>
          </a:prstGeom>
        </p:spPr>
        <p:txBody>
          <a:bodyPr vert="horz" wrap="square" lIns="0" tIns="47625" rIns="0" bIns="0" rtlCol="0">
            <a:spAutoFit/>
          </a:bodyPr>
          <a:lstStyle/>
          <a:p>
            <a:pPr marL="12700" marR="5080" algn="just">
              <a:lnSpc>
                <a:spcPct val="120000"/>
              </a:lnSpc>
              <a:spcBef>
                <a:spcPts val="375"/>
              </a:spcBef>
            </a:pPr>
            <a:r>
              <a:rPr lang="en-US" sz="2750" spc="25" dirty="0">
                <a:latin typeface="Times New Roman" panose="02020603050405020304" pitchFamily="18" charset="0"/>
                <a:cs typeface="Times New Roman" panose="02020603050405020304" pitchFamily="18" charset="0"/>
              </a:rPr>
              <a:t>an information about </a:t>
            </a:r>
            <a:r>
              <a:rPr lang="en-US" sz="2750" spc="25" dirty="0">
                <a:highlight>
                  <a:srgbClr val="00FF00"/>
                </a:highlight>
                <a:latin typeface="Times New Roman" panose="02020603050405020304" pitchFamily="18" charset="0"/>
                <a:cs typeface="Times New Roman" panose="02020603050405020304" pitchFamily="18" charset="0"/>
              </a:rPr>
              <a:t>persons</a:t>
            </a:r>
            <a:r>
              <a:rPr lang="en-US" sz="2750" spc="25" dirty="0">
                <a:latin typeface="Times New Roman" panose="02020603050405020304" pitchFamily="18" charset="0"/>
                <a:cs typeface="Times New Roman" panose="02020603050405020304" pitchFamily="18" charset="0"/>
              </a:rPr>
              <a:t> and/or </a:t>
            </a:r>
            <a:r>
              <a:rPr lang="en-US" sz="2750" spc="25" dirty="0">
                <a:highlight>
                  <a:srgbClr val="00FF00"/>
                </a:highlight>
                <a:latin typeface="Times New Roman" panose="02020603050405020304" pitchFamily="18" charset="0"/>
                <a:cs typeface="Times New Roman" panose="02020603050405020304" pitchFamily="18" charset="0"/>
              </a:rPr>
              <a:t>vehicles</a:t>
            </a:r>
            <a:r>
              <a:rPr lang="en-US" sz="2750" spc="25" dirty="0">
                <a:latin typeface="Times New Roman" panose="02020603050405020304" pitchFamily="18" charset="0"/>
                <a:cs typeface="Times New Roman" panose="02020603050405020304" pitchFamily="18" charset="0"/>
              </a:rPr>
              <a:t> that may be used to commit violations of Ukrainian legislation on state customs affairs, as well as information about </a:t>
            </a:r>
            <a:r>
              <a:rPr lang="en-US" sz="2750" spc="25" dirty="0">
                <a:highlight>
                  <a:srgbClr val="00FF00"/>
                </a:highlight>
                <a:latin typeface="Times New Roman" panose="02020603050405020304" pitchFamily="18" charset="0"/>
                <a:cs typeface="Times New Roman" panose="02020603050405020304" pitchFamily="18" charset="0"/>
              </a:rPr>
              <a:t>goods </a:t>
            </a:r>
            <a:r>
              <a:rPr lang="en-US" sz="2750" spc="25" dirty="0">
                <a:latin typeface="Times New Roman" panose="02020603050405020304" pitchFamily="18" charset="0"/>
                <a:cs typeface="Times New Roman" panose="02020603050405020304" pitchFamily="18" charset="0"/>
              </a:rPr>
              <a:t>that may be subject to offences the customs authority (its structural subdivision) independently created based on the results of analytical work or which is received by them </a:t>
            </a:r>
            <a:endParaRPr sz="2750" dirty="0">
              <a:latin typeface="Times New Roman" panose="02020603050405020304" pitchFamily="18" charset="0"/>
              <a:cs typeface="Times New Roman" panose="02020603050405020304" pitchFamily="18" charset="0"/>
            </a:endParaRPr>
          </a:p>
        </p:txBody>
      </p:sp>
      <p:sp>
        <p:nvSpPr>
          <p:cNvPr id="5" name="object 5"/>
          <p:cNvSpPr/>
          <p:nvPr/>
        </p:nvSpPr>
        <p:spPr>
          <a:xfrm>
            <a:off x="4886102" y="380945"/>
            <a:ext cx="7768590" cy="114300"/>
          </a:xfrm>
          <a:custGeom>
            <a:avLst/>
            <a:gdLst/>
            <a:ahLst/>
            <a:cxnLst/>
            <a:rect l="l" t="t" r="r" b="b"/>
            <a:pathLst>
              <a:path w="7768590" h="114300">
                <a:moveTo>
                  <a:pt x="7768587" y="114300"/>
                </a:moveTo>
                <a:lnTo>
                  <a:pt x="0" y="114300"/>
                </a:lnTo>
                <a:lnTo>
                  <a:pt x="0" y="0"/>
                </a:lnTo>
                <a:lnTo>
                  <a:pt x="7768587" y="0"/>
                </a:lnTo>
                <a:lnTo>
                  <a:pt x="7768587" y="114300"/>
                </a:lnTo>
                <a:close/>
              </a:path>
            </a:pathLst>
          </a:custGeom>
          <a:solidFill>
            <a:srgbClr val="000000"/>
          </a:solidFill>
        </p:spPr>
        <p:txBody>
          <a:bodyPr wrap="square" lIns="0" tIns="0" rIns="0" bIns="0" rtlCol="0"/>
          <a:lstStyle/>
          <a:p>
            <a:endParaRPr/>
          </a:p>
        </p:txBody>
      </p:sp>
      <p:sp>
        <p:nvSpPr>
          <p:cNvPr id="6" name="object 4">
            <a:extLst>
              <a:ext uri="{FF2B5EF4-FFF2-40B4-BE49-F238E27FC236}">
                <a16:creationId xmlns:a16="http://schemas.microsoft.com/office/drawing/2014/main" id="{40348A29-E782-4CB3-F7AD-9DA9692633B7}"/>
              </a:ext>
            </a:extLst>
          </p:cNvPr>
          <p:cNvSpPr txBox="1">
            <a:spLocks/>
          </p:cNvSpPr>
          <p:nvPr/>
        </p:nvSpPr>
        <p:spPr>
          <a:xfrm>
            <a:off x="6204362" y="732000"/>
            <a:ext cx="5132070" cy="632224"/>
          </a:xfrm>
          <a:prstGeom prst="rect">
            <a:avLst/>
          </a:prstGeom>
        </p:spPr>
        <p:txBody>
          <a:bodyPr vert="horz" wrap="square" lIns="0" tIns="16510" rIns="0" bIns="0" rtlCol="0">
            <a:spAutoFit/>
          </a:bodyPr>
          <a:lstStyle>
            <a:lvl1pPr>
              <a:defRPr>
                <a:latin typeface="+mj-lt"/>
                <a:ea typeface="+mj-ea"/>
                <a:cs typeface="+mj-cs"/>
              </a:defRPr>
            </a:lvl1pPr>
          </a:lstStyle>
          <a:p>
            <a:pPr marL="12700" algn="ctr">
              <a:spcBef>
                <a:spcPts val="130"/>
              </a:spcBef>
            </a:pPr>
            <a:r>
              <a:rPr lang="en-US" sz="4000" b="1" kern="0" dirty="0">
                <a:solidFill>
                  <a:sysClr val="windowText" lastClr="000000"/>
                </a:solidFill>
                <a:latin typeface="Times New Roman" panose="02020603050405020304" pitchFamily="18" charset="0"/>
                <a:ea typeface="Calibri" panose="020F0502020204030204" pitchFamily="34" charset="0"/>
              </a:rPr>
              <a:t>ORIENTING</a:t>
            </a:r>
            <a:endParaRPr lang="en-US" sz="4000" b="1" kern="0" spc="60" dirty="0">
              <a:solidFill>
                <a:sysClr val="windowText" lastClr="000000"/>
              </a:solidFill>
              <a:latin typeface="Tahoma"/>
              <a:cs typeface="Tahoma"/>
            </a:endParaRPr>
          </a:p>
        </p:txBody>
      </p:sp>
      <p:cxnSp>
        <p:nvCxnSpPr>
          <p:cNvPr id="8" name="Скругленная соединительная линия 7">
            <a:extLst>
              <a:ext uri="{FF2B5EF4-FFF2-40B4-BE49-F238E27FC236}">
                <a16:creationId xmlns:a16="http://schemas.microsoft.com/office/drawing/2014/main" id="{82A157C6-5D29-94C3-12B6-73EECD38F45D}"/>
              </a:ext>
            </a:extLst>
          </p:cNvPr>
          <p:cNvCxnSpPr>
            <a:stCxn id="6" idx="3"/>
          </p:cNvCxnSpPr>
          <p:nvPr/>
        </p:nvCxnSpPr>
        <p:spPr>
          <a:xfrm>
            <a:off x="11336432" y="1048112"/>
            <a:ext cx="2309718" cy="658223"/>
          </a:xfrm>
          <a:prstGeom prst="curvedConnector3">
            <a:avLst>
              <a:gd name="adj1" fmla="val 166293"/>
            </a:avLst>
          </a:prstGeom>
          <a:ln w="57150">
            <a:tailEnd type="triangle"/>
          </a:ln>
        </p:spPr>
        <p:style>
          <a:lnRef idx="1">
            <a:schemeClr val="accent4"/>
          </a:lnRef>
          <a:fillRef idx="0">
            <a:schemeClr val="accent4"/>
          </a:fillRef>
          <a:effectRef idx="0">
            <a:schemeClr val="accent4"/>
          </a:effectRef>
          <a:fontRef idx="minor">
            <a:schemeClr val="tx1"/>
          </a:fontRef>
        </p:style>
      </p:cxnSp>
      <p:sp>
        <p:nvSpPr>
          <p:cNvPr id="10" name="TextBox 9">
            <a:extLst>
              <a:ext uri="{FF2B5EF4-FFF2-40B4-BE49-F238E27FC236}">
                <a16:creationId xmlns:a16="http://schemas.microsoft.com/office/drawing/2014/main" id="{D50453B9-C833-E211-1750-631534B19353}"/>
              </a:ext>
            </a:extLst>
          </p:cNvPr>
          <p:cNvSpPr txBox="1"/>
          <p:nvPr/>
        </p:nvSpPr>
        <p:spPr>
          <a:xfrm flipH="1">
            <a:off x="12894774" y="1110236"/>
            <a:ext cx="751376" cy="584775"/>
          </a:xfrm>
          <a:prstGeom prst="rect">
            <a:avLst/>
          </a:prstGeom>
          <a:noFill/>
        </p:spPr>
        <p:txBody>
          <a:bodyPr wrap="square" rtlCol="0">
            <a:spAutoFit/>
          </a:bodyPr>
          <a:lstStyle/>
          <a:p>
            <a:pPr algn="ctr"/>
            <a:r>
              <a:rPr lang="en-US" sz="3200" b="1" dirty="0">
                <a:latin typeface="Times New Roman" panose="02020603050405020304" pitchFamily="18" charset="0"/>
                <a:cs typeface="Times New Roman" panose="02020603050405020304" pitchFamily="18" charset="0"/>
              </a:rPr>
              <a:t>is</a:t>
            </a:r>
            <a:endParaRPr lang="uk-UA" sz="3200" b="1" dirty="0">
              <a:latin typeface="Times New Roman" panose="02020603050405020304" pitchFamily="18" charset="0"/>
              <a:cs typeface="Times New Roman" panose="02020603050405020304" pitchFamily="18" charset="0"/>
            </a:endParaRPr>
          </a:p>
        </p:txBody>
      </p:sp>
      <p:cxnSp>
        <p:nvCxnSpPr>
          <p:cNvPr id="11" name="Скругленная соединительная линия 10">
            <a:extLst>
              <a:ext uri="{FF2B5EF4-FFF2-40B4-BE49-F238E27FC236}">
                <a16:creationId xmlns:a16="http://schemas.microsoft.com/office/drawing/2014/main" id="{7F4551D6-7E80-2332-94A8-2DA00C369E0B}"/>
              </a:ext>
            </a:extLst>
          </p:cNvPr>
          <p:cNvCxnSpPr>
            <a:cxnSpLocks/>
          </p:cNvCxnSpPr>
          <p:nvPr/>
        </p:nvCxnSpPr>
        <p:spPr>
          <a:xfrm rot="10800000" flipV="1">
            <a:off x="3054158" y="1048112"/>
            <a:ext cx="2971992" cy="658222"/>
          </a:xfrm>
          <a:prstGeom prst="curvedConnector3">
            <a:avLst>
              <a:gd name="adj1" fmla="val 140379"/>
            </a:avLst>
          </a:prstGeom>
          <a:ln w="57150">
            <a:tailEnd type="triangle"/>
          </a:ln>
        </p:spPr>
        <p:style>
          <a:lnRef idx="1">
            <a:schemeClr val="accent4"/>
          </a:lnRef>
          <a:fillRef idx="0">
            <a:schemeClr val="accent4"/>
          </a:fillRef>
          <a:effectRef idx="0">
            <a:schemeClr val="accent4"/>
          </a:effectRef>
          <a:fontRef idx="minor">
            <a:schemeClr val="tx1"/>
          </a:fontRef>
        </p:style>
      </p:cxnSp>
      <p:sp>
        <p:nvSpPr>
          <p:cNvPr id="21" name="TextBox 20">
            <a:extLst>
              <a:ext uri="{FF2B5EF4-FFF2-40B4-BE49-F238E27FC236}">
                <a16:creationId xmlns:a16="http://schemas.microsoft.com/office/drawing/2014/main" id="{8663BE7B-306A-85B5-0738-984137ACB3BF}"/>
              </a:ext>
            </a:extLst>
          </p:cNvPr>
          <p:cNvSpPr txBox="1"/>
          <p:nvPr/>
        </p:nvSpPr>
        <p:spPr>
          <a:xfrm>
            <a:off x="2942208" y="1177467"/>
            <a:ext cx="3887787" cy="477054"/>
          </a:xfrm>
          <a:prstGeom prst="rect">
            <a:avLst/>
          </a:prstGeom>
          <a:noFill/>
        </p:spPr>
        <p:txBody>
          <a:bodyPr wrap="square">
            <a:spAutoFit/>
          </a:bodyPr>
          <a:lstStyle/>
          <a:p>
            <a:r>
              <a:rPr lang="en-US" sz="2500" b="1" dirty="0">
                <a:effectLst/>
                <a:latin typeface="Times New Roman" panose="02020603050405020304" pitchFamily="18" charset="0"/>
                <a:ea typeface="Calibri" panose="020F0502020204030204" pitchFamily="34" charset="0"/>
              </a:rPr>
              <a:t>has been implemented in </a:t>
            </a:r>
            <a:endParaRPr lang="uk-UA" sz="2500" b="1" dirty="0"/>
          </a:p>
        </p:txBody>
      </p:sp>
      <p:sp>
        <p:nvSpPr>
          <p:cNvPr id="23" name="TextBox 22">
            <a:extLst>
              <a:ext uri="{FF2B5EF4-FFF2-40B4-BE49-F238E27FC236}">
                <a16:creationId xmlns:a16="http://schemas.microsoft.com/office/drawing/2014/main" id="{C9D1FDDB-89EC-C32C-B0E3-E338F4432785}"/>
              </a:ext>
            </a:extLst>
          </p:cNvPr>
          <p:cNvSpPr txBox="1"/>
          <p:nvPr/>
        </p:nvSpPr>
        <p:spPr>
          <a:xfrm>
            <a:off x="844550" y="2423753"/>
            <a:ext cx="7522209" cy="2123787"/>
          </a:xfrm>
          <a:prstGeom prst="rect">
            <a:avLst/>
          </a:prstGeom>
          <a:noFill/>
        </p:spPr>
        <p:txBody>
          <a:bodyPr wrap="square">
            <a:spAutoFit/>
          </a:bodyPr>
          <a:lstStyle/>
          <a:p>
            <a:pPr algn="just">
              <a:lnSpc>
                <a:spcPct val="120000"/>
              </a:lnSpc>
            </a:pPr>
            <a:r>
              <a:rPr lang="en-US" sz="2800" dirty="0">
                <a:effectLst/>
                <a:latin typeface="Times New Roman" panose="02020603050405020304" pitchFamily="18" charset="0"/>
                <a:ea typeface="Calibri" panose="020F0502020204030204" pitchFamily="34" charset="0"/>
              </a:rPr>
              <a:t>the </a:t>
            </a:r>
            <a:r>
              <a:rPr lang="en-US" sz="2800" dirty="0">
                <a:effectLst/>
                <a:highlight>
                  <a:srgbClr val="00FF00"/>
                </a:highlight>
                <a:latin typeface="Times New Roman" panose="02020603050405020304" pitchFamily="18" charset="0"/>
                <a:ea typeface="Calibri" panose="020F0502020204030204" pitchFamily="34" charset="0"/>
              </a:rPr>
              <a:t>Automated Risk Analysis and Management System</a:t>
            </a:r>
            <a:r>
              <a:rPr lang="en-US" sz="2800" dirty="0">
                <a:effectLst/>
                <a:latin typeface="Times New Roman" panose="02020603050405020304" pitchFamily="18" charset="0"/>
                <a:ea typeface="Calibri" panose="020F0502020204030204" pitchFamily="34" charset="0"/>
              </a:rPr>
              <a:t> to the maximum extent possible to ensure the automation of risk detection and appropriate response</a:t>
            </a:r>
            <a:r>
              <a:rPr lang="ru-UA" sz="2800" dirty="0">
                <a:effectLst/>
              </a:rPr>
              <a:t> </a:t>
            </a:r>
            <a:endParaRPr lang="uk-UA"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68178" y="5378450"/>
            <a:ext cx="15935324" cy="4486275"/>
          </a:xfrm>
          <a:prstGeom prst="rect">
            <a:avLst/>
          </a:prstGeom>
        </p:spPr>
      </p:pic>
      <p:sp>
        <p:nvSpPr>
          <p:cNvPr id="3" name="object 3"/>
          <p:cNvSpPr txBox="1"/>
          <p:nvPr/>
        </p:nvSpPr>
        <p:spPr>
          <a:xfrm>
            <a:off x="122135" y="1626968"/>
            <a:ext cx="5735732" cy="2284728"/>
          </a:xfrm>
          <a:prstGeom prst="rect">
            <a:avLst/>
          </a:prstGeom>
        </p:spPr>
        <p:txBody>
          <a:bodyPr vert="horz" wrap="square" lIns="0" tIns="16510" rIns="0" bIns="0" rtlCol="0">
            <a:spAutoFit/>
          </a:bodyPr>
          <a:lstStyle/>
          <a:p>
            <a:pPr marL="12700" algn="ctr">
              <a:lnSpc>
                <a:spcPct val="120000"/>
              </a:lnSpc>
              <a:spcBef>
                <a:spcPts val="130"/>
              </a:spcBef>
            </a:pPr>
            <a:r>
              <a:rPr lang="en-US" sz="2500" b="1" dirty="0">
                <a:effectLst/>
                <a:latin typeface="Times New Roman" panose="02020603050405020304" pitchFamily="18" charset="0"/>
                <a:ea typeface="Calibri" panose="020F0502020204030204" pitchFamily="34" charset="0"/>
                <a:cs typeface="Times New Roman" panose="02020603050405020304" pitchFamily="18" charset="0"/>
              </a:rPr>
              <a:t>METHODOLOGICAL RECOMMENDATIONS FOR THE WORK OF CUSTOMS OFFICIALS ON THE ANALYSIS, IDENTIFICATION AND ASSESSMENT OF RISKS</a:t>
            </a:r>
            <a:r>
              <a:rPr lang="en-US" sz="2500" b="1" dirty="0">
                <a:effectLst/>
                <a:latin typeface="Times New Roman" panose="02020603050405020304" pitchFamily="18" charset="0"/>
                <a:cs typeface="Times New Roman" panose="02020603050405020304" pitchFamily="18" charset="0"/>
              </a:rPr>
              <a:t> </a:t>
            </a:r>
            <a:endParaRPr lang="en-US" sz="2500" b="1" dirty="0">
              <a:latin typeface="Times New Roman" panose="02020603050405020304" pitchFamily="18" charset="0"/>
              <a:cs typeface="Times New Roman" panose="02020603050405020304" pitchFamily="18" charset="0"/>
            </a:endParaRPr>
          </a:p>
        </p:txBody>
      </p:sp>
      <p:sp>
        <p:nvSpPr>
          <p:cNvPr id="6" name="object 6"/>
          <p:cNvSpPr/>
          <p:nvPr/>
        </p:nvSpPr>
        <p:spPr>
          <a:xfrm>
            <a:off x="0" y="978835"/>
            <a:ext cx="7768590" cy="114300"/>
          </a:xfrm>
          <a:custGeom>
            <a:avLst/>
            <a:gdLst/>
            <a:ahLst/>
            <a:cxnLst/>
            <a:rect l="l" t="t" r="r" b="b"/>
            <a:pathLst>
              <a:path w="7768590" h="114300">
                <a:moveTo>
                  <a:pt x="7768587" y="114300"/>
                </a:moveTo>
                <a:lnTo>
                  <a:pt x="0" y="114300"/>
                </a:lnTo>
                <a:lnTo>
                  <a:pt x="0" y="0"/>
                </a:lnTo>
                <a:lnTo>
                  <a:pt x="7768587" y="0"/>
                </a:lnTo>
                <a:lnTo>
                  <a:pt x="7768587" y="114300"/>
                </a:lnTo>
                <a:close/>
              </a:path>
            </a:pathLst>
          </a:custGeom>
          <a:solidFill>
            <a:srgbClr val="000000"/>
          </a:solidFill>
        </p:spPr>
        <p:txBody>
          <a:bodyPr wrap="square" lIns="0" tIns="0" rIns="0" bIns="0" rtlCol="0"/>
          <a:lstStyle/>
          <a:p>
            <a:endParaRPr/>
          </a:p>
        </p:txBody>
      </p:sp>
      <p:sp>
        <p:nvSpPr>
          <p:cNvPr id="10" name="TextBox 9">
            <a:extLst>
              <a:ext uri="{FF2B5EF4-FFF2-40B4-BE49-F238E27FC236}">
                <a16:creationId xmlns:a16="http://schemas.microsoft.com/office/drawing/2014/main" id="{7E9C66A6-2F70-77C6-F582-245AE5DC39D5}"/>
              </a:ext>
            </a:extLst>
          </p:cNvPr>
          <p:cNvSpPr txBox="1"/>
          <p:nvPr/>
        </p:nvSpPr>
        <p:spPr>
          <a:xfrm>
            <a:off x="8616950" y="714201"/>
            <a:ext cx="9561615" cy="4207049"/>
          </a:xfrm>
          <a:prstGeom prst="rect">
            <a:avLst/>
          </a:prstGeom>
          <a:noFill/>
        </p:spPr>
        <p:txBody>
          <a:bodyPr wrap="square">
            <a:spAutoFit/>
          </a:bodyPr>
          <a:lstStyle/>
          <a:p>
            <a:pPr indent="450215" algn="just">
              <a:lnSpc>
                <a:spcPct val="120000"/>
              </a:lnSpc>
            </a:pPr>
            <a:r>
              <a:rPr lang="en-US" sz="2500" kern="100" dirty="0">
                <a:effectLst/>
                <a:latin typeface="Times New Roman" panose="02020603050405020304" pitchFamily="18" charset="0"/>
                <a:ea typeface="Calibri" panose="020F0502020204030204" pitchFamily="34" charset="0"/>
                <a:cs typeface="Times New Roman" panose="02020603050405020304" pitchFamily="18" charset="0"/>
              </a:rPr>
              <a:t>1)	correct classification of goods in accordance with the UCG</a:t>
            </a:r>
            <a:r>
              <a:rPr lang="uk-UA" sz="25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500" kern="100" dirty="0">
                <a:effectLst/>
                <a:latin typeface="Times New Roman" panose="02020603050405020304" pitchFamily="18" charset="0"/>
                <a:ea typeface="Calibri" panose="020F0502020204030204" pitchFamily="34" charset="0"/>
                <a:cs typeface="Times New Roman" panose="02020603050405020304" pitchFamily="18" charset="0"/>
              </a:rPr>
              <a:t>FEA;</a:t>
            </a:r>
            <a:endParaRPr lang="ru-UA" sz="25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20000"/>
              </a:lnSpc>
            </a:pPr>
            <a:r>
              <a:rPr lang="en-US" sz="2500" kern="100" dirty="0">
                <a:effectLst/>
                <a:latin typeface="Times New Roman" panose="02020603050405020304" pitchFamily="18" charset="0"/>
                <a:ea typeface="Calibri" panose="020F0502020204030204" pitchFamily="34" charset="0"/>
                <a:cs typeface="Times New Roman" panose="02020603050405020304" pitchFamily="18" charset="0"/>
              </a:rPr>
              <a:t>2)	correct determination of the country of origin of goods;</a:t>
            </a:r>
            <a:endParaRPr lang="ru-UA" sz="25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20000"/>
              </a:lnSpc>
            </a:pPr>
            <a:r>
              <a:rPr lang="en-US" sz="2500" kern="100" dirty="0">
                <a:effectLst/>
                <a:latin typeface="Times New Roman" panose="02020603050405020304" pitchFamily="18" charset="0"/>
                <a:ea typeface="Calibri" panose="020F0502020204030204" pitchFamily="34" charset="0"/>
                <a:cs typeface="Times New Roman" panose="02020603050405020304" pitchFamily="18" charset="0"/>
              </a:rPr>
              <a:t>3)	correctness of the customs value of goods;</a:t>
            </a:r>
            <a:endParaRPr lang="ru-UA" sz="25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20000"/>
              </a:lnSpc>
            </a:pPr>
            <a:r>
              <a:rPr lang="en-US" sz="2500" kern="100" dirty="0">
                <a:effectLst/>
                <a:latin typeface="Times New Roman" panose="02020603050405020304" pitchFamily="18" charset="0"/>
                <a:ea typeface="Calibri" panose="020F0502020204030204" pitchFamily="34" charset="0"/>
                <a:cs typeface="Times New Roman" panose="02020603050405020304" pitchFamily="18" charset="0"/>
              </a:rPr>
              <a:t>4)	compliance with the non-tariff regulation measures, prohibitions and/or restrictions on movement across the customs border of Ukraine applied to the declared goods;</a:t>
            </a:r>
            <a:endParaRPr lang="ru-UA" sz="25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20000"/>
              </a:lnSpc>
            </a:pPr>
            <a:r>
              <a:rPr lang="en-US" sz="2500" kern="100" dirty="0">
                <a:effectLst/>
                <a:latin typeface="Times New Roman" panose="02020603050405020304" pitchFamily="18" charset="0"/>
                <a:ea typeface="Calibri" panose="020F0502020204030204" pitchFamily="34" charset="0"/>
                <a:cs typeface="Times New Roman" panose="02020603050405020304" pitchFamily="18" charset="0"/>
              </a:rPr>
              <a:t>5)	compliance with the legislation on the protection of intellectual property rights;</a:t>
            </a:r>
            <a:endParaRPr lang="ru-UA" sz="25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indent="450215" algn="just">
              <a:lnSpc>
                <a:spcPct val="120000"/>
              </a:lnSpc>
            </a:pPr>
            <a:r>
              <a:rPr lang="en-US" sz="2500" kern="100" dirty="0">
                <a:effectLst/>
                <a:latin typeface="Times New Roman" panose="02020603050405020304" pitchFamily="18" charset="0"/>
                <a:ea typeface="Calibri" panose="020F0502020204030204" pitchFamily="34" charset="0"/>
                <a:cs typeface="Times New Roman" panose="02020603050405020304" pitchFamily="18" charset="0"/>
              </a:rPr>
              <a:t>6)	the accuracy of the declaration.</a:t>
            </a:r>
            <a:endParaRPr lang="ru-UA" sz="25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2" name="Рисунок 11">
            <a:extLst>
              <a:ext uri="{FF2B5EF4-FFF2-40B4-BE49-F238E27FC236}">
                <a16:creationId xmlns:a16="http://schemas.microsoft.com/office/drawing/2014/main" id="{8471E648-6104-B01D-6248-22AE55E988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987407" y="1392705"/>
            <a:ext cx="2753254" cy="275325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144206" y="1924802"/>
            <a:ext cx="8122920" cy="1387303"/>
          </a:xfrm>
          <a:prstGeom prst="rect">
            <a:avLst/>
          </a:prstGeom>
        </p:spPr>
        <p:txBody>
          <a:bodyPr vert="horz" wrap="square" lIns="0" tIns="43815" rIns="0" bIns="0" rtlCol="0">
            <a:spAutoFit/>
          </a:bodyPr>
          <a:lstStyle/>
          <a:p>
            <a:pPr marL="12700" marR="5080" algn="ctr">
              <a:lnSpc>
                <a:spcPct val="120000"/>
              </a:lnSpc>
              <a:spcBef>
                <a:spcPts val="345"/>
              </a:spcBef>
            </a:pPr>
            <a:r>
              <a:rPr lang="en-US" sz="2500" dirty="0">
                <a:effectLst/>
                <a:latin typeface="Times New Roman" panose="02020603050405020304" pitchFamily="18" charset="0"/>
                <a:ea typeface="Calibri" panose="020F0502020204030204" pitchFamily="34" charset="0"/>
              </a:rPr>
              <a:t>a method of selecting customs control objects for certain forms of customs control or their combination, when each object of the sampling basis has an equal probability of being selected</a:t>
            </a:r>
            <a:endParaRPr sz="2500" dirty="0">
              <a:latin typeface="Verdana"/>
              <a:cs typeface="Verdana"/>
            </a:endParaRPr>
          </a:p>
        </p:txBody>
      </p:sp>
      <p:sp>
        <p:nvSpPr>
          <p:cNvPr id="5" name="object 5"/>
          <p:cNvSpPr/>
          <p:nvPr/>
        </p:nvSpPr>
        <p:spPr>
          <a:xfrm>
            <a:off x="10644765" y="954899"/>
            <a:ext cx="7643495" cy="114300"/>
          </a:xfrm>
          <a:custGeom>
            <a:avLst/>
            <a:gdLst/>
            <a:ahLst/>
            <a:cxnLst/>
            <a:rect l="l" t="t" r="r" b="b"/>
            <a:pathLst>
              <a:path w="7643494" h="114300">
                <a:moveTo>
                  <a:pt x="0" y="0"/>
                </a:moveTo>
                <a:lnTo>
                  <a:pt x="7643234" y="0"/>
                </a:lnTo>
                <a:lnTo>
                  <a:pt x="7643234" y="114300"/>
                </a:lnTo>
                <a:lnTo>
                  <a:pt x="0" y="114300"/>
                </a:lnTo>
                <a:lnTo>
                  <a:pt x="0" y="0"/>
                </a:lnTo>
                <a:close/>
              </a:path>
            </a:pathLst>
          </a:custGeom>
          <a:solidFill>
            <a:srgbClr val="000000"/>
          </a:solidFill>
        </p:spPr>
        <p:txBody>
          <a:bodyPr wrap="square" lIns="0" tIns="0" rIns="0" bIns="0" rtlCol="0"/>
          <a:lstStyle/>
          <a:p>
            <a:endParaRPr/>
          </a:p>
        </p:txBody>
      </p:sp>
      <p:sp>
        <p:nvSpPr>
          <p:cNvPr id="7" name="TextBox 6">
            <a:extLst>
              <a:ext uri="{FF2B5EF4-FFF2-40B4-BE49-F238E27FC236}">
                <a16:creationId xmlns:a16="http://schemas.microsoft.com/office/drawing/2014/main" id="{7393FB13-BF60-6251-27A6-15DD0CF8D4CF}"/>
              </a:ext>
            </a:extLst>
          </p:cNvPr>
          <p:cNvSpPr txBox="1"/>
          <p:nvPr/>
        </p:nvSpPr>
        <p:spPr>
          <a:xfrm>
            <a:off x="11185150" y="1253770"/>
            <a:ext cx="6562724" cy="707886"/>
          </a:xfrm>
          <a:prstGeom prst="rect">
            <a:avLst/>
          </a:prstGeom>
          <a:noFill/>
        </p:spPr>
        <p:txBody>
          <a:bodyPr wrap="square">
            <a:spAutoFit/>
          </a:bodyPr>
          <a:lstStyle/>
          <a:p>
            <a:pPr algn="ctr"/>
            <a:r>
              <a:rPr lang="en-US" sz="4000" b="1" dirty="0">
                <a:effectLst/>
                <a:latin typeface="Times New Roman" panose="02020603050405020304" pitchFamily="18" charset="0"/>
                <a:ea typeface="Calibri" panose="020F0502020204030204" pitchFamily="34" charset="0"/>
              </a:rPr>
              <a:t>RANDOM SELECTION </a:t>
            </a:r>
            <a:endParaRPr lang="uk-UA" sz="4000" b="1" dirty="0"/>
          </a:p>
        </p:txBody>
      </p:sp>
      <p:pic>
        <p:nvPicPr>
          <p:cNvPr id="9" name="Рисунок 8">
            <a:extLst>
              <a:ext uri="{FF2B5EF4-FFF2-40B4-BE49-F238E27FC236}">
                <a16:creationId xmlns:a16="http://schemas.microsoft.com/office/drawing/2014/main" id="{35922C85-257F-28C6-F155-05827E5CE6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5883969">
            <a:off x="8517515" y="1222020"/>
            <a:ext cx="4254500" cy="2362200"/>
          </a:xfrm>
          <a:prstGeom prst="rect">
            <a:avLst/>
          </a:prstGeom>
        </p:spPr>
      </p:pic>
      <p:sp>
        <p:nvSpPr>
          <p:cNvPr id="10" name="TextBox 9">
            <a:extLst>
              <a:ext uri="{FF2B5EF4-FFF2-40B4-BE49-F238E27FC236}">
                <a16:creationId xmlns:a16="http://schemas.microsoft.com/office/drawing/2014/main" id="{D0916945-320C-1254-15ED-8B3788CF3B30}"/>
              </a:ext>
            </a:extLst>
          </p:cNvPr>
          <p:cNvSpPr txBox="1"/>
          <p:nvPr/>
        </p:nvSpPr>
        <p:spPr>
          <a:xfrm>
            <a:off x="10445031" y="2181121"/>
            <a:ext cx="399468" cy="477054"/>
          </a:xfrm>
          <a:prstGeom prst="rect">
            <a:avLst/>
          </a:prstGeom>
          <a:noFill/>
        </p:spPr>
        <p:txBody>
          <a:bodyPr wrap="none" rtlCol="0">
            <a:spAutoFit/>
          </a:bodyPr>
          <a:lstStyle/>
          <a:p>
            <a:r>
              <a:rPr lang="en-US" sz="2500" b="1" dirty="0">
                <a:latin typeface="Times New Roman" panose="02020603050405020304" pitchFamily="18" charset="0"/>
                <a:cs typeface="Times New Roman" panose="02020603050405020304" pitchFamily="18" charset="0"/>
              </a:rPr>
              <a:t>is</a:t>
            </a:r>
            <a:endParaRPr lang="uk-UA" sz="2500" b="1"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7C80202C-B028-692E-3BF5-D666C80E97D5}"/>
              </a:ext>
            </a:extLst>
          </p:cNvPr>
          <p:cNvSpPr txBox="1"/>
          <p:nvPr/>
        </p:nvSpPr>
        <p:spPr>
          <a:xfrm>
            <a:off x="8464550" y="5408285"/>
            <a:ext cx="9153524" cy="3376950"/>
          </a:xfrm>
          <a:prstGeom prst="rect">
            <a:avLst/>
          </a:prstGeom>
          <a:noFill/>
        </p:spPr>
        <p:txBody>
          <a:bodyPr wrap="square">
            <a:spAutoFit/>
          </a:bodyPr>
          <a:lstStyle/>
          <a:p>
            <a:pPr algn="just">
              <a:lnSpc>
                <a:spcPct val="120000"/>
              </a:lnSpc>
            </a:pPr>
            <a:r>
              <a:rPr lang="en-US" sz="3000" dirty="0">
                <a:effectLst/>
                <a:latin typeface="Times New Roman" panose="02020603050405020304" pitchFamily="18" charset="0"/>
                <a:ea typeface="Calibri" panose="020F0502020204030204" pitchFamily="34" charset="0"/>
              </a:rPr>
              <a:t>   In many countries, including developed countries with a significant volume of international trade, there is a practice of so-called random or percentage inspection: customs inspection is carried out only for a certain percentage of cargo, for example, every hundredth cargo is inspected. </a:t>
            </a:r>
            <a:endParaRPr lang="uk-UA" sz="3000" dirty="0"/>
          </a:p>
        </p:txBody>
      </p:sp>
      <p:pic>
        <p:nvPicPr>
          <p:cNvPr id="6148" name="Picture 4" descr="What is Random Sampling? - Displayr">
            <a:extLst>
              <a:ext uri="{FF2B5EF4-FFF2-40B4-BE49-F238E27FC236}">
                <a16:creationId xmlns:a16="http://schemas.microsoft.com/office/drawing/2014/main" id="{B4738512-0F74-3241-2483-2DF684A9B0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150" y="4544723"/>
            <a:ext cx="7939335" cy="488574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Not So Random &quot;Random&quot; Searches: Airport Customs">
            <a:extLst>
              <a:ext uri="{FF2B5EF4-FFF2-40B4-BE49-F238E27FC236}">
                <a16:creationId xmlns:a16="http://schemas.microsoft.com/office/drawing/2014/main" id="{022302A2-34E7-7979-31A6-61C3F08D33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1412" y="2318845"/>
            <a:ext cx="4030200" cy="26472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9F31015A-DC39-6451-86A0-55032EB80C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950" y="1782451"/>
            <a:ext cx="9804400" cy="6734798"/>
          </a:xfrm>
          <a:prstGeom prst="rect">
            <a:avLst/>
          </a:prstGeom>
        </p:spPr>
      </p:pic>
      <p:pic>
        <p:nvPicPr>
          <p:cNvPr id="8198" name="Picture 6" descr="UK firms streamline customs procedures to prepare for post-transition trade  with the EU - The Institute of Export and International Trade">
            <a:extLst>
              <a:ext uri="{FF2B5EF4-FFF2-40B4-BE49-F238E27FC236}">
                <a16:creationId xmlns:a16="http://schemas.microsoft.com/office/drawing/2014/main" id="{1EC22B80-B6F3-2A69-A3AF-17B8CCBC18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9150" y="2787650"/>
            <a:ext cx="7083058"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05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175955" y="5378450"/>
            <a:ext cx="15935324" cy="4486275"/>
          </a:xfrm>
          <a:prstGeom prst="rect">
            <a:avLst/>
          </a:prstGeom>
        </p:spPr>
      </p:pic>
      <p:sp>
        <p:nvSpPr>
          <p:cNvPr id="3" name="object 3"/>
          <p:cNvSpPr txBox="1"/>
          <p:nvPr/>
        </p:nvSpPr>
        <p:spPr>
          <a:xfrm>
            <a:off x="956988" y="1474111"/>
            <a:ext cx="16373258" cy="3904339"/>
          </a:xfrm>
          <a:prstGeom prst="rect">
            <a:avLst/>
          </a:prstGeom>
        </p:spPr>
        <p:txBody>
          <a:bodyPr vert="horz" wrap="square" lIns="0" tIns="43815" rIns="0" bIns="0" rtlCol="0">
            <a:spAutoFit/>
          </a:bodyPr>
          <a:lstStyle/>
          <a:p>
            <a:pPr marL="12700" marR="5080" algn="just">
              <a:lnSpc>
                <a:spcPct val="120000"/>
              </a:lnSpc>
              <a:spcBef>
                <a:spcPts val="345"/>
              </a:spcBef>
            </a:pPr>
            <a:r>
              <a:rPr lang="en-US" sz="3500" spc="-290" dirty="0">
                <a:latin typeface="Times New Roman" panose="02020603050405020304" pitchFamily="18" charset="0"/>
                <a:cs typeface="Times New Roman" panose="02020603050405020304" pitchFamily="18" charset="0"/>
              </a:rPr>
              <a:t>   </a:t>
            </a:r>
            <a:r>
              <a:rPr sz="3500" spc="-290" dirty="0">
                <a:latin typeface="Times New Roman" panose="02020603050405020304" pitchFamily="18" charset="0"/>
                <a:cs typeface="Times New Roman" panose="02020603050405020304" pitchFamily="18" charset="0"/>
              </a:rPr>
              <a:t>I</a:t>
            </a:r>
            <a:r>
              <a:rPr sz="3500" spc="105" dirty="0">
                <a:latin typeface="Times New Roman" panose="02020603050405020304" pitchFamily="18" charset="0"/>
                <a:cs typeface="Times New Roman" panose="02020603050405020304" pitchFamily="18" charset="0"/>
              </a:rPr>
              <a:t>n</a:t>
            </a:r>
            <a:r>
              <a:rPr sz="3500" spc="-215" dirty="0">
                <a:latin typeface="Times New Roman" panose="02020603050405020304" pitchFamily="18" charset="0"/>
                <a:cs typeface="Times New Roman" panose="02020603050405020304" pitchFamily="18" charset="0"/>
              </a:rPr>
              <a:t> </a:t>
            </a:r>
            <a:r>
              <a:rPr sz="3500" spc="75" dirty="0">
                <a:latin typeface="Times New Roman" panose="02020603050405020304" pitchFamily="18" charset="0"/>
                <a:cs typeface="Times New Roman" panose="02020603050405020304" pitchFamily="18" charset="0"/>
              </a:rPr>
              <a:t>c</a:t>
            </a:r>
            <a:r>
              <a:rPr sz="3500" spc="45" dirty="0">
                <a:latin typeface="Times New Roman" panose="02020603050405020304" pitchFamily="18" charset="0"/>
                <a:cs typeface="Times New Roman" panose="02020603050405020304" pitchFamily="18" charset="0"/>
              </a:rPr>
              <a:t>o</a:t>
            </a:r>
            <a:r>
              <a:rPr sz="3500" spc="105" dirty="0">
                <a:latin typeface="Times New Roman" panose="02020603050405020304" pitchFamily="18" charset="0"/>
                <a:cs typeface="Times New Roman" panose="02020603050405020304" pitchFamily="18" charset="0"/>
              </a:rPr>
              <a:t>n</a:t>
            </a:r>
            <a:r>
              <a:rPr sz="3500" spc="80" dirty="0">
                <a:latin typeface="Times New Roman" panose="02020603050405020304" pitchFamily="18" charset="0"/>
                <a:cs typeface="Times New Roman" panose="02020603050405020304" pitchFamily="18" charset="0"/>
              </a:rPr>
              <a:t>c</a:t>
            </a:r>
            <a:r>
              <a:rPr sz="3500" spc="-15" dirty="0">
                <a:latin typeface="Times New Roman" panose="02020603050405020304" pitchFamily="18" charset="0"/>
                <a:cs typeface="Times New Roman" panose="02020603050405020304" pitchFamily="18" charset="0"/>
              </a:rPr>
              <a:t>l</a:t>
            </a:r>
            <a:r>
              <a:rPr sz="3500" spc="95" dirty="0">
                <a:latin typeface="Times New Roman" panose="02020603050405020304" pitchFamily="18" charset="0"/>
                <a:cs typeface="Times New Roman" panose="02020603050405020304" pitchFamily="18" charset="0"/>
              </a:rPr>
              <a:t>u</a:t>
            </a:r>
            <a:r>
              <a:rPr sz="3500" spc="-80" dirty="0">
                <a:latin typeface="Times New Roman" panose="02020603050405020304" pitchFamily="18" charset="0"/>
                <a:cs typeface="Times New Roman" panose="02020603050405020304" pitchFamily="18" charset="0"/>
              </a:rPr>
              <a:t>s</a:t>
            </a:r>
            <a:r>
              <a:rPr sz="3500" spc="-15" dirty="0">
                <a:latin typeface="Times New Roman" panose="02020603050405020304" pitchFamily="18" charset="0"/>
                <a:cs typeface="Times New Roman" panose="02020603050405020304" pitchFamily="18" charset="0"/>
              </a:rPr>
              <a:t>i</a:t>
            </a:r>
            <a:r>
              <a:rPr sz="3500" spc="45" dirty="0">
                <a:latin typeface="Times New Roman" panose="02020603050405020304" pitchFamily="18" charset="0"/>
                <a:cs typeface="Times New Roman" panose="02020603050405020304" pitchFamily="18" charset="0"/>
              </a:rPr>
              <a:t>o</a:t>
            </a:r>
            <a:r>
              <a:rPr sz="3500" spc="105" dirty="0">
                <a:latin typeface="Times New Roman" panose="02020603050405020304" pitchFamily="18" charset="0"/>
                <a:cs typeface="Times New Roman" panose="02020603050405020304" pitchFamily="18" charset="0"/>
              </a:rPr>
              <a:t>n</a:t>
            </a:r>
            <a:r>
              <a:rPr sz="3500" spc="-365" dirty="0">
                <a:latin typeface="Times New Roman" panose="02020603050405020304" pitchFamily="18" charset="0"/>
                <a:cs typeface="Times New Roman" panose="02020603050405020304" pitchFamily="18" charset="0"/>
              </a:rPr>
              <a:t>,</a:t>
            </a:r>
            <a:r>
              <a:rPr sz="3500" spc="-215" dirty="0">
                <a:latin typeface="Times New Roman" panose="02020603050405020304" pitchFamily="18" charset="0"/>
                <a:cs typeface="Times New Roman" panose="02020603050405020304" pitchFamily="18" charset="0"/>
              </a:rPr>
              <a:t> </a:t>
            </a:r>
            <a:r>
              <a:rPr lang="en-US" sz="3500" kern="100" dirty="0">
                <a:effectLst/>
                <a:latin typeface="Times New Roman" panose="02020603050405020304" pitchFamily="18" charset="0"/>
                <a:ea typeface="Calibri" panose="020F0502020204030204" pitchFamily="34" charset="0"/>
                <a:cs typeface="Times New Roman" panose="02020603050405020304" pitchFamily="18" charset="0"/>
              </a:rPr>
              <a:t>based on the results of the risk assessment in a particular case of customs control, including the results of control with the use of the Risk Management System, customs (customs clearance units) choose the forms and scope of customs control. At the same time, a list of customs formalities is formed based on the results of the application of the above risk management tools.</a:t>
            </a:r>
            <a:endParaRPr lang="ru-UA" sz="35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12700" marR="5080" algn="just">
              <a:lnSpc>
                <a:spcPct val="120000"/>
              </a:lnSpc>
              <a:spcBef>
                <a:spcPts val="345"/>
              </a:spcBef>
            </a:pPr>
            <a:endParaRPr sz="3500" dirty="0">
              <a:latin typeface="Times New Roman" panose="02020603050405020304" pitchFamily="18" charset="0"/>
              <a:cs typeface="Times New Roman" panose="02020603050405020304" pitchFamily="18" charset="0"/>
            </a:endParaRPr>
          </a:p>
        </p:txBody>
      </p:sp>
      <p:sp>
        <p:nvSpPr>
          <p:cNvPr id="4" name="object 4"/>
          <p:cNvSpPr txBox="1">
            <a:spLocks noGrp="1"/>
          </p:cNvSpPr>
          <p:nvPr>
            <p:ph type="title"/>
          </p:nvPr>
        </p:nvSpPr>
        <p:spPr>
          <a:xfrm>
            <a:off x="7459310" y="422275"/>
            <a:ext cx="3368613" cy="555280"/>
          </a:xfrm>
          <a:prstGeom prst="rect">
            <a:avLst/>
          </a:prstGeom>
        </p:spPr>
        <p:txBody>
          <a:bodyPr vert="horz" wrap="square" lIns="0" tIns="16510" rIns="0" bIns="0" rtlCol="0">
            <a:spAutoFit/>
          </a:bodyPr>
          <a:lstStyle/>
          <a:p>
            <a:pPr marL="12700" algn="ctr">
              <a:lnSpc>
                <a:spcPct val="100000"/>
              </a:lnSpc>
              <a:spcBef>
                <a:spcPts val="130"/>
              </a:spcBef>
            </a:pPr>
            <a:r>
              <a:rPr lang="en-US" sz="3500" b="1" spc="45" dirty="0">
                <a:latin typeface="Times New Roman" panose="02020603050405020304" pitchFamily="18" charset="0"/>
                <a:cs typeface="Times New Roman" panose="02020603050405020304" pitchFamily="18" charset="0"/>
              </a:rPr>
              <a:t>CONCLUSION</a:t>
            </a:r>
            <a:endParaRPr sz="3500" b="1" spc="15"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198938" y="4044362"/>
            <a:ext cx="3902823" cy="982320"/>
          </a:xfrm>
          <a:prstGeom prst="rect">
            <a:avLst/>
          </a:prstGeom>
        </p:spPr>
        <p:txBody>
          <a:bodyPr vert="horz" wrap="square" lIns="0" tIns="12700" rIns="0" bIns="0" rtlCol="0">
            <a:spAutoFit/>
          </a:bodyPr>
          <a:lstStyle/>
          <a:p>
            <a:pPr marL="12700" algn="ctr">
              <a:lnSpc>
                <a:spcPct val="100000"/>
              </a:lnSpc>
              <a:spcBef>
                <a:spcPts val="100"/>
              </a:spcBef>
            </a:pPr>
            <a:r>
              <a:rPr lang="en-US" sz="6300" b="1" spc="-65" dirty="0">
                <a:latin typeface="Times New Roman" panose="02020603050405020304" pitchFamily="18" charset="0"/>
                <a:cs typeface="Times New Roman" panose="02020603050405020304" pitchFamily="18" charset="0"/>
              </a:rPr>
              <a:t>T</a:t>
            </a:r>
            <a:r>
              <a:rPr lang="en-US" sz="6300" b="1" spc="280" dirty="0">
                <a:latin typeface="Times New Roman" panose="02020603050405020304" pitchFamily="18" charset="0"/>
                <a:cs typeface="Times New Roman" panose="02020603050405020304" pitchFamily="18" charset="0"/>
              </a:rPr>
              <a:t>H</a:t>
            </a:r>
            <a:r>
              <a:rPr lang="en-US" sz="6300" b="1" spc="50" dirty="0">
                <a:latin typeface="Times New Roman" panose="02020603050405020304" pitchFamily="18" charset="0"/>
                <a:cs typeface="Times New Roman" panose="02020603050405020304" pitchFamily="18" charset="0"/>
              </a:rPr>
              <a:t>A</a:t>
            </a:r>
            <a:r>
              <a:rPr lang="en-US" sz="6300" b="1" spc="280" dirty="0">
                <a:latin typeface="Times New Roman" panose="02020603050405020304" pitchFamily="18" charset="0"/>
                <a:cs typeface="Times New Roman" panose="02020603050405020304" pitchFamily="18" charset="0"/>
              </a:rPr>
              <a:t>N</a:t>
            </a:r>
            <a:r>
              <a:rPr lang="en-US" sz="6300" b="1" spc="100" dirty="0">
                <a:latin typeface="Times New Roman" panose="02020603050405020304" pitchFamily="18" charset="0"/>
                <a:cs typeface="Times New Roman" panose="02020603050405020304" pitchFamily="18" charset="0"/>
              </a:rPr>
              <a:t>K</a:t>
            </a:r>
            <a:r>
              <a:rPr lang="en-US" sz="6300" b="1" dirty="0">
                <a:latin typeface="Times New Roman" panose="02020603050405020304" pitchFamily="18" charset="0"/>
                <a:cs typeface="Times New Roman" panose="02020603050405020304" pitchFamily="18" charset="0"/>
              </a:rPr>
              <a:t>S</a:t>
            </a:r>
            <a:r>
              <a:rPr lang="en-US" sz="6300" b="1" spc="-409" dirty="0">
                <a:latin typeface="Times New Roman" panose="02020603050405020304" pitchFamily="18" charset="0"/>
                <a:cs typeface="Times New Roman" panose="02020603050405020304" pitchFamily="18" charset="0"/>
              </a:rPr>
              <a:t>!</a:t>
            </a:r>
            <a:endParaRPr lang="en-US" sz="6300" dirty="0">
              <a:latin typeface="Times New Roman" panose="02020603050405020304" pitchFamily="18" charset="0"/>
              <a:cs typeface="Times New Roman" panose="02020603050405020304" pitchFamily="18" charset="0"/>
            </a:endParaRPr>
          </a:p>
        </p:txBody>
      </p:sp>
      <p:sp>
        <p:nvSpPr>
          <p:cNvPr id="6" name="object 6"/>
          <p:cNvSpPr txBox="1"/>
          <p:nvPr/>
        </p:nvSpPr>
        <p:spPr>
          <a:xfrm>
            <a:off x="6051755" y="5607050"/>
            <a:ext cx="6182360" cy="2298706"/>
          </a:xfrm>
          <a:prstGeom prst="rect">
            <a:avLst/>
          </a:prstGeom>
        </p:spPr>
        <p:txBody>
          <a:bodyPr vert="horz" wrap="square" lIns="0" tIns="15875" rIns="0" bIns="0" rtlCol="0">
            <a:spAutoFit/>
          </a:bodyPr>
          <a:lstStyle/>
          <a:p>
            <a:pPr algn="ctr">
              <a:lnSpc>
                <a:spcPct val="100000"/>
              </a:lnSpc>
              <a:spcBef>
                <a:spcPts val="125"/>
              </a:spcBef>
            </a:pPr>
            <a:r>
              <a:rPr sz="4000" i="1" spc="165" dirty="0">
                <a:latin typeface="Times New Roman" panose="02020603050405020304" pitchFamily="18" charset="0"/>
                <a:cs typeface="Times New Roman" panose="02020603050405020304" pitchFamily="18" charset="0"/>
              </a:rPr>
              <a:t>Do</a:t>
            </a:r>
            <a:r>
              <a:rPr sz="4000" i="1" spc="-280" dirty="0">
                <a:latin typeface="Times New Roman" panose="02020603050405020304" pitchFamily="18" charset="0"/>
                <a:cs typeface="Times New Roman" panose="02020603050405020304" pitchFamily="18" charset="0"/>
              </a:rPr>
              <a:t> </a:t>
            </a:r>
            <a:r>
              <a:rPr sz="4000" i="1" spc="40" dirty="0">
                <a:latin typeface="Times New Roman" panose="02020603050405020304" pitchFamily="18" charset="0"/>
                <a:cs typeface="Times New Roman" panose="02020603050405020304" pitchFamily="18" charset="0"/>
              </a:rPr>
              <a:t>you</a:t>
            </a:r>
            <a:r>
              <a:rPr sz="4000" i="1" spc="-280" dirty="0">
                <a:latin typeface="Times New Roman" panose="02020603050405020304" pitchFamily="18" charset="0"/>
                <a:cs typeface="Times New Roman" panose="02020603050405020304" pitchFamily="18" charset="0"/>
              </a:rPr>
              <a:t> </a:t>
            </a:r>
            <a:r>
              <a:rPr sz="4000" i="1" spc="95" dirty="0">
                <a:latin typeface="Times New Roman" panose="02020603050405020304" pitchFamily="18" charset="0"/>
                <a:cs typeface="Times New Roman" panose="02020603050405020304" pitchFamily="18" charset="0"/>
              </a:rPr>
              <a:t>have</a:t>
            </a:r>
            <a:r>
              <a:rPr sz="4000" i="1" spc="-280" dirty="0">
                <a:latin typeface="Times New Roman" panose="02020603050405020304" pitchFamily="18" charset="0"/>
                <a:cs typeface="Times New Roman" panose="02020603050405020304" pitchFamily="18" charset="0"/>
              </a:rPr>
              <a:t> </a:t>
            </a:r>
            <a:r>
              <a:rPr sz="4000" i="1" spc="110" dirty="0">
                <a:latin typeface="Times New Roman" panose="02020603050405020304" pitchFamily="18" charset="0"/>
                <a:cs typeface="Times New Roman" panose="02020603050405020304" pitchFamily="18" charset="0"/>
              </a:rPr>
              <a:t>any</a:t>
            </a:r>
            <a:r>
              <a:rPr sz="4000" i="1" spc="-280" dirty="0">
                <a:latin typeface="Times New Roman" panose="02020603050405020304" pitchFamily="18" charset="0"/>
                <a:cs typeface="Times New Roman" panose="02020603050405020304" pitchFamily="18" charset="0"/>
              </a:rPr>
              <a:t> </a:t>
            </a:r>
            <a:r>
              <a:rPr sz="4000" i="1" spc="75" dirty="0">
                <a:latin typeface="Times New Roman" panose="02020603050405020304" pitchFamily="18" charset="0"/>
                <a:cs typeface="Times New Roman" panose="02020603050405020304" pitchFamily="18" charset="0"/>
              </a:rPr>
              <a:t>questions?</a:t>
            </a:r>
            <a:endParaRPr sz="4000" dirty="0">
              <a:latin typeface="Times New Roman" panose="02020603050405020304" pitchFamily="18" charset="0"/>
              <a:cs typeface="Times New Roman" panose="02020603050405020304" pitchFamily="18" charset="0"/>
            </a:endParaRPr>
          </a:p>
          <a:p>
            <a:pPr>
              <a:lnSpc>
                <a:spcPct val="100000"/>
              </a:lnSpc>
            </a:pPr>
            <a:endParaRPr sz="4000" dirty="0">
              <a:latin typeface="Times New Roman" panose="02020603050405020304" pitchFamily="18" charset="0"/>
              <a:cs typeface="Times New Roman" panose="02020603050405020304" pitchFamily="18" charset="0"/>
            </a:endParaRPr>
          </a:p>
          <a:p>
            <a:pPr marL="2540" algn="ctr">
              <a:lnSpc>
                <a:spcPct val="100000"/>
              </a:lnSpc>
              <a:spcBef>
                <a:spcPts val="3415"/>
              </a:spcBef>
            </a:pPr>
            <a:endParaRPr sz="4000" dirty="0">
              <a:latin typeface="Times New Roman" panose="02020603050405020304" pitchFamily="18" charset="0"/>
              <a:cs typeface="Times New Roman" panose="02020603050405020304" pitchFamily="18" charset="0"/>
            </a:endParaRPr>
          </a:p>
        </p:txBody>
      </p:sp>
      <p:sp>
        <p:nvSpPr>
          <p:cNvPr id="7" name="object 7"/>
          <p:cNvSpPr/>
          <p:nvPr/>
        </p:nvSpPr>
        <p:spPr>
          <a:xfrm>
            <a:off x="0" y="981254"/>
            <a:ext cx="7768590" cy="114300"/>
          </a:xfrm>
          <a:custGeom>
            <a:avLst/>
            <a:gdLst/>
            <a:ahLst/>
            <a:cxnLst/>
            <a:rect l="l" t="t" r="r" b="b"/>
            <a:pathLst>
              <a:path w="7768590" h="114300">
                <a:moveTo>
                  <a:pt x="7768590" y="114300"/>
                </a:moveTo>
                <a:lnTo>
                  <a:pt x="0" y="114300"/>
                </a:lnTo>
                <a:lnTo>
                  <a:pt x="0" y="0"/>
                </a:lnTo>
                <a:lnTo>
                  <a:pt x="7768590" y="0"/>
                </a:lnTo>
                <a:lnTo>
                  <a:pt x="7768590" y="114300"/>
                </a:lnTo>
                <a:close/>
              </a:path>
            </a:pathLst>
          </a:custGeom>
          <a:solidFill>
            <a:srgbClr val="000000"/>
          </a:solidFill>
        </p:spPr>
        <p:txBody>
          <a:bodyPr wrap="square" lIns="0" tIns="0" rIns="0" bIns="0" rtlCol="0"/>
          <a:lstStyle/>
          <a:p>
            <a:endParaRPr/>
          </a:p>
        </p:txBody>
      </p:sp>
      <p:sp>
        <p:nvSpPr>
          <p:cNvPr id="8" name="object 8"/>
          <p:cNvSpPr/>
          <p:nvPr/>
        </p:nvSpPr>
        <p:spPr>
          <a:xfrm>
            <a:off x="10519409" y="9191445"/>
            <a:ext cx="7768590" cy="114300"/>
          </a:xfrm>
          <a:custGeom>
            <a:avLst/>
            <a:gdLst/>
            <a:ahLst/>
            <a:cxnLst/>
            <a:rect l="l" t="t" r="r" b="b"/>
            <a:pathLst>
              <a:path w="7768590" h="114300">
                <a:moveTo>
                  <a:pt x="0" y="0"/>
                </a:moveTo>
                <a:lnTo>
                  <a:pt x="7768590" y="0"/>
                </a:lnTo>
                <a:lnTo>
                  <a:pt x="7768590" y="114300"/>
                </a:lnTo>
                <a:lnTo>
                  <a:pt x="0" y="114300"/>
                </a:lnTo>
                <a:lnTo>
                  <a:pt x="0" y="0"/>
                </a:lnTo>
                <a:close/>
              </a:path>
            </a:pathLst>
          </a:custGeom>
          <a:solidFill>
            <a:srgbClr val="000000"/>
          </a:solidFill>
        </p:spPr>
        <p:txBody>
          <a:bodyPr wrap="square" lIns="0" tIns="0" rIns="0" bIns="0" rtlCol="0"/>
          <a:lstStyle/>
          <a:p>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76</TotalTime>
  <Words>665</Words>
  <Application>Microsoft Macintosh PowerPoint</Application>
  <PresentationFormat>Произвольный</PresentationFormat>
  <Paragraphs>50</Paragraphs>
  <Slides>13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Arial</vt:lpstr>
      <vt:lpstr>Calibri</vt:lpstr>
      <vt:lpstr>Tahoma</vt:lpstr>
      <vt:lpstr>Times New Roman</vt:lpstr>
      <vt:lpstr>Verdana</vt:lpstr>
      <vt:lpstr>Office Theme</vt:lpstr>
      <vt:lpstr>Презентация PowerPoint</vt:lpstr>
      <vt:lpstr>Презентация PowerPoint</vt:lpstr>
      <vt:lpstr>INTRODUCTION</vt:lpstr>
      <vt:lpstr>Презентация PowerPoint</vt:lpstr>
      <vt:lpstr>RISK INDICATORS</vt:lpstr>
      <vt:lpstr>Презентация PowerPoint</vt:lpstr>
      <vt:lpstr>RISK PROFILE</vt:lpstr>
      <vt:lpstr>Презентация PowerPoint</vt:lpstr>
      <vt:lpstr>Презентация PowerPoint</vt:lpstr>
      <vt:lpstr>Презентация PowerPoint</vt:lpstr>
      <vt:lpstr>Презентация PowerPoint</vt:lpstr>
      <vt:lpstr>CONCLUSION</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Microsoft Office User</cp:lastModifiedBy>
  <cp:revision>1</cp:revision>
  <dcterms:created xsi:type="dcterms:W3CDTF">2023-09-27T22:29:50Z</dcterms:created>
  <dcterms:modified xsi:type="dcterms:W3CDTF">2023-09-28T07:59:00Z</dcterms:modified>
</cp:coreProperties>
</file>