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5143500" type="screen16x9"/>
  <p:notesSz cx="6858000" cy="9144000"/>
  <p:embeddedFontLst>
    <p:embeddedFont>
      <p:font typeface="Roboto" panose="020B0604020202020204" charset="0"/>
      <p:regular r:id="rId14"/>
      <p:bold r:id="rId15"/>
      <p:italic r:id="rId16"/>
      <p:boldItalic r:id="rId17"/>
    </p:embeddedFont>
    <p:embeddedFont>
      <p:font typeface="Maven Pro" panose="020B0604020202020204" charset="0"/>
      <p:regular r:id="rId18"/>
      <p:bold r:id="rId19"/>
    </p:embeddedFont>
    <p:embeddedFont>
      <p:font typeface="Nunito" panose="020B0604020202020204" charset="-52"/>
      <p:regular r:id="rId20"/>
      <p:bold r:id="rId21"/>
      <p:italic r:id="rId22"/>
      <p:boldItalic r:id="rId2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931"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31684646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9216243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1efa2d1c2af_0_4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1efa2d1c2af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51833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efa2d1c2af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1efa2d1c2af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18464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g1efa2d1c2af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1" name="Google Shape;281;g1efa2d1c2a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767257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g1efa2d1c2af_0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7" name="Google Shape;287;g1efa2d1c2a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0256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1efa2d1c2af_0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1efa2d1c2af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8379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1efa2d1c2af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1efa2d1c2af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24830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1efa2d1c2af_0_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1efa2d1c2af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0769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1efa2d1c2af_0_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1efa2d1c2af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6729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1efa2d1c2af_0_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1efa2d1c2af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42082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1efa2d1c2af_0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1efa2d1c2af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81764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7343003" y="3409675"/>
            <a:ext cx="1691422" cy="1732548"/>
            <a:chOff x="7343003" y="3409675"/>
            <a:chExt cx="1691422" cy="1732548"/>
          </a:xfrm>
        </p:grpSpPr>
        <p:grpSp>
          <p:nvGrpSpPr>
            <p:cNvPr id="11" name="Google Shape;11;p2"/>
            <p:cNvGrpSpPr/>
            <p:nvPr/>
          </p:nvGrpSpPr>
          <p:grpSpPr>
            <a:xfrm>
              <a:off x="7343003" y="4453711"/>
              <a:ext cx="316800" cy="688513"/>
              <a:chOff x="7343003" y="4453711"/>
              <a:chExt cx="316800" cy="688513"/>
            </a:xfrm>
          </p:grpSpPr>
          <p:sp>
            <p:nvSpPr>
              <p:cNvPr id="12" name="Google Shape;12;p2"/>
              <p:cNvSpPr/>
              <p:nvPr/>
            </p:nvSpPr>
            <p:spPr>
              <a:xfrm>
                <a:off x="7343003"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7343003"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4;p2"/>
            <p:cNvGrpSpPr/>
            <p:nvPr/>
          </p:nvGrpSpPr>
          <p:grpSpPr>
            <a:xfrm>
              <a:off x="7801210" y="4105700"/>
              <a:ext cx="316800" cy="1036523"/>
              <a:chOff x="7801210" y="4105700"/>
              <a:chExt cx="316800" cy="1036523"/>
            </a:xfrm>
          </p:grpSpPr>
          <p:sp>
            <p:nvSpPr>
              <p:cNvPr id="15" name="Google Shape;15;p2"/>
              <p:cNvSpPr/>
              <p:nvPr/>
            </p:nvSpPr>
            <p:spPr>
              <a:xfrm>
                <a:off x="7801210"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7801210"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7801210"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 name="Google Shape;18;p2"/>
            <p:cNvGrpSpPr/>
            <p:nvPr/>
          </p:nvGrpSpPr>
          <p:grpSpPr>
            <a:xfrm>
              <a:off x="8259418" y="3757688"/>
              <a:ext cx="316800" cy="1384535"/>
              <a:chOff x="8259418" y="3757688"/>
              <a:chExt cx="316800" cy="1384535"/>
            </a:xfrm>
          </p:grpSpPr>
          <p:sp>
            <p:nvSpPr>
              <p:cNvPr id="19" name="Google Shape;19;p2"/>
              <p:cNvSpPr/>
              <p:nvPr/>
            </p:nvSpPr>
            <p:spPr>
              <a:xfrm>
                <a:off x="8259418"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8259418"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259418"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8259418"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2"/>
            <p:cNvGrpSpPr/>
            <p:nvPr/>
          </p:nvGrpSpPr>
          <p:grpSpPr>
            <a:xfrm>
              <a:off x="8717625" y="3409675"/>
              <a:ext cx="316800" cy="1732548"/>
              <a:chOff x="8717625" y="3409675"/>
              <a:chExt cx="316800" cy="1732548"/>
            </a:xfrm>
          </p:grpSpPr>
          <p:sp>
            <p:nvSpPr>
              <p:cNvPr id="24" name="Google Shape;24;p2"/>
              <p:cNvSpPr/>
              <p:nvPr/>
            </p:nvSpPr>
            <p:spPr>
              <a:xfrm>
                <a:off x="8717625" y="4453711"/>
                <a:ext cx="316800" cy="688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8717625" y="3757688"/>
                <a:ext cx="316800" cy="1384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8717625" y="4105700"/>
                <a:ext cx="316800" cy="1036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8717625" y="3409675"/>
                <a:ext cx="316800" cy="1732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717625" y="4801723"/>
                <a:ext cx="316800" cy="340500"/>
              </a:xfrm>
              <a:prstGeom prst="round2SameRect">
                <a:avLst>
                  <a:gd name="adj1" fmla="val 50000"/>
                  <a:gd name="adj2" fmla="val 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9" name="Google Shape;29;p2"/>
          <p:cNvGrpSpPr/>
          <p:nvPr/>
        </p:nvGrpSpPr>
        <p:grpSpPr>
          <a:xfrm>
            <a:off x="5043503" y="0"/>
            <a:ext cx="3814072" cy="3839102"/>
            <a:chOff x="5043503" y="0"/>
            <a:chExt cx="3814072" cy="3839102"/>
          </a:xfrm>
        </p:grpSpPr>
        <p:sp>
          <p:nvSpPr>
            <p:cNvPr id="30" name="Google Shape;30;p2"/>
            <p:cNvSpPr/>
            <p:nvPr/>
          </p:nvSpPr>
          <p:spPr>
            <a:xfrm>
              <a:off x="8460975" y="1817775"/>
              <a:ext cx="396600" cy="3966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9830444">
              <a:off x="6469759" y="3480728"/>
              <a:ext cx="320148" cy="32014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 name="Google Shape;32;p2"/>
            <p:cNvGrpSpPr/>
            <p:nvPr/>
          </p:nvGrpSpPr>
          <p:grpSpPr>
            <a:xfrm>
              <a:off x="7647812" y="2704283"/>
              <a:ext cx="635219" cy="635219"/>
              <a:chOff x="6725724" y="2701260"/>
              <a:chExt cx="1208101" cy="1208100"/>
            </a:xfrm>
          </p:grpSpPr>
          <p:sp>
            <p:nvSpPr>
              <p:cNvPr id="33" name="Google Shape;33;p2"/>
              <p:cNvSpPr/>
              <p:nvPr/>
            </p:nvSpPr>
            <p:spPr>
              <a:xfrm rot="5400000">
                <a:off x="6725725" y="2701260"/>
                <a:ext cx="1208100" cy="12081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5400000">
                <a:off x="6725724" y="2701260"/>
                <a:ext cx="1208100" cy="1208100"/>
              </a:xfrm>
              <a:prstGeom prst="pie">
                <a:avLst>
                  <a:gd name="adj1" fmla="val 8244818"/>
                  <a:gd name="adj2" fmla="val 16246175"/>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5400000">
                <a:off x="6954988" y="2930398"/>
                <a:ext cx="749700" cy="7497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2"/>
            <p:cNvSpPr/>
            <p:nvPr/>
          </p:nvSpPr>
          <p:spPr>
            <a:xfrm>
              <a:off x="8460975" y="1817775"/>
              <a:ext cx="396600" cy="396600"/>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7952720" y="179238"/>
              <a:ext cx="873165" cy="873003"/>
              <a:chOff x="7754428" y="208725"/>
              <a:chExt cx="541800" cy="541800"/>
            </a:xfrm>
          </p:grpSpPr>
          <p:sp>
            <p:nvSpPr>
              <p:cNvPr id="38" name="Google Shape;38;p2"/>
              <p:cNvSpPr/>
              <p:nvPr/>
            </p:nvSpPr>
            <p:spPr>
              <a:xfrm rot="-8647347">
                <a:off x="7831319" y="285616"/>
                <a:ext cx="388018" cy="388018"/>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8647347">
                <a:off x="7831319" y="285616"/>
                <a:ext cx="388018" cy="388018"/>
              </a:xfrm>
              <a:prstGeom prst="pie">
                <a:avLst>
                  <a:gd name="adj1" fmla="val 19376841"/>
                  <a:gd name="adj2" fmla="val 12313574"/>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 name="Google Shape;40;p2"/>
            <p:cNvSpPr/>
            <p:nvPr/>
          </p:nvSpPr>
          <p:spPr>
            <a:xfrm>
              <a:off x="5399840" y="356365"/>
              <a:ext cx="2577000" cy="257700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2043858">
              <a:off x="5503813" y="460310"/>
              <a:ext cx="2369480" cy="2369480"/>
            </a:xfrm>
            <a:prstGeom prst="ellipse">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399795" y="360281"/>
              <a:ext cx="2577000" cy="2577000"/>
            </a:xfrm>
            <a:prstGeom prst="pie">
              <a:avLst>
                <a:gd name="adj1" fmla="val 8801158"/>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rot="2044777">
              <a:off x="5911449" y="867729"/>
              <a:ext cx="1554223" cy="1554223"/>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5399795" y="356358"/>
              <a:ext cx="2577000" cy="2577000"/>
            </a:xfrm>
            <a:prstGeom prst="pie">
              <a:avLst>
                <a:gd name="adj1" fmla="val 1255410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9830444">
              <a:off x="6469759" y="3480727"/>
              <a:ext cx="320148" cy="320148"/>
            </a:xfrm>
            <a:prstGeom prst="pie">
              <a:avLst>
                <a:gd name="adj1" fmla="val 19376841"/>
                <a:gd name="adj2" fmla="val 16200000"/>
              </a:avLst>
            </a:prstGeom>
            <a:solidFill>
              <a:schemeClr val="lt1">
                <a:alpha val="94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 name="Google Shape;46;p2"/>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47" name="Google Shape;47;p2"/>
          <p:cNvSpPr txBox="1">
            <a:spLocks noGrp="1"/>
          </p:cNvSpPr>
          <p:nvPr>
            <p:ph type="subTitle" idx="1"/>
          </p:nvPr>
        </p:nvSpPr>
        <p:spPr>
          <a:xfrm>
            <a:off x="824000" y="3596300"/>
            <a:ext cx="4255500" cy="6954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a:endParaRPr/>
          </a:p>
        </p:txBody>
      </p:sp>
      <p:sp>
        <p:nvSpPr>
          <p:cNvPr id="48" name="Google Shape;48;p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41"/>
        <p:cNvGrpSpPr/>
        <p:nvPr/>
      </p:nvGrpSpPr>
      <p:grpSpPr>
        <a:xfrm>
          <a:off x="0" y="0"/>
          <a:ext cx="0" cy="0"/>
          <a:chOff x="0" y="0"/>
          <a:chExt cx="0" cy="0"/>
        </a:xfrm>
      </p:grpSpPr>
      <p:grpSp>
        <p:nvGrpSpPr>
          <p:cNvPr id="142" name="Google Shape;142;p11"/>
          <p:cNvGrpSpPr/>
          <p:nvPr/>
        </p:nvGrpSpPr>
        <p:grpSpPr>
          <a:xfrm>
            <a:off x="52" y="4099200"/>
            <a:ext cx="9144036" cy="1044300"/>
            <a:chOff x="52" y="4099200"/>
            <a:chExt cx="9144036" cy="1044300"/>
          </a:xfrm>
        </p:grpSpPr>
        <p:grpSp>
          <p:nvGrpSpPr>
            <p:cNvPr id="143" name="Google Shape;143;p11"/>
            <p:cNvGrpSpPr/>
            <p:nvPr/>
          </p:nvGrpSpPr>
          <p:grpSpPr>
            <a:xfrm>
              <a:off x="52" y="4309200"/>
              <a:ext cx="231622" cy="834300"/>
              <a:chOff x="2688737" y="4301380"/>
              <a:chExt cx="231900" cy="834300"/>
            </a:xfrm>
          </p:grpSpPr>
          <p:sp>
            <p:nvSpPr>
              <p:cNvPr id="144" name="Google Shape;144;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8" name="Google Shape;148;p11"/>
            <p:cNvGrpSpPr/>
            <p:nvPr/>
          </p:nvGrpSpPr>
          <p:grpSpPr>
            <a:xfrm>
              <a:off x="371406" y="4099200"/>
              <a:ext cx="231622" cy="1044300"/>
              <a:chOff x="2688737" y="4091380"/>
              <a:chExt cx="231900" cy="1044300"/>
            </a:xfrm>
          </p:grpSpPr>
          <p:sp>
            <p:nvSpPr>
              <p:cNvPr id="149" name="Google Shape;149;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2688737" y="4091380"/>
                <a:ext cx="2319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11"/>
            <p:cNvGrpSpPr/>
            <p:nvPr/>
          </p:nvGrpSpPr>
          <p:grpSpPr>
            <a:xfrm>
              <a:off x="742761" y="4309200"/>
              <a:ext cx="231622" cy="834300"/>
              <a:chOff x="2688737" y="4301380"/>
              <a:chExt cx="231900" cy="834300"/>
            </a:xfrm>
          </p:grpSpPr>
          <p:sp>
            <p:nvSpPr>
              <p:cNvPr id="155" name="Google Shape;155;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1"/>
              <p:cNvSpPr/>
              <p:nvPr/>
            </p:nvSpPr>
            <p:spPr>
              <a:xfrm flipH="1">
                <a:off x="2688737" y="4301380"/>
                <a:ext cx="2319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 name="Google Shape;159;p11"/>
            <p:cNvGrpSpPr/>
            <p:nvPr/>
          </p:nvGrpSpPr>
          <p:grpSpPr>
            <a:xfrm>
              <a:off x="1114115" y="4518900"/>
              <a:ext cx="231622" cy="624600"/>
              <a:chOff x="2688737" y="4511080"/>
              <a:chExt cx="231900" cy="624600"/>
            </a:xfrm>
          </p:grpSpPr>
          <p:sp>
            <p:nvSpPr>
              <p:cNvPr id="160" name="Google Shape;160;p11"/>
              <p:cNvSpPr/>
              <p:nvPr/>
            </p:nvSpPr>
            <p:spPr>
              <a:xfrm flipH="1">
                <a:off x="2688737" y="4720780"/>
                <a:ext cx="2319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11"/>
              <p:cNvSpPr/>
              <p:nvPr/>
            </p:nvSpPr>
            <p:spPr>
              <a:xfrm flipH="1">
                <a:off x="2688737" y="4511080"/>
                <a:ext cx="2319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11"/>
              <p:cNvSpPr/>
              <p:nvPr/>
            </p:nvSpPr>
            <p:spPr>
              <a:xfrm flipH="1">
                <a:off x="2688737" y="4930480"/>
                <a:ext cx="2319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3" name="Google Shape;163;p11"/>
            <p:cNvGrpSpPr/>
            <p:nvPr/>
          </p:nvGrpSpPr>
          <p:grpSpPr>
            <a:xfrm>
              <a:off x="1856753" y="4099200"/>
              <a:ext cx="231600" cy="1044300"/>
              <a:chOff x="1856753" y="4099200"/>
              <a:chExt cx="231600" cy="1044300"/>
            </a:xfrm>
          </p:grpSpPr>
          <p:sp>
            <p:nvSpPr>
              <p:cNvPr id="164" name="Google Shape;164;p11"/>
              <p:cNvSpPr/>
              <p:nvPr/>
            </p:nvSpPr>
            <p:spPr>
              <a:xfrm flipH="1">
                <a:off x="185675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11"/>
              <p:cNvSpPr/>
              <p:nvPr/>
            </p:nvSpPr>
            <p:spPr>
              <a:xfrm flipH="1">
                <a:off x="185675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11"/>
              <p:cNvSpPr/>
              <p:nvPr/>
            </p:nvSpPr>
            <p:spPr>
              <a:xfrm flipH="1">
                <a:off x="185675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11"/>
              <p:cNvSpPr/>
              <p:nvPr/>
            </p:nvSpPr>
            <p:spPr>
              <a:xfrm flipH="1">
                <a:off x="1856753"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1"/>
              <p:cNvSpPr/>
              <p:nvPr/>
            </p:nvSpPr>
            <p:spPr>
              <a:xfrm flipH="1">
                <a:off x="185675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11"/>
            <p:cNvGrpSpPr/>
            <p:nvPr/>
          </p:nvGrpSpPr>
          <p:grpSpPr>
            <a:xfrm>
              <a:off x="2228107" y="4309200"/>
              <a:ext cx="231600" cy="834300"/>
              <a:chOff x="2228107" y="4309200"/>
              <a:chExt cx="231600" cy="834300"/>
            </a:xfrm>
          </p:grpSpPr>
          <p:sp>
            <p:nvSpPr>
              <p:cNvPr id="170" name="Google Shape;170;p11"/>
              <p:cNvSpPr/>
              <p:nvPr/>
            </p:nvSpPr>
            <p:spPr>
              <a:xfrm flipH="1">
                <a:off x="222810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11"/>
              <p:cNvSpPr/>
              <p:nvPr/>
            </p:nvSpPr>
            <p:spPr>
              <a:xfrm flipH="1">
                <a:off x="2228107"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11"/>
              <p:cNvSpPr/>
              <p:nvPr/>
            </p:nvSpPr>
            <p:spPr>
              <a:xfrm flipH="1">
                <a:off x="222810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1"/>
              <p:cNvSpPr/>
              <p:nvPr/>
            </p:nvSpPr>
            <p:spPr>
              <a:xfrm flipH="1">
                <a:off x="222810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11"/>
            <p:cNvGrpSpPr/>
            <p:nvPr/>
          </p:nvGrpSpPr>
          <p:grpSpPr>
            <a:xfrm>
              <a:off x="2599462" y="4518900"/>
              <a:ext cx="231600" cy="624600"/>
              <a:chOff x="2599462" y="4518900"/>
              <a:chExt cx="231600" cy="624600"/>
            </a:xfrm>
          </p:grpSpPr>
          <p:sp>
            <p:nvSpPr>
              <p:cNvPr id="175" name="Google Shape;175;p11"/>
              <p:cNvSpPr/>
              <p:nvPr/>
            </p:nvSpPr>
            <p:spPr>
              <a:xfrm flipH="1">
                <a:off x="259946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1"/>
              <p:cNvSpPr/>
              <p:nvPr/>
            </p:nvSpPr>
            <p:spPr>
              <a:xfrm flipH="1">
                <a:off x="259946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11"/>
              <p:cNvSpPr/>
              <p:nvPr/>
            </p:nvSpPr>
            <p:spPr>
              <a:xfrm flipH="1">
                <a:off x="259946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11"/>
            <p:cNvGrpSpPr/>
            <p:nvPr/>
          </p:nvGrpSpPr>
          <p:grpSpPr>
            <a:xfrm>
              <a:off x="3342171" y="4099200"/>
              <a:ext cx="231600" cy="1044300"/>
              <a:chOff x="3342171" y="4099200"/>
              <a:chExt cx="231600" cy="1044300"/>
            </a:xfrm>
          </p:grpSpPr>
          <p:sp>
            <p:nvSpPr>
              <p:cNvPr id="179" name="Google Shape;179;p11"/>
              <p:cNvSpPr/>
              <p:nvPr/>
            </p:nvSpPr>
            <p:spPr>
              <a:xfrm flipH="1">
                <a:off x="334217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1"/>
              <p:cNvSpPr/>
              <p:nvPr/>
            </p:nvSpPr>
            <p:spPr>
              <a:xfrm flipH="1">
                <a:off x="334217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1"/>
              <p:cNvSpPr/>
              <p:nvPr/>
            </p:nvSpPr>
            <p:spPr>
              <a:xfrm flipH="1">
                <a:off x="334217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1"/>
              <p:cNvSpPr/>
              <p:nvPr/>
            </p:nvSpPr>
            <p:spPr>
              <a:xfrm flipH="1">
                <a:off x="3342171"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1"/>
              <p:cNvSpPr/>
              <p:nvPr/>
            </p:nvSpPr>
            <p:spPr>
              <a:xfrm flipH="1">
                <a:off x="334217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4" name="Google Shape;184;p11"/>
            <p:cNvGrpSpPr/>
            <p:nvPr/>
          </p:nvGrpSpPr>
          <p:grpSpPr>
            <a:xfrm>
              <a:off x="3713525" y="4309200"/>
              <a:ext cx="231600" cy="834300"/>
              <a:chOff x="3713525" y="4309200"/>
              <a:chExt cx="231600" cy="834300"/>
            </a:xfrm>
          </p:grpSpPr>
          <p:sp>
            <p:nvSpPr>
              <p:cNvPr id="185" name="Google Shape;185;p11"/>
              <p:cNvSpPr/>
              <p:nvPr/>
            </p:nvSpPr>
            <p:spPr>
              <a:xfrm flipH="1">
                <a:off x="371352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1"/>
              <p:cNvSpPr/>
              <p:nvPr/>
            </p:nvSpPr>
            <p:spPr>
              <a:xfrm flipH="1">
                <a:off x="3713525"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1"/>
              <p:cNvSpPr/>
              <p:nvPr/>
            </p:nvSpPr>
            <p:spPr>
              <a:xfrm flipH="1">
                <a:off x="371352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11"/>
              <p:cNvSpPr/>
              <p:nvPr/>
            </p:nvSpPr>
            <p:spPr>
              <a:xfrm flipH="1">
                <a:off x="371352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11"/>
            <p:cNvGrpSpPr/>
            <p:nvPr/>
          </p:nvGrpSpPr>
          <p:grpSpPr>
            <a:xfrm>
              <a:off x="1485398" y="4309200"/>
              <a:ext cx="231600" cy="834300"/>
              <a:chOff x="1485398" y="4309200"/>
              <a:chExt cx="231600" cy="834300"/>
            </a:xfrm>
          </p:grpSpPr>
          <p:sp>
            <p:nvSpPr>
              <p:cNvPr id="190" name="Google Shape;190;p11"/>
              <p:cNvSpPr/>
              <p:nvPr/>
            </p:nvSpPr>
            <p:spPr>
              <a:xfrm flipH="1">
                <a:off x="148539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11"/>
              <p:cNvSpPr/>
              <p:nvPr/>
            </p:nvSpPr>
            <p:spPr>
              <a:xfrm flipH="1">
                <a:off x="148539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1"/>
              <p:cNvSpPr/>
              <p:nvPr/>
            </p:nvSpPr>
            <p:spPr>
              <a:xfrm flipH="1">
                <a:off x="148539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11"/>
              <p:cNvSpPr/>
              <p:nvPr/>
            </p:nvSpPr>
            <p:spPr>
              <a:xfrm flipH="1">
                <a:off x="148539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4" name="Google Shape;194;p11"/>
            <p:cNvGrpSpPr/>
            <p:nvPr/>
          </p:nvGrpSpPr>
          <p:grpSpPr>
            <a:xfrm>
              <a:off x="4084879" y="4518900"/>
              <a:ext cx="231600" cy="624600"/>
              <a:chOff x="4084879" y="4518900"/>
              <a:chExt cx="231600" cy="624600"/>
            </a:xfrm>
          </p:grpSpPr>
          <p:sp>
            <p:nvSpPr>
              <p:cNvPr id="195" name="Google Shape;195;p11"/>
              <p:cNvSpPr/>
              <p:nvPr/>
            </p:nvSpPr>
            <p:spPr>
              <a:xfrm flipH="1">
                <a:off x="40848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1"/>
              <p:cNvSpPr/>
              <p:nvPr/>
            </p:nvSpPr>
            <p:spPr>
              <a:xfrm flipH="1">
                <a:off x="40848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11"/>
              <p:cNvSpPr/>
              <p:nvPr/>
            </p:nvSpPr>
            <p:spPr>
              <a:xfrm flipH="1">
                <a:off x="40848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8" name="Google Shape;198;p11"/>
            <p:cNvGrpSpPr/>
            <p:nvPr/>
          </p:nvGrpSpPr>
          <p:grpSpPr>
            <a:xfrm>
              <a:off x="2970816" y="4309200"/>
              <a:ext cx="231600" cy="834300"/>
              <a:chOff x="2970816" y="4309200"/>
              <a:chExt cx="231600" cy="834300"/>
            </a:xfrm>
          </p:grpSpPr>
          <p:sp>
            <p:nvSpPr>
              <p:cNvPr id="199" name="Google Shape;199;p11"/>
              <p:cNvSpPr/>
              <p:nvPr/>
            </p:nvSpPr>
            <p:spPr>
              <a:xfrm flipH="1">
                <a:off x="297081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11"/>
              <p:cNvSpPr/>
              <p:nvPr/>
            </p:nvSpPr>
            <p:spPr>
              <a:xfrm flipH="1">
                <a:off x="297081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11"/>
              <p:cNvSpPr/>
              <p:nvPr/>
            </p:nvSpPr>
            <p:spPr>
              <a:xfrm flipH="1">
                <a:off x="297081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97081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3" name="Google Shape;203;p11"/>
            <p:cNvGrpSpPr/>
            <p:nvPr/>
          </p:nvGrpSpPr>
          <p:grpSpPr>
            <a:xfrm>
              <a:off x="4456234" y="4309200"/>
              <a:ext cx="231600" cy="834300"/>
              <a:chOff x="4456234" y="4309200"/>
              <a:chExt cx="231600" cy="834300"/>
            </a:xfrm>
          </p:grpSpPr>
          <p:sp>
            <p:nvSpPr>
              <p:cNvPr id="204" name="Google Shape;204;p11"/>
              <p:cNvSpPr/>
              <p:nvPr/>
            </p:nvSpPr>
            <p:spPr>
              <a:xfrm flipH="1">
                <a:off x="445623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445623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45623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445623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11"/>
            <p:cNvGrpSpPr/>
            <p:nvPr/>
          </p:nvGrpSpPr>
          <p:grpSpPr>
            <a:xfrm>
              <a:off x="4827588" y="4099200"/>
              <a:ext cx="231600" cy="1044300"/>
              <a:chOff x="4827588" y="4099200"/>
              <a:chExt cx="231600" cy="1044300"/>
            </a:xfrm>
          </p:grpSpPr>
          <p:sp>
            <p:nvSpPr>
              <p:cNvPr id="209" name="Google Shape;209;p11"/>
              <p:cNvSpPr/>
              <p:nvPr/>
            </p:nvSpPr>
            <p:spPr>
              <a:xfrm flipH="1">
                <a:off x="48275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48275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11"/>
              <p:cNvSpPr/>
              <p:nvPr/>
            </p:nvSpPr>
            <p:spPr>
              <a:xfrm flipH="1">
                <a:off x="48275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1"/>
              <p:cNvSpPr/>
              <p:nvPr/>
            </p:nvSpPr>
            <p:spPr>
              <a:xfrm flipH="1">
                <a:off x="4827588"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1"/>
              <p:cNvSpPr/>
              <p:nvPr/>
            </p:nvSpPr>
            <p:spPr>
              <a:xfrm flipH="1">
                <a:off x="48275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11"/>
            <p:cNvGrpSpPr/>
            <p:nvPr/>
          </p:nvGrpSpPr>
          <p:grpSpPr>
            <a:xfrm>
              <a:off x="5198943" y="4309200"/>
              <a:ext cx="231600" cy="834300"/>
              <a:chOff x="5198943" y="4309200"/>
              <a:chExt cx="231600" cy="834300"/>
            </a:xfrm>
          </p:grpSpPr>
          <p:sp>
            <p:nvSpPr>
              <p:cNvPr id="215" name="Google Shape;215;p11"/>
              <p:cNvSpPr/>
              <p:nvPr/>
            </p:nvSpPr>
            <p:spPr>
              <a:xfrm flipH="1">
                <a:off x="519894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1"/>
              <p:cNvSpPr/>
              <p:nvPr/>
            </p:nvSpPr>
            <p:spPr>
              <a:xfrm flipH="1">
                <a:off x="5198943"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11"/>
              <p:cNvSpPr/>
              <p:nvPr/>
            </p:nvSpPr>
            <p:spPr>
              <a:xfrm flipH="1">
                <a:off x="519894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11"/>
              <p:cNvSpPr/>
              <p:nvPr/>
            </p:nvSpPr>
            <p:spPr>
              <a:xfrm flipH="1">
                <a:off x="519894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9" name="Google Shape;219;p11"/>
            <p:cNvGrpSpPr/>
            <p:nvPr/>
          </p:nvGrpSpPr>
          <p:grpSpPr>
            <a:xfrm>
              <a:off x="5570297" y="4518900"/>
              <a:ext cx="231600" cy="624600"/>
              <a:chOff x="5570297" y="4518900"/>
              <a:chExt cx="231600" cy="624600"/>
            </a:xfrm>
          </p:grpSpPr>
          <p:sp>
            <p:nvSpPr>
              <p:cNvPr id="220" name="Google Shape;220;p11"/>
              <p:cNvSpPr/>
              <p:nvPr/>
            </p:nvSpPr>
            <p:spPr>
              <a:xfrm flipH="1">
                <a:off x="5570297"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1"/>
              <p:cNvSpPr/>
              <p:nvPr/>
            </p:nvSpPr>
            <p:spPr>
              <a:xfrm flipH="1">
                <a:off x="5570297"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1"/>
              <p:cNvSpPr/>
              <p:nvPr/>
            </p:nvSpPr>
            <p:spPr>
              <a:xfrm flipH="1">
                <a:off x="5570297"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3" name="Google Shape;223;p11"/>
            <p:cNvGrpSpPr/>
            <p:nvPr/>
          </p:nvGrpSpPr>
          <p:grpSpPr>
            <a:xfrm>
              <a:off x="5941652" y="4309200"/>
              <a:ext cx="231600" cy="834300"/>
              <a:chOff x="5941652" y="4309200"/>
              <a:chExt cx="231600" cy="834300"/>
            </a:xfrm>
          </p:grpSpPr>
          <p:sp>
            <p:nvSpPr>
              <p:cNvPr id="224" name="Google Shape;224;p11"/>
              <p:cNvSpPr/>
              <p:nvPr/>
            </p:nvSpPr>
            <p:spPr>
              <a:xfrm flipH="1">
                <a:off x="5941652"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1"/>
              <p:cNvSpPr/>
              <p:nvPr/>
            </p:nvSpPr>
            <p:spPr>
              <a:xfrm flipH="1">
                <a:off x="5941652"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1"/>
              <p:cNvSpPr/>
              <p:nvPr/>
            </p:nvSpPr>
            <p:spPr>
              <a:xfrm flipH="1">
                <a:off x="5941652"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1"/>
              <p:cNvSpPr/>
              <p:nvPr/>
            </p:nvSpPr>
            <p:spPr>
              <a:xfrm flipH="1">
                <a:off x="5941652"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8" name="Google Shape;228;p11"/>
            <p:cNvGrpSpPr/>
            <p:nvPr/>
          </p:nvGrpSpPr>
          <p:grpSpPr>
            <a:xfrm>
              <a:off x="6313006" y="4099200"/>
              <a:ext cx="231600" cy="1044300"/>
              <a:chOff x="6313006" y="4099200"/>
              <a:chExt cx="231600" cy="1044300"/>
            </a:xfrm>
          </p:grpSpPr>
          <p:sp>
            <p:nvSpPr>
              <p:cNvPr id="229" name="Google Shape;229;p11"/>
              <p:cNvSpPr/>
              <p:nvPr/>
            </p:nvSpPr>
            <p:spPr>
              <a:xfrm flipH="1">
                <a:off x="6313006"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flipH="1">
                <a:off x="6313006"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flipH="1">
                <a:off x="6313006"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flipH="1">
                <a:off x="6313006"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flipH="1">
                <a:off x="6313006"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4" name="Google Shape;234;p11"/>
            <p:cNvGrpSpPr/>
            <p:nvPr/>
          </p:nvGrpSpPr>
          <p:grpSpPr>
            <a:xfrm>
              <a:off x="6684361" y="4309200"/>
              <a:ext cx="231600" cy="834300"/>
              <a:chOff x="6684361" y="4309200"/>
              <a:chExt cx="231600" cy="834300"/>
            </a:xfrm>
          </p:grpSpPr>
          <p:sp>
            <p:nvSpPr>
              <p:cNvPr id="235" name="Google Shape;235;p11"/>
              <p:cNvSpPr/>
              <p:nvPr/>
            </p:nvSpPr>
            <p:spPr>
              <a:xfrm flipH="1">
                <a:off x="6684361"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flipH="1">
                <a:off x="6684361"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flipH="1">
                <a:off x="6684361"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flipH="1">
                <a:off x="6684361"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9" name="Google Shape;239;p11"/>
            <p:cNvGrpSpPr/>
            <p:nvPr/>
          </p:nvGrpSpPr>
          <p:grpSpPr>
            <a:xfrm>
              <a:off x="7055715" y="4518900"/>
              <a:ext cx="231600" cy="624600"/>
              <a:chOff x="7055715" y="4518900"/>
              <a:chExt cx="231600" cy="624600"/>
            </a:xfrm>
          </p:grpSpPr>
          <p:sp>
            <p:nvSpPr>
              <p:cNvPr id="240" name="Google Shape;240;p11"/>
              <p:cNvSpPr/>
              <p:nvPr/>
            </p:nvSpPr>
            <p:spPr>
              <a:xfrm flipH="1">
                <a:off x="7055715"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11"/>
              <p:cNvSpPr/>
              <p:nvPr/>
            </p:nvSpPr>
            <p:spPr>
              <a:xfrm flipH="1">
                <a:off x="7055715"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flipH="1">
                <a:off x="7055715"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11"/>
            <p:cNvGrpSpPr/>
            <p:nvPr/>
          </p:nvGrpSpPr>
          <p:grpSpPr>
            <a:xfrm>
              <a:off x="7798424" y="4099200"/>
              <a:ext cx="231600" cy="1044300"/>
              <a:chOff x="7798424" y="4099200"/>
              <a:chExt cx="231600" cy="1044300"/>
            </a:xfrm>
          </p:grpSpPr>
          <p:sp>
            <p:nvSpPr>
              <p:cNvPr id="244" name="Google Shape;244;p11"/>
              <p:cNvSpPr/>
              <p:nvPr/>
            </p:nvSpPr>
            <p:spPr>
              <a:xfrm flipH="1">
                <a:off x="7798424"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flipH="1">
                <a:off x="7798424"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flipH="1">
                <a:off x="7798424"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11"/>
              <p:cNvSpPr/>
              <p:nvPr/>
            </p:nvSpPr>
            <p:spPr>
              <a:xfrm flipH="1">
                <a:off x="7798424" y="4099200"/>
                <a:ext cx="231600" cy="104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1"/>
              <p:cNvSpPr/>
              <p:nvPr/>
            </p:nvSpPr>
            <p:spPr>
              <a:xfrm flipH="1">
                <a:off x="7798424"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9" name="Google Shape;249;p11"/>
            <p:cNvGrpSpPr/>
            <p:nvPr/>
          </p:nvGrpSpPr>
          <p:grpSpPr>
            <a:xfrm>
              <a:off x="8169779" y="4309200"/>
              <a:ext cx="231600" cy="834300"/>
              <a:chOff x="8169779" y="4309200"/>
              <a:chExt cx="231600" cy="834300"/>
            </a:xfrm>
          </p:grpSpPr>
          <p:sp>
            <p:nvSpPr>
              <p:cNvPr id="250" name="Google Shape;250;p11"/>
              <p:cNvSpPr/>
              <p:nvPr/>
            </p:nvSpPr>
            <p:spPr>
              <a:xfrm flipH="1">
                <a:off x="8169779"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1"/>
              <p:cNvSpPr/>
              <p:nvPr/>
            </p:nvSpPr>
            <p:spPr>
              <a:xfrm flipH="1">
                <a:off x="8169779"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1"/>
              <p:cNvSpPr/>
              <p:nvPr/>
            </p:nvSpPr>
            <p:spPr>
              <a:xfrm flipH="1">
                <a:off x="8169779"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1"/>
              <p:cNvSpPr/>
              <p:nvPr/>
            </p:nvSpPr>
            <p:spPr>
              <a:xfrm flipH="1">
                <a:off x="8169779"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4" name="Google Shape;254;p11"/>
            <p:cNvGrpSpPr/>
            <p:nvPr/>
          </p:nvGrpSpPr>
          <p:grpSpPr>
            <a:xfrm>
              <a:off x="7427070" y="4309200"/>
              <a:ext cx="231600" cy="834300"/>
              <a:chOff x="7427070" y="4309200"/>
              <a:chExt cx="231600" cy="834300"/>
            </a:xfrm>
          </p:grpSpPr>
          <p:sp>
            <p:nvSpPr>
              <p:cNvPr id="255" name="Google Shape;255;p11"/>
              <p:cNvSpPr/>
              <p:nvPr/>
            </p:nvSpPr>
            <p:spPr>
              <a:xfrm flipH="1">
                <a:off x="7427070"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1"/>
              <p:cNvSpPr/>
              <p:nvPr/>
            </p:nvSpPr>
            <p:spPr>
              <a:xfrm flipH="1">
                <a:off x="7427070"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1"/>
              <p:cNvSpPr/>
              <p:nvPr/>
            </p:nvSpPr>
            <p:spPr>
              <a:xfrm flipH="1">
                <a:off x="7427070"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1"/>
              <p:cNvSpPr/>
              <p:nvPr/>
            </p:nvSpPr>
            <p:spPr>
              <a:xfrm flipH="1">
                <a:off x="7427070"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9" name="Google Shape;259;p11"/>
            <p:cNvGrpSpPr/>
            <p:nvPr/>
          </p:nvGrpSpPr>
          <p:grpSpPr>
            <a:xfrm>
              <a:off x="8541133" y="4518900"/>
              <a:ext cx="231600" cy="624600"/>
              <a:chOff x="8541133" y="4518900"/>
              <a:chExt cx="231600" cy="624600"/>
            </a:xfrm>
          </p:grpSpPr>
          <p:sp>
            <p:nvSpPr>
              <p:cNvPr id="260" name="Google Shape;260;p11"/>
              <p:cNvSpPr/>
              <p:nvPr/>
            </p:nvSpPr>
            <p:spPr>
              <a:xfrm flipH="1">
                <a:off x="8541133"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1"/>
              <p:cNvSpPr/>
              <p:nvPr/>
            </p:nvSpPr>
            <p:spPr>
              <a:xfrm flipH="1">
                <a:off x="8541133"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1"/>
              <p:cNvSpPr/>
              <p:nvPr/>
            </p:nvSpPr>
            <p:spPr>
              <a:xfrm flipH="1">
                <a:off x="8541133"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3" name="Google Shape;263;p11"/>
            <p:cNvGrpSpPr/>
            <p:nvPr/>
          </p:nvGrpSpPr>
          <p:grpSpPr>
            <a:xfrm>
              <a:off x="8912488" y="4309200"/>
              <a:ext cx="231600" cy="834300"/>
              <a:chOff x="8912488" y="4309200"/>
              <a:chExt cx="231600" cy="834300"/>
            </a:xfrm>
          </p:grpSpPr>
          <p:sp>
            <p:nvSpPr>
              <p:cNvPr id="264" name="Google Shape;264;p11"/>
              <p:cNvSpPr/>
              <p:nvPr/>
            </p:nvSpPr>
            <p:spPr>
              <a:xfrm flipH="1">
                <a:off x="8912488" y="4728600"/>
                <a:ext cx="231600" cy="4149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1"/>
              <p:cNvSpPr/>
              <p:nvPr/>
            </p:nvSpPr>
            <p:spPr>
              <a:xfrm flipH="1">
                <a:off x="8912488" y="4309200"/>
                <a:ext cx="231600" cy="8343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1"/>
              <p:cNvSpPr/>
              <p:nvPr/>
            </p:nvSpPr>
            <p:spPr>
              <a:xfrm flipH="1">
                <a:off x="8912488" y="4518900"/>
                <a:ext cx="231600" cy="6246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1"/>
              <p:cNvSpPr/>
              <p:nvPr/>
            </p:nvSpPr>
            <p:spPr>
              <a:xfrm flipH="1">
                <a:off x="8912488" y="4938300"/>
                <a:ext cx="231600" cy="2052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8" name="Google Shape;268;p11"/>
          <p:cNvSpPr txBox="1">
            <a:spLocks noGrp="1"/>
          </p:cNvSpPr>
          <p:nvPr>
            <p:ph type="title" hasCustomPrompt="1"/>
          </p:nvPr>
        </p:nvSpPr>
        <p:spPr>
          <a:xfrm>
            <a:off x="1388625" y="772725"/>
            <a:ext cx="6366900" cy="18633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8000"/>
              <a:buNone/>
              <a:defRPr sz="8000">
                <a:solidFill>
                  <a:schemeClr val="lt1"/>
                </a:solidFill>
              </a:defRPr>
            </a:lvl1pPr>
            <a:lvl2pPr lvl="1" algn="ctr">
              <a:spcBef>
                <a:spcPts val="0"/>
              </a:spcBef>
              <a:spcAft>
                <a:spcPts val="0"/>
              </a:spcAft>
              <a:buClr>
                <a:schemeClr val="lt1"/>
              </a:buClr>
              <a:buSzPts val="8000"/>
              <a:buNone/>
              <a:defRPr sz="8000">
                <a:solidFill>
                  <a:schemeClr val="lt1"/>
                </a:solidFill>
              </a:defRPr>
            </a:lvl2pPr>
            <a:lvl3pPr lvl="2" algn="ctr">
              <a:spcBef>
                <a:spcPts val="0"/>
              </a:spcBef>
              <a:spcAft>
                <a:spcPts val="0"/>
              </a:spcAft>
              <a:buClr>
                <a:schemeClr val="lt1"/>
              </a:buClr>
              <a:buSzPts val="8000"/>
              <a:buNone/>
              <a:defRPr sz="8000">
                <a:solidFill>
                  <a:schemeClr val="lt1"/>
                </a:solidFill>
              </a:defRPr>
            </a:lvl3pPr>
            <a:lvl4pPr lvl="3" algn="ctr">
              <a:spcBef>
                <a:spcPts val="0"/>
              </a:spcBef>
              <a:spcAft>
                <a:spcPts val="0"/>
              </a:spcAft>
              <a:buClr>
                <a:schemeClr val="lt1"/>
              </a:buClr>
              <a:buSzPts val="8000"/>
              <a:buNone/>
              <a:defRPr sz="8000">
                <a:solidFill>
                  <a:schemeClr val="lt1"/>
                </a:solidFill>
              </a:defRPr>
            </a:lvl4pPr>
            <a:lvl5pPr lvl="4" algn="ctr">
              <a:spcBef>
                <a:spcPts val="0"/>
              </a:spcBef>
              <a:spcAft>
                <a:spcPts val="0"/>
              </a:spcAft>
              <a:buClr>
                <a:schemeClr val="lt1"/>
              </a:buClr>
              <a:buSzPts val="8000"/>
              <a:buNone/>
              <a:defRPr sz="8000">
                <a:solidFill>
                  <a:schemeClr val="lt1"/>
                </a:solidFill>
              </a:defRPr>
            </a:lvl5pPr>
            <a:lvl6pPr lvl="5" algn="ctr">
              <a:spcBef>
                <a:spcPts val="0"/>
              </a:spcBef>
              <a:spcAft>
                <a:spcPts val="0"/>
              </a:spcAft>
              <a:buClr>
                <a:schemeClr val="lt1"/>
              </a:buClr>
              <a:buSzPts val="8000"/>
              <a:buNone/>
              <a:defRPr sz="8000">
                <a:solidFill>
                  <a:schemeClr val="lt1"/>
                </a:solidFill>
              </a:defRPr>
            </a:lvl6pPr>
            <a:lvl7pPr lvl="6" algn="ctr">
              <a:spcBef>
                <a:spcPts val="0"/>
              </a:spcBef>
              <a:spcAft>
                <a:spcPts val="0"/>
              </a:spcAft>
              <a:buClr>
                <a:schemeClr val="lt1"/>
              </a:buClr>
              <a:buSzPts val="8000"/>
              <a:buNone/>
              <a:defRPr sz="8000">
                <a:solidFill>
                  <a:schemeClr val="lt1"/>
                </a:solidFill>
              </a:defRPr>
            </a:lvl7pPr>
            <a:lvl8pPr lvl="7" algn="ctr">
              <a:spcBef>
                <a:spcPts val="0"/>
              </a:spcBef>
              <a:spcAft>
                <a:spcPts val="0"/>
              </a:spcAft>
              <a:buClr>
                <a:schemeClr val="lt1"/>
              </a:buClr>
              <a:buSzPts val="8000"/>
              <a:buNone/>
              <a:defRPr sz="8000">
                <a:solidFill>
                  <a:schemeClr val="lt1"/>
                </a:solidFill>
              </a:defRPr>
            </a:lvl8pPr>
            <a:lvl9pPr lvl="8" algn="ctr">
              <a:spcBef>
                <a:spcPts val="0"/>
              </a:spcBef>
              <a:spcAft>
                <a:spcPts val="0"/>
              </a:spcAft>
              <a:buClr>
                <a:schemeClr val="lt1"/>
              </a:buClr>
              <a:buSzPts val="8000"/>
              <a:buNone/>
              <a:defRPr sz="8000">
                <a:solidFill>
                  <a:schemeClr val="lt1"/>
                </a:solidFill>
              </a:defRPr>
            </a:lvl9pPr>
          </a:lstStyle>
          <a:p>
            <a:r>
              <a:t>xx%</a:t>
            </a:r>
          </a:p>
        </p:txBody>
      </p:sp>
      <p:sp>
        <p:nvSpPr>
          <p:cNvPr id="269" name="Google Shape;269;p11"/>
          <p:cNvSpPr txBox="1">
            <a:spLocks noGrp="1"/>
          </p:cNvSpPr>
          <p:nvPr>
            <p:ph type="body" idx="1"/>
          </p:nvPr>
        </p:nvSpPr>
        <p:spPr>
          <a:xfrm>
            <a:off x="1388625" y="2712300"/>
            <a:ext cx="6366900" cy="1111200"/>
          </a:xfrm>
          <a:prstGeom prst="rect">
            <a:avLst/>
          </a:prstGeom>
        </p:spPr>
        <p:txBody>
          <a:bodyPr spcFirstLastPara="1" wrap="square" lIns="91425" tIns="91425" rIns="91425" bIns="91425" anchor="t" anchorCtr="0">
            <a:normAutofit/>
          </a:bodyPr>
          <a:lstStyle>
            <a:lvl1pPr marL="457200" lvl="0" indent="-311150" algn="ctr">
              <a:spcBef>
                <a:spcPts val="0"/>
              </a:spcBef>
              <a:spcAft>
                <a:spcPts val="0"/>
              </a:spcAft>
              <a:buClr>
                <a:schemeClr val="lt1"/>
              </a:buClr>
              <a:buSzPts val="1300"/>
              <a:buChar char="●"/>
              <a:defRPr>
                <a:solidFill>
                  <a:schemeClr val="lt1"/>
                </a:solidFill>
              </a:defRPr>
            </a:lvl1pPr>
            <a:lvl2pPr marL="914400" lvl="1" indent="-298450" algn="ctr">
              <a:spcBef>
                <a:spcPts val="0"/>
              </a:spcBef>
              <a:spcAft>
                <a:spcPts val="0"/>
              </a:spcAft>
              <a:buClr>
                <a:schemeClr val="lt1"/>
              </a:buClr>
              <a:buSzPts val="1100"/>
              <a:buChar char="○"/>
              <a:defRPr>
                <a:solidFill>
                  <a:schemeClr val="lt1"/>
                </a:solidFill>
              </a:defRPr>
            </a:lvl2pPr>
            <a:lvl3pPr marL="1371600" lvl="2" indent="-298450" algn="ctr">
              <a:spcBef>
                <a:spcPts val="0"/>
              </a:spcBef>
              <a:spcAft>
                <a:spcPts val="0"/>
              </a:spcAft>
              <a:buClr>
                <a:schemeClr val="lt1"/>
              </a:buClr>
              <a:buSzPts val="1100"/>
              <a:buChar char="■"/>
              <a:defRPr>
                <a:solidFill>
                  <a:schemeClr val="lt1"/>
                </a:solidFill>
              </a:defRPr>
            </a:lvl3pPr>
            <a:lvl4pPr marL="1828800" lvl="3" indent="-298450" algn="ctr">
              <a:spcBef>
                <a:spcPts val="0"/>
              </a:spcBef>
              <a:spcAft>
                <a:spcPts val="0"/>
              </a:spcAft>
              <a:buClr>
                <a:schemeClr val="lt1"/>
              </a:buClr>
              <a:buSzPts val="1100"/>
              <a:buChar char="●"/>
              <a:defRPr>
                <a:solidFill>
                  <a:schemeClr val="lt1"/>
                </a:solidFill>
              </a:defRPr>
            </a:lvl4pPr>
            <a:lvl5pPr marL="2286000" lvl="4" indent="-298450" algn="ctr">
              <a:spcBef>
                <a:spcPts val="0"/>
              </a:spcBef>
              <a:spcAft>
                <a:spcPts val="0"/>
              </a:spcAft>
              <a:buClr>
                <a:schemeClr val="lt1"/>
              </a:buClr>
              <a:buSzPts val="1100"/>
              <a:buChar char="○"/>
              <a:defRPr>
                <a:solidFill>
                  <a:schemeClr val="lt1"/>
                </a:solidFill>
              </a:defRPr>
            </a:lvl5pPr>
            <a:lvl6pPr marL="2743200" lvl="5" indent="-298450" algn="ctr">
              <a:spcBef>
                <a:spcPts val="0"/>
              </a:spcBef>
              <a:spcAft>
                <a:spcPts val="0"/>
              </a:spcAft>
              <a:buClr>
                <a:schemeClr val="lt1"/>
              </a:buClr>
              <a:buSzPts val="1100"/>
              <a:buChar char="■"/>
              <a:defRPr>
                <a:solidFill>
                  <a:schemeClr val="lt1"/>
                </a:solidFill>
              </a:defRPr>
            </a:lvl6pPr>
            <a:lvl7pPr marL="3200400" lvl="6" indent="-298450" algn="ctr">
              <a:spcBef>
                <a:spcPts val="0"/>
              </a:spcBef>
              <a:spcAft>
                <a:spcPts val="0"/>
              </a:spcAft>
              <a:buClr>
                <a:schemeClr val="lt1"/>
              </a:buClr>
              <a:buSzPts val="1100"/>
              <a:buChar char="●"/>
              <a:defRPr>
                <a:solidFill>
                  <a:schemeClr val="lt1"/>
                </a:solidFill>
              </a:defRPr>
            </a:lvl7pPr>
            <a:lvl8pPr marL="3657600" lvl="7" indent="-298450" algn="ctr">
              <a:spcBef>
                <a:spcPts val="0"/>
              </a:spcBef>
              <a:spcAft>
                <a:spcPts val="0"/>
              </a:spcAft>
              <a:buClr>
                <a:schemeClr val="lt1"/>
              </a:buClr>
              <a:buSzPts val="1100"/>
              <a:buChar char="○"/>
              <a:defRPr>
                <a:solidFill>
                  <a:schemeClr val="lt1"/>
                </a:solidFill>
              </a:defRPr>
            </a:lvl8pPr>
            <a:lvl9pPr marL="4114800" lvl="8" indent="-298450" algn="ctr">
              <a:spcBef>
                <a:spcPts val="0"/>
              </a:spcBef>
              <a:spcAft>
                <a:spcPts val="0"/>
              </a:spcAft>
              <a:buClr>
                <a:schemeClr val="lt1"/>
              </a:buClr>
              <a:buSzPts val="1100"/>
              <a:buChar char="■"/>
              <a:defRPr>
                <a:solidFill>
                  <a:schemeClr val="lt1"/>
                </a:solidFill>
              </a:defRPr>
            </a:lvl9pPr>
          </a:lstStyle>
          <a:p>
            <a:endParaRPr/>
          </a:p>
        </p:txBody>
      </p:sp>
      <p:sp>
        <p:nvSpPr>
          <p:cNvPr id="270" name="Google Shape;270;p11"/>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1"/>
        <p:cNvGrpSpPr/>
        <p:nvPr/>
      </p:nvGrpSpPr>
      <p:grpSpPr>
        <a:xfrm>
          <a:off x="0" y="0"/>
          <a:ext cx="0" cy="0"/>
          <a:chOff x="0" y="0"/>
          <a:chExt cx="0" cy="0"/>
        </a:xfrm>
      </p:grpSpPr>
      <p:sp>
        <p:nvSpPr>
          <p:cNvPr id="272" name="Google Shape;272;p12"/>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49"/>
        <p:cNvGrpSpPr/>
        <p:nvPr/>
      </p:nvGrpSpPr>
      <p:grpSpPr>
        <a:xfrm>
          <a:off x="0" y="0"/>
          <a:ext cx="0" cy="0"/>
          <a:chOff x="0" y="0"/>
          <a:chExt cx="0" cy="0"/>
        </a:xfrm>
      </p:grpSpPr>
      <p:grpSp>
        <p:nvGrpSpPr>
          <p:cNvPr id="50" name="Google Shape;50;p3"/>
          <p:cNvGrpSpPr/>
          <p:nvPr/>
        </p:nvGrpSpPr>
        <p:grpSpPr>
          <a:xfrm>
            <a:off x="146769" y="3406"/>
            <a:ext cx="1233215" cy="1384535"/>
            <a:chOff x="146769" y="3406"/>
            <a:chExt cx="1233215" cy="1384535"/>
          </a:xfrm>
        </p:grpSpPr>
        <p:grpSp>
          <p:nvGrpSpPr>
            <p:cNvPr id="51" name="Google Shape;51;p3"/>
            <p:cNvGrpSpPr/>
            <p:nvPr/>
          </p:nvGrpSpPr>
          <p:grpSpPr>
            <a:xfrm>
              <a:off x="1063183" y="3406"/>
              <a:ext cx="316800" cy="688513"/>
              <a:chOff x="1063183" y="3406"/>
              <a:chExt cx="316800" cy="688513"/>
            </a:xfrm>
          </p:grpSpPr>
          <p:sp>
            <p:nvSpPr>
              <p:cNvPr id="52" name="Google Shape;52;p3"/>
              <p:cNvSpPr/>
              <p:nvPr/>
            </p:nvSpPr>
            <p:spPr>
              <a:xfrm rot="10800000">
                <a:off x="1063183"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rot="10800000">
                <a:off x="1063183"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3"/>
            <p:cNvGrpSpPr/>
            <p:nvPr/>
          </p:nvGrpSpPr>
          <p:grpSpPr>
            <a:xfrm>
              <a:off x="604976" y="3406"/>
              <a:ext cx="316800" cy="1036524"/>
              <a:chOff x="604976" y="3406"/>
              <a:chExt cx="316800" cy="1036524"/>
            </a:xfrm>
          </p:grpSpPr>
          <p:sp>
            <p:nvSpPr>
              <p:cNvPr id="55" name="Google Shape;55;p3"/>
              <p:cNvSpPr/>
              <p:nvPr/>
            </p:nvSpPr>
            <p:spPr>
              <a:xfrm rot="10800000">
                <a:off x="604976"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rot="10800000">
                <a:off x="604976"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rot="10800000">
                <a:off x="604976"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 name="Google Shape;58;p3"/>
            <p:cNvGrpSpPr/>
            <p:nvPr/>
          </p:nvGrpSpPr>
          <p:grpSpPr>
            <a:xfrm>
              <a:off x="146769" y="3406"/>
              <a:ext cx="316800" cy="1384535"/>
              <a:chOff x="146769" y="3406"/>
              <a:chExt cx="316800" cy="1384535"/>
            </a:xfrm>
          </p:grpSpPr>
          <p:sp>
            <p:nvSpPr>
              <p:cNvPr id="59" name="Google Shape;59;p3"/>
              <p:cNvSpPr/>
              <p:nvPr/>
            </p:nvSpPr>
            <p:spPr>
              <a:xfrm rot="10800000">
                <a:off x="146769" y="3419"/>
                <a:ext cx="316800" cy="688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rot="10800000">
                <a:off x="146769" y="3441"/>
                <a:ext cx="316800" cy="1384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rot="10800000">
                <a:off x="146769" y="3430"/>
                <a:ext cx="316800" cy="1036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rot="10800000">
                <a:off x="146769" y="3406"/>
                <a:ext cx="316800" cy="340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63" name="Google Shape;63;p3"/>
          <p:cNvGrpSpPr/>
          <p:nvPr/>
        </p:nvGrpSpPr>
        <p:grpSpPr>
          <a:xfrm>
            <a:off x="6775084" y="2904008"/>
            <a:ext cx="2186148" cy="2239500"/>
            <a:chOff x="6775084" y="2904008"/>
            <a:chExt cx="2186148" cy="2239500"/>
          </a:xfrm>
        </p:grpSpPr>
        <p:grpSp>
          <p:nvGrpSpPr>
            <p:cNvPr id="64" name="Google Shape;64;p3"/>
            <p:cNvGrpSpPr/>
            <p:nvPr/>
          </p:nvGrpSpPr>
          <p:grpSpPr>
            <a:xfrm>
              <a:off x="6775084" y="4253708"/>
              <a:ext cx="409500" cy="889800"/>
              <a:chOff x="6775084" y="4253708"/>
              <a:chExt cx="409500" cy="889800"/>
            </a:xfrm>
          </p:grpSpPr>
          <p:sp>
            <p:nvSpPr>
              <p:cNvPr id="65" name="Google Shape;65;p3"/>
              <p:cNvSpPr/>
              <p:nvPr/>
            </p:nvSpPr>
            <p:spPr>
              <a:xfrm>
                <a:off x="6775084"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6775084"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3"/>
            <p:cNvGrpSpPr/>
            <p:nvPr/>
          </p:nvGrpSpPr>
          <p:grpSpPr>
            <a:xfrm>
              <a:off x="7367299" y="3804008"/>
              <a:ext cx="409500" cy="1339500"/>
              <a:chOff x="7367299" y="3804008"/>
              <a:chExt cx="409500" cy="1339500"/>
            </a:xfrm>
          </p:grpSpPr>
          <p:sp>
            <p:nvSpPr>
              <p:cNvPr id="68" name="Google Shape;68;p3"/>
              <p:cNvSpPr/>
              <p:nvPr/>
            </p:nvSpPr>
            <p:spPr>
              <a:xfrm>
                <a:off x="7367299"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7367299"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7367299"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 name="Google Shape;71;p3"/>
            <p:cNvGrpSpPr/>
            <p:nvPr/>
          </p:nvGrpSpPr>
          <p:grpSpPr>
            <a:xfrm>
              <a:off x="7959516" y="3354008"/>
              <a:ext cx="409500" cy="1789500"/>
              <a:chOff x="7959516" y="3354008"/>
              <a:chExt cx="409500" cy="1789500"/>
            </a:xfrm>
          </p:grpSpPr>
          <p:sp>
            <p:nvSpPr>
              <p:cNvPr id="72" name="Google Shape;72;p3"/>
              <p:cNvSpPr/>
              <p:nvPr/>
            </p:nvSpPr>
            <p:spPr>
              <a:xfrm>
                <a:off x="7959516"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a:off x="7959516"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a:off x="7959516"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a:off x="7959516"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6" name="Google Shape;76;p3"/>
            <p:cNvGrpSpPr/>
            <p:nvPr/>
          </p:nvGrpSpPr>
          <p:grpSpPr>
            <a:xfrm>
              <a:off x="8551731" y="2904008"/>
              <a:ext cx="409500" cy="2239500"/>
              <a:chOff x="8551731" y="2904008"/>
              <a:chExt cx="409500" cy="2239500"/>
            </a:xfrm>
          </p:grpSpPr>
          <p:sp>
            <p:nvSpPr>
              <p:cNvPr id="77" name="Google Shape;77;p3"/>
              <p:cNvSpPr/>
              <p:nvPr/>
            </p:nvSpPr>
            <p:spPr>
              <a:xfrm>
                <a:off x="8551731" y="4253708"/>
                <a:ext cx="409500" cy="8898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a:off x="8551731" y="3354008"/>
                <a:ext cx="409500" cy="178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a:off x="8551731" y="3804008"/>
                <a:ext cx="409500" cy="13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a:off x="8551731" y="2904008"/>
                <a:ext cx="409500" cy="22395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a:off x="8551731" y="4703408"/>
                <a:ext cx="409500" cy="440100"/>
              </a:xfrm>
              <a:prstGeom prst="round2SameRect">
                <a:avLst>
                  <a:gd name="adj1" fmla="val 50000"/>
                  <a:gd name="adj2" fmla="val 0"/>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82" name="Google Shape;82;p3"/>
          <p:cNvSpPr txBox="1">
            <a:spLocks noGrp="1"/>
          </p:cNvSpPr>
          <p:nvPr>
            <p:ph type="title"/>
          </p:nvPr>
        </p:nvSpPr>
        <p:spPr>
          <a:xfrm>
            <a:off x="824000" y="1613825"/>
            <a:ext cx="5857800" cy="18729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83" name="Google Shape;83;p3"/>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4"/>
        <p:cNvGrpSpPr/>
        <p:nvPr/>
      </p:nvGrpSpPr>
      <p:grpSpPr>
        <a:xfrm>
          <a:off x="0" y="0"/>
          <a:ext cx="0" cy="0"/>
          <a:chOff x="0" y="0"/>
          <a:chExt cx="0" cy="0"/>
        </a:xfrm>
      </p:grpSpPr>
      <p:grpSp>
        <p:nvGrpSpPr>
          <p:cNvPr id="85" name="Google Shape;85;p4"/>
          <p:cNvGrpSpPr/>
          <p:nvPr/>
        </p:nvGrpSpPr>
        <p:grpSpPr>
          <a:xfrm>
            <a:off x="625966" y="299376"/>
            <a:ext cx="999312" cy="999312"/>
            <a:chOff x="348199" y="179450"/>
            <a:chExt cx="1116300" cy="1116300"/>
          </a:xfrm>
        </p:grpSpPr>
        <p:sp>
          <p:nvSpPr>
            <p:cNvPr id="86" name="Google Shape;86;p4"/>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8" name="Google Shape;88;p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89" name="Google Shape;89;p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0" name="Google Shape;90;p4"/>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91"/>
        <p:cNvGrpSpPr/>
        <p:nvPr/>
      </p:nvGrpSpPr>
      <p:grpSpPr>
        <a:xfrm>
          <a:off x="0" y="0"/>
          <a:ext cx="0" cy="0"/>
          <a:chOff x="0" y="0"/>
          <a:chExt cx="0" cy="0"/>
        </a:xfrm>
      </p:grpSpPr>
      <p:grpSp>
        <p:nvGrpSpPr>
          <p:cNvPr id="92" name="Google Shape;92;p5"/>
          <p:cNvGrpSpPr/>
          <p:nvPr/>
        </p:nvGrpSpPr>
        <p:grpSpPr>
          <a:xfrm>
            <a:off x="625966" y="299376"/>
            <a:ext cx="999312" cy="999312"/>
            <a:chOff x="348199" y="179450"/>
            <a:chExt cx="1116300" cy="1116300"/>
          </a:xfrm>
        </p:grpSpPr>
        <p:sp>
          <p:nvSpPr>
            <p:cNvPr id="93" name="Google Shape;93;p5"/>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5" name="Google Shape;95;p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96" name="Google Shape;96;p5"/>
          <p:cNvSpPr txBox="1">
            <a:spLocks noGrp="1"/>
          </p:cNvSpPr>
          <p:nvPr>
            <p:ph type="body" idx="1"/>
          </p:nvPr>
        </p:nvSpPr>
        <p:spPr>
          <a:xfrm>
            <a:off x="130380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7" name="Google Shape;97;p5"/>
          <p:cNvSpPr txBox="1">
            <a:spLocks noGrp="1"/>
          </p:cNvSpPr>
          <p:nvPr>
            <p:ph type="body" idx="2"/>
          </p:nvPr>
        </p:nvSpPr>
        <p:spPr>
          <a:xfrm>
            <a:off x="4903650" y="1990050"/>
            <a:ext cx="3430500" cy="25416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98" name="Google Shape;98;p5"/>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99"/>
        <p:cNvGrpSpPr/>
        <p:nvPr/>
      </p:nvGrpSpPr>
      <p:grpSpPr>
        <a:xfrm>
          <a:off x="0" y="0"/>
          <a:ext cx="0" cy="0"/>
          <a:chOff x="0" y="0"/>
          <a:chExt cx="0" cy="0"/>
        </a:xfrm>
      </p:grpSpPr>
      <p:grpSp>
        <p:nvGrpSpPr>
          <p:cNvPr id="100" name="Google Shape;100;p6"/>
          <p:cNvGrpSpPr/>
          <p:nvPr/>
        </p:nvGrpSpPr>
        <p:grpSpPr>
          <a:xfrm>
            <a:off x="625966" y="299376"/>
            <a:ext cx="999312" cy="999312"/>
            <a:chOff x="348199" y="179450"/>
            <a:chExt cx="1116300" cy="1116300"/>
          </a:xfrm>
        </p:grpSpPr>
        <p:sp>
          <p:nvSpPr>
            <p:cNvPr id="101" name="Google Shape;101;p6"/>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6"/>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 name="Google Shape;103;p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04" name="Google Shape;104;p6"/>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05"/>
        <p:cNvGrpSpPr/>
        <p:nvPr/>
      </p:nvGrpSpPr>
      <p:grpSpPr>
        <a:xfrm>
          <a:off x="0" y="0"/>
          <a:ext cx="0" cy="0"/>
          <a:chOff x="0" y="0"/>
          <a:chExt cx="0" cy="0"/>
        </a:xfrm>
      </p:grpSpPr>
      <p:grpSp>
        <p:nvGrpSpPr>
          <p:cNvPr id="106" name="Google Shape;106;p7"/>
          <p:cNvGrpSpPr/>
          <p:nvPr/>
        </p:nvGrpSpPr>
        <p:grpSpPr>
          <a:xfrm>
            <a:off x="625966" y="299376"/>
            <a:ext cx="999312" cy="999312"/>
            <a:chOff x="348199" y="179450"/>
            <a:chExt cx="1116300" cy="1116300"/>
          </a:xfrm>
        </p:grpSpPr>
        <p:sp>
          <p:nvSpPr>
            <p:cNvPr id="107" name="Google Shape;107;p7"/>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7"/>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7"/>
          <p:cNvSpPr txBox="1">
            <a:spLocks noGrp="1"/>
          </p:cNvSpPr>
          <p:nvPr>
            <p:ph type="title"/>
          </p:nvPr>
        </p:nvSpPr>
        <p:spPr>
          <a:xfrm>
            <a:off x="1303800" y="598575"/>
            <a:ext cx="3312000" cy="15900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10" name="Google Shape;110;p7"/>
          <p:cNvSpPr txBox="1">
            <a:spLocks noGrp="1"/>
          </p:cNvSpPr>
          <p:nvPr>
            <p:ph type="body" idx="1"/>
          </p:nvPr>
        </p:nvSpPr>
        <p:spPr>
          <a:xfrm>
            <a:off x="1303800" y="2309675"/>
            <a:ext cx="3312000" cy="2221800"/>
          </a:xfrm>
          <a:prstGeom prst="rect">
            <a:avLst/>
          </a:prstGeom>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11" name="Google Shape;111;p7"/>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dk1"/>
        </a:solidFill>
        <a:effectLst/>
      </p:bgPr>
    </p:bg>
    <p:spTree>
      <p:nvGrpSpPr>
        <p:cNvPr id="1" name="Shape 112"/>
        <p:cNvGrpSpPr/>
        <p:nvPr/>
      </p:nvGrpSpPr>
      <p:grpSpPr>
        <a:xfrm>
          <a:off x="0" y="0"/>
          <a:ext cx="0" cy="0"/>
          <a:chOff x="0" y="0"/>
          <a:chExt cx="0" cy="0"/>
        </a:xfrm>
      </p:grpSpPr>
      <p:grpSp>
        <p:nvGrpSpPr>
          <p:cNvPr id="113" name="Google Shape;113;p8"/>
          <p:cNvGrpSpPr/>
          <p:nvPr/>
        </p:nvGrpSpPr>
        <p:grpSpPr>
          <a:xfrm>
            <a:off x="6866714" y="1306"/>
            <a:ext cx="2267451" cy="2601690"/>
            <a:chOff x="6790514" y="1306"/>
            <a:chExt cx="2267451" cy="2601690"/>
          </a:xfrm>
        </p:grpSpPr>
        <p:grpSp>
          <p:nvGrpSpPr>
            <p:cNvPr id="114" name="Google Shape;114;p8"/>
            <p:cNvGrpSpPr/>
            <p:nvPr/>
          </p:nvGrpSpPr>
          <p:grpSpPr>
            <a:xfrm>
              <a:off x="7067465" y="1306"/>
              <a:ext cx="1990500" cy="1990200"/>
              <a:chOff x="7067465" y="1306"/>
              <a:chExt cx="1990500" cy="1990200"/>
            </a:xfrm>
          </p:grpSpPr>
          <p:sp>
            <p:nvSpPr>
              <p:cNvPr id="115" name="Google Shape;115;p8"/>
              <p:cNvSpPr/>
              <p:nvPr/>
            </p:nvSpPr>
            <p:spPr>
              <a:xfrm rot="-8648551">
                <a:off x="7594313" y="527721"/>
                <a:ext cx="937226" cy="937226"/>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8"/>
              <p:cNvSpPr/>
              <p:nvPr/>
            </p:nvSpPr>
            <p:spPr>
              <a:xfrm rot="-8648551">
                <a:off x="7594313" y="527721"/>
                <a:ext cx="937226" cy="937226"/>
              </a:xfrm>
              <a:prstGeom prst="pie">
                <a:avLst>
                  <a:gd name="adj1" fmla="val 19376841"/>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rot="-8649154">
                <a:off x="7349891" y="283705"/>
                <a:ext cx="1425647" cy="14254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8" name="Google Shape;118;p8"/>
            <p:cNvGrpSpPr/>
            <p:nvPr/>
          </p:nvGrpSpPr>
          <p:grpSpPr>
            <a:xfrm>
              <a:off x="8207126" y="1807996"/>
              <a:ext cx="795000" cy="795000"/>
              <a:chOff x="8207126" y="1807996"/>
              <a:chExt cx="795000" cy="795000"/>
            </a:xfrm>
          </p:grpSpPr>
          <p:sp>
            <p:nvSpPr>
              <p:cNvPr id="119" name="Google Shape;119;p8"/>
              <p:cNvSpPr/>
              <p:nvPr/>
            </p:nvSpPr>
            <p:spPr>
              <a:xfrm rot="2152054">
                <a:off x="8319942" y="1920813"/>
                <a:ext cx="569367" cy="569367"/>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rot="2150259">
                <a:off x="8408218" y="2008610"/>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8"/>
              <p:cNvSpPr/>
              <p:nvPr/>
            </p:nvSpPr>
            <p:spPr>
              <a:xfrm rot="2150259">
                <a:off x="8408218" y="2008610"/>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122;p8"/>
            <p:cNvGrpSpPr/>
            <p:nvPr/>
          </p:nvGrpSpPr>
          <p:grpSpPr>
            <a:xfrm>
              <a:off x="6790514" y="118857"/>
              <a:ext cx="548700" cy="548700"/>
              <a:chOff x="6790514" y="118857"/>
              <a:chExt cx="548700" cy="548700"/>
            </a:xfrm>
          </p:grpSpPr>
          <p:sp>
            <p:nvSpPr>
              <p:cNvPr id="123" name="Google Shape;123;p8"/>
              <p:cNvSpPr/>
              <p:nvPr/>
            </p:nvSpPr>
            <p:spPr>
              <a:xfrm rot="2150259">
                <a:off x="6868362" y="196705"/>
                <a:ext cx="393004" cy="393004"/>
              </a:xfrm>
              <a:prstGeom prst="ellipse">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8"/>
              <p:cNvSpPr/>
              <p:nvPr/>
            </p:nvSpPr>
            <p:spPr>
              <a:xfrm rot="2150259">
                <a:off x="6868362" y="196705"/>
                <a:ext cx="393004" cy="393004"/>
              </a:xfrm>
              <a:prstGeom prst="pie">
                <a:avLst>
                  <a:gd name="adj1" fmla="val 5699893"/>
                  <a:gd name="adj2" fmla="val 12313574"/>
                </a:avLst>
              </a:prstGeom>
              <a:solidFill>
                <a:schemeClr val="lt1">
                  <a:alpha val="902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Google Shape;125;p8"/>
          <p:cNvSpPr txBox="1">
            <a:spLocks noGrp="1"/>
          </p:cNvSpPr>
          <p:nvPr>
            <p:ph type="title"/>
          </p:nvPr>
        </p:nvSpPr>
        <p:spPr>
          <a:xfrm>
            <a:off x="824000" y="763600"/>
            <a:ext cx="5857800" cy="35733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a:endParaRPr/>
          </a:p>
        </p:txBody>
      </p:sp>
      <p:sp>
        <p:nvSpPr>
          <p:cNvPr id="126" name="Google Shape;126;p8"/>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27"/>
        <p:cNvGrpSpPr/>
        <p:nvPr/>
      </p:nvGrpSpPr>
      <p:grpSpPr>
        <a:xfrm>
          <a:off x="0" y="0"/>
          <a:ext cx="0" cy="0"/>
          <a:chOff x="0" y="0"/>
          <a:chExt cx="0" cy="0"/>
        </a:xfrm>
      </p:grpSpPr>
      <p:grpSp>
        <p:nvGrpSpPr>
          <p:cNvPr id="128" name="Google Shape;128;p9"/>
          <p:cNvGrpSpPr/>
          <p:nvPr/>
        </p:nvGrpSpPr>
        <p:grpSpPr>
          <a:xfrm>
            <a:off x="625966" y="299376"/>
            <a:ext cx="999312" cy="999312"/>
            <a:chOff x="348199" y="179450"/>
            <a:chExt cx="1116300" cy="1116300"/>
          </a:xfrm>
        </p:grpSpPr>
        <p:sp>
          <p:nvSpPr>
            <p:cNvPr id="129" name="Google Shape;129;p9"/>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9"/>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 name="Google Shape;131;p9"/>
          <p:cNvSpPr txBox="1">
            <a:spLocks noGrp="1"/>
          </p:cNvSpPr>
          <p:nvPr>
            <p:ph type="title"/>
          </p:nvPr>
        </p:nvSpPr>
        <p:spPr>
          <a:xfrm>
            <a:off x="1303800" y="598575"/>
            <a:ext cx="3430500" cy="19902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32" name="Google Shape;132;p9"/>
          <p:cNvSpPr txBox="1">
            <a:spLocks noGrp="1"/>
          </p:cNvSpPr>
          <p:nvPr>
            <p:ph type="subTitle" idx="1"/>
          </p:nvPr>
        </p:nvSpPr>
        <p:spPr>
          <a:xfrm>
            <a:off x="1303800" y="2743203"/>
            <a:ext cx="3430500" cy="7260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a:endParaRPr/>
          </a:p>
        </p:txBody>
      </p:sp>
      <p:sp>
        <p:nvSpPr>
          <p:cNvPr id="133" name="Google Shape;133;p9"/>
          <p:cNvSpPr txBox="1">
            <a:spLocks noGrp="1"/>
          </p:cNvSpPr>
          <p:nvPr>
            <p:ph type="body" idx="2"/>
          </p:nvPr>
        </p:nvSpPr>
        <p:spPr>
          <a:xfrm>
            <a:off x="4903700" y="661000"/>
            <a:ext cx="3430500" cy="3870600"/>
          </a:xfrm>
          <a:prstGeom prst="rect">
            <a:avLst/>
          </a:prstGeom>
          <a:ln w="9525" cap="flat" cmpd="sng">
            <a:solidFill>
              <a:schemeClr val="lt1"/>
            </a:solidFill>
            <a:prstDash val="solid"/>
            <a:round/>
            <a:headEnd type="none" w="sm" len="sm"/>
            <a:tailEnd type="none" w="sm" len="sm"/>
          </a:ln>
        </p:spPr>
        <p:txBody>
          <a:bodyPr spcFirstLastPara="1" wrap="square" lIns="91425" tIns="91425" rIns="91425" bIns="91425" anchor="t" anchorCtr="0">
            <a:normAutofit/>
          </a:bodyPr>
          <a:lstStyle>
            <a:lvl1pPr marL="457200" lvl="0" indent="-311150">
              <a:spcBef>
                <a:spcPts val="0"/>
              </a:spcBef>
              <a:spcAft>
                <a:spcPts val="0"/>
              </a:spcAft>
              <a:buSzPts val="1300"/>
              <a:buChar char="●"/>
              <a:defRPr/>
            </a:lvl1pPr>
            <a:lvl2pPr marL="914400" lvl="1" indent="-298450">
              <a:spcBef>
                <a:spcPts val="0"/>
              </a:spcBef>
              <a:spcAft>
                <a:spcPts val="0"/>
              </a:spcAft>
              <a:buSzPts val="1100"/>
              <a:buChar char="○"/>
              <a:defRPr/>
            </a:lvl2pPr>
            <a:lvl3pPr marL="1371600" lvl="2" indent="-298450">
              <a:spcBef>
                <a:spcPts val="0"/>
              </a:spcBef>
              <a:spcAft>
                <a:spcPts val="0"/>
              </a:spcAft>
              <a:buSzPts val="1100"/>
              <a:buChar char="■"/>
              <a:defRPr/>
            </a:lvl3pPr>
            <a:lvl4pPr marL="1828800" lvl="3" indent="-298450">
              <a:spcBef>
                <a:spcPts val="0"/>
              </a:spcBef>
              <a:spcAft>
                <a:spcPts val="0"/>
              </a:spcAft>
              <a:buSzPts val="1100"/>
              <a:buChar char="●"/>
              <a:defRPr/>
            </a:lvl4pPr>
            <a:lvl5pPr marL="2286000" lvl="4" indent="-298450">
              <a:spcBef>
                <a:spcPts val="0"/>
              </a:spcBef>
              <a:spcAft>
                <a:spcPts val="0"/>
              </a:spcAft>
              <a:buSzPts val="1100"/>
              <a:buChar char="○"/>
              <a:defRPr/>
            </a:lvl5pPr>
            <a:lvl6pPr marL="2743200" lvl="5" indent="-298450">
              <a:spcBef>
                <a:spcPts val="0"/>
              </a:spcBef>
              <a:spcAft>
                <a:spcPts val="0"/>
              </a:spcAft>
              <a:buSzPts val="1100"/>
              <a:buChar char="■"/>
              <a:defRPr/>
            </a:lvl6pPr>
            <a:lvl7pPr marL="3200400" lvl="6" indent="-298450">
              <a:spcBef>
                <a:spcPts val="0"/>
              </a:spcBef>
              <a:spcAft>
                <a:spcPts val="0"/>
              </a:spcAft>
              <a:buSzPts val="1100"/>
              <a:buChar char="●"/>
              <a:defRPr/>
            </a:lvl7pPr>
            <a:lvl8pPr marL="3657600" lvl="7" indent="-298450">
              <a:spcBef>
                <a:spcPts val="0"/>
              </a:spcBef>
              <a:spcAft>
                <a:spcPts val="0"/>
              </a:spcAft>
              <a:buSzPts val="1100"/>
              <a:buChar char="○"/>
              <a:defRPr/>
            </a:lvl8pPr>
            <a:lvl9pPr marL="4114800" lvl="8" indent="-298450">
              <a:spcBef>
                <a:spcPts val="0"/>
              </a:spcBef>
              <a:spcAft>
                <a:spcPts val="0"/>
              </a:spcAft>
              <a:buSzPts val="1100"/>
              <a:buChar char="■"/>
              <a:defRPr/>
            </a:lvl9pPr>
          </a:lstStyle>
          <a:p>
            <a:endParaRPr/>
          </a:p>
        </p:txBody>
      </p:sp>
      <p:sp>
        <p:nvSpPr>
          <p:cNvPr id="134" name="Google Shape;134;p9"/>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35"/>
        <p:cNvGrpSpPr/>
        <p:nvPr/>
      </p:nvGrpSpPr>
      <p:grpSpPr>
        <a:xfrm>
          <a:off x="0" y="0"/>
          <a:ext cx="0" cy="0"/>
          <a:chOff x="0" y="0"/>
          <a:chExt cx="0" cy="0"/>
        </a:xfrm>
      </p:grpSpPr>
      <p:grpSp>
        <p:nvGrpSpPr>
          <p:cNvPr id="136" name="Google Shape;136;p10"/>
          <p:cNvGrpSpPr/>
          <p:nvPr/>
        </p:nvGrpSpPr>
        <p:grpSpPr>
          <a:xfrm>
            <a:off x="713373" y="3847119"/>
            <a:ext cx="825392" cy="825392"/>
            <a:chOff x="348199" y="179450"/>
            <a:chExt cx="1116300" cy="1116300"/>
          </a:xfrm>
        </p:grpSpPr>
        <p:sp>
          <p:nvSpPr>
            <p:cNvPr id="137" name="Google Shape;137;p10"/>
            <p:cNvSpPr/>
            <p:nvPr/>
          </p:nvSpPr>
          <p:spPr>
            <a:xfrm rot="-5400000">
              <a:off x="574557" y="405788"/>
              <a:ext cx="663600" cy="6636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10"/>
            <p:cNvSpPr/>
            <p:nvPr/>
          </p:nvSpPr>
          <p:spPr>
            <a:xfrm rot="-5400000">
              <a:off x="348199" y="179450"/>
              <a:ext cx="1116300" cy="1116300"/>
            </a:xfrm>
            <a:prstGeom prst="pie">
              <a:avLst>
                <a:gd name="adj1" fmla="val 10792838"/>
                <a:gd name="adj2" fmla="val 16200000"/>
              </a:avLst>
            </a:prstGeom>
            <a:solidFill>
              <a:schemeClr val="dk2">
                <a:alpha val="12549"/>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 name="Google Shape;139;p10"/>
          <p:cNvSpPr txBox="1">
            <a:spLocks noGrp="1"/>
          </p:cNvSpPr>
          <p:nvPr>
            <p:ph type="body" idx="1"/>
          </p:nvPr>
        </p:nvSpPr>
        <p:spPr>
          <a:xfrm>
            <a:off x="1303800" y="4138975"/>
            <a:ext cx="5843100" cy="534900"/>
          </a:xfrm>
          <a:prstGeom prst="rect">
            <a:avLst/>
          </a:prstGeom>
        </p:spPr>
        <p:txBody>
          <a:bodyPr spcFirstLastPara="1" wrap="square" lIns="91425" tIns="91425" rIns="91425" bIns="91425" anchor="t" anchorCtr="0">
            <a:normAutofit/>
          </a:bodyPr>
          <a:lstStyle>
            <a:lvl1pPr marL="457200" lvl="0" indent="-228600">
              <a:lnSpc>
                <a:spcPct val="100000"/>
              </a:lnSpc>
              <a:spcBef>
                <a:spcPts val="0"/>
              </a:spcBef>
              <a:spcAft>
                <a:spcPts val="0"/>
              </a:spcAft>
              <a:buSzPts val="1300"/>
              <a:buNone/>
              <a:defRPr/>
            </a:lvl1pPr>
          </a:lstStyle>
          <a:p>
            <a:endParaRPr/>
          </a:p>
        </p:txBody>
      </p:sp>
      <p:sp>
        <p:nvSpPr>
          <p:cNvPr id="140" name="Google Shape;140;p10"/>
          <p:cNvSpPr txBox="1">
            <a:spLocks noGrp="1"/>
          </p:cNvSpPr>
          <p:nvPr>
            <p:ph type="sldNum" idx="12"/>
          </p:nvPr>
        </p:nvSpPr>
        <p:spPr>
          <a:xfrm>
            <a:off x="8451046" y="4736976"/>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ment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1pPr>
            <a:lvl2pPr lvl="1">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2pPr>
            <a:lvl3pPr lvl="2">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3pPr>
            <a:lvl4pPr lvl="3">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4pPr>
            <a:lvl5pPr lvl="4">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5pPr>
            <a:lvl6pPr lvl="5">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6pPr>
            <a:lvl7pPr lvl="6">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7pPr>
            <a:lvl8pPr lvl="7">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8pPr>
            <a:lvl9pPr lvl="8">
              <a:spcBef>
                <a:spcPts val="0"/>
              </a:spcBef>
              <a:spcAft>
                <a:spcPts val="0"/>
              </a:spcAft>
              <a:buClr>
                <a:schemeClr val="dk2"/>
              </a:buClr>
              <a:buSzPts val="2800"/>
              <a:buFont typeface="Maven Pro"/>
              <a:buNone/>
              <a:defRPr sz="2800" b="1">
                <a:solidFill>
                  <a:schemeClr val="dk2"/>
                </a:solidFill>
                <a:latin typeface="Maven Pro"/>
                <a:ea typeface="Maven Pro"/>
                <a:cs typeface="Maven Pro"/>
                <a:sym typeface="Maven Pro"/>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11150">
              <a:lnSpc>
                <a:spcPct val="115000"/>
              </a:lnSpc>
              <a:spcBef>
                <a:spcPts val="0"/>
              </a:spcBef>
              <a:spcAft>
                <a:spcPts val="0"/>
              </a:spcAft>
              <a:buClr>
                <a:schemeClr val="dk2"/>
              </a:buClr>
              <a:buSzPts val="1300"/>
              <a:buFont typeface="Nunito"/>
              <a:buChar char="●"/>
              <a:defRPr sz="1300">
                <a:solidFill>
                  <a:schemeClr val="dk2"/>
                </a:solidFill>
                <a:latin typeface="Nunito"/>
                <a:ea typeface="Nunito"/>
                <a:cs typeface="Nunito"/>
                <a:sym typeface="Nunito"/>
              </a:defRPr>
            </a:lvl1pPr>
            <a:lvl2pPr marL="914400" lvl="1"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2pPr>
            <a:lvl3pPr marL="1371600" lvl="2"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3pPr>
            <a:lvl4pPr marL="1828800" lvl="3"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4pPr>
            <a:lvl5pPr marL="2286000" lvl="4"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5pPr>
            <a:lvl6pPr marL="2743200" lvl="5"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6pPr>
            <a:lvl7pPr marL="3200400" lvl="6"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7pPr>
            <a:lvl8pPr marL="3657600" lvl="7"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8pPr>
            <a:lvl9pPr marL="4114800" lvl="8" indent="-298450">
              <a:lnSpc>
                <a:spcPct val="115000"/>
              </a:lnSpc>
              <a:spcBef>
                <a:spcPts val="0"/>
              </a:spcBef>
              <a:spcAft>
                <a:spcPts val="0"/>
              </a:spcAft>
              <a:buClr>
                <a:schemeClr val="dk2"/>
              </a:buClr>
              <a:buSzPts val="1100"/>
              <a:buFont typeface="Nunito"/>
              <a:buChar char="■"/>
              <a:defRPr sz="1100">
                <a:solidFill>
                  <a:schemeClr val="dk2"/>
                </a:solidFill>
                <a:latin typeface="Nunito"/>
                <a:ea typeface="Nunito"/>
                <a:cs typeface="Nunito"/>
                <a:sym typeface="Nunito"/>
              </a:defRPr>
            </a:lvl9pPr>
          </a:lstStyle>
          <a:p>
            <a:endParaRPr/>
          </a:p>
        </p:txBody>
      </p:sp>
      <p:sp>
        <p:nvSpPr>
          <p:cNvPr id="8" name="Google Shape;8;p1"/>
          <p:cNvSpPr txBox="1">
            <a:spLocks noGrp="1"/>
          </p:cNvSpPr>
          <p:nvPr>
            <p:ph type="sldNum" idx="12"/>
          </p:nvPr>
        </p:nvSpPr>
        <p:spPr>
          <a:xfrm>
            <a:off x="8451046" y="4736976"/>
            <a:ext cx="548700" cy="393600"/>
          </a:xfrm>
          <a:prstGeom prst="rect">
            <a:avLst/>
          </a:prstGeom>
          <a:noFill/>
          <a:ln>
            <a:noFill/>
          </a:ln>
        </p:spPr>
        <p:txBody>
          <a:bodyPr spcFirstLastPara="1" wrap="square" lIns="91425" tIns="91425" rIns="91425" bIns="91425" anchor="ctr" anchorCtr="0">
            <a:normAutofit/>
          </a:bodyPr>
          <a:lstStyle>
            <a:lvl1pPr lvl="0" algn="r">
              <a:buNone/>
              <a:defRPr sz="900">
                <a:solidFill>
                  <a:schemeClr val="dk2"/>
                </a:solidFill>
                <a:latin typeface="Nunito"/>
                <a:ea typeface="Nunito"/>
                <a:cs typeface="Nunito"/>
                <a:sym typeface="Nunito"/>
              </a:defRPr>
            </a:lvl1pPr>
            <a:lvl2pPr lvl="1" algn="r">
              <a:buNone/>
              <a:defRPr sz="900">
                <a:solidFill>
                  <a:schemeClr val="dk2"/>
                </a:solidFill>
                <a:latin typeface="Nunito"/>
                <a:ea typeface="Nunito"/>
                <a:cs typeface="Nunito"/>
                <a:sym typeface="Nunito"/>
              </a:defRPr>
            </a:lvl2pPr>
            <a:lvl3pPr lvl="2" algn="r">
              <a:buNone/>
              <a:defRPr sz="900">
                <a:solidFill>
                  <a:schemeClr val="dk2"/>
                </a:solidFill>
                <a:latin typeface="Nunito"/>
                <a:ea typeface="Nunito"/>
                <a:cs typeface="Nunito"/>
                <a:sym typeface="Nunito"/>
              </a:defRPr>
            </a:lvl3pPr>
            <a:lvl4pPr lvl="3" algn="r">
              <a:buNone/>
              <a:defRPr sz="900">
                <a:solidFill>
                  <a:schemeClr val="dk2"/>
                </a:solidFill>
                <a:latin typeface="Nunito"/>
                <a:ea typeface="Nunito"/>
                <a:cs typeface="Nunito"/>
                <a:sym typeface="Nunito"/>
              </a:defRPr>
            </a:lvl4pPr>
            <a:lvl5pPr lvl="4" algn="r">
              <a:buNone/>
              <a:defRPr sz="900">
                <a:solidFill>
                  <a:schemeClr val="dk2"/>
                </a:solidFill>
                <a:latin typeface="Nunito"/>
                <a:ea typeface="Nunito"/>
                <a:cs typeface="Nunito"/>
                <a:sym typeface="Nunito"/>
              </a:defRPr>
            </a:lvl5pPr>
            <a:lvl6pPr lvl="5" algn="r">
              <a:buNone/>
              <a:defRPr sz="900">
                <a:solidFill>
                  <a:schemeClr val="dk2"/>
                </a:solidFill>
                <a:latin typeface="Nunito"/>
                <a:ea typeface="Nunito"/>
                <a:cs typeface="Nunito"/>
                <a:sym typeface="Nunito"/>
              </a:defRPr>
            </a:lvl6pPr>
            <a:lvl7pPr lvl="6" algn="r">
              <a:buNone/>
              <a:defRPr sz="900">
                <a:solidFill>
                  <a:schemeClr val="dk2"/>
                </a:solidFill>
                <a:latin typeface="Nunito"/>
                <a:ea typeface="Nunito"/>
                <a:cs typeface="Nunito"/>
                <a:sym typeface="Nunito"/>
              </a:defRPr>
            </a:lvl7pPr>
            <a:lvl8pPr lvl="7" algn="r">
              <a:buNone/>
              <a:defRPr sz="900">
                <a:solidFill>
                  <a:schemeClr val="dk2"/>
                </a:solidFill>
                <a:latin typeface="Nunito"/>
                <a:ea typeface="Nunito"/>
                <a:cs typeface="Nunito"/>
                <a:sym typeface="Nunito"/>
              </a:defRPr>
            </a:lvl8pPr>
            <a:lvl9pPr lvl="8" algn="r">
              <a:buNone/>
              <a:defRPr sz="900">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r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13"/>
          <p:cNvSpPr txBox="1">
            <a:spLocks noGrp="1"/>
          </p:cNvSpPr>
          <p:nvPr>
            <p:ph type="ctrTitle"/>
          </p:nvPr>
        </p:nvSpPr>
        <p:spPr>
          <a:xfrm>
            <a:off x="824000" y="1613813"/>
            <a:ext cx="4255500" cy="18729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ru" sz="2500" b="0">
                <a:solidFill>
                  <a:srgbClr val="374151"/>
                </a:solidFill>
                <a:latin typeface="Roboto"/>
                <a:ea typeface="Roboto"/>
                <a:cs typeface="Roboto"/>
                <a:sym typeface="Roboto"/>
              </a:rPr>
              <a:t>Messen und Ausstellungen in der BRD</a:t>
            </a:r>
            <a:endParaRPr sz="2500"/>
          </a:p>
        </p:txBody>
      </p:sp>
      <p:sp>
        <p:nvSpPr>
          <p:cNvPr id="2" name="Подзаголовок 1"/>
          <p:cNvSpPr>
            <a:spLocks noGrp="1"/>
          </p:cNvSpPr>
          <p:nvPr>
            <p:ph type="subTitle" idx="1"/>
          </p:nvPr>
        </p:nvSpPr>
        <p:spPr/>
        <p:txBody>
          <a:bodyPr/>
          <a:lstStyle/>
          <a:p>
            <a:r>
              <a:rPr lang="de-LU" dirty="0" smtClean="0"/>
              <a:t>Im Augenblick</a:t>
            </a:r>
          </a:p>
          <a:p>
            <a:endParaRPr lang="de-LU" dirty="0"/>
          </a:p>
          <a:p>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2"/>
          <p:cNvSpPr txBox="1">
            <a:spLocks noGrp="1"/>
          </p:cNvSpPr>
          <p:nvPr>
            <p:ph type="body" idx="1"/>
          </p:nvPr>
        </p:nvSpPr>
        <p:spPr>
          <a:xfrm>
            <a:off x="1303800" y="1132800"/>
            <a:ext cx="70305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ru" sz="3000">
                <a:solidFill>
                  <a:srgbClr val="374151"/>
                </a:solidFill>
                <a:latin typeface="Roboto"/>
                <a:ea typeface="Roboto"/>
                <a:cs typeface="Roboto"/>
                <a:sym typeface="Roboto"/>
              </a:rPr>
              <a:t>Diese Beispiele von Veranstaltungen helfen Ihnen, die Vielfalt kultureller und geschäftlicher Ereignisse in verschiedenen Städten Deutschlands vorzustellen.</a:t>
            </a:r>
            <a:endParaRPr sz="30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pic>
        <p:nvPicPr>
          <p:cNvPr id="336" name="Google Shape;336;p23"/>
          <p:cNvPicPr preferRelativeResize="0"/>
          <p:nvPr/>
        </p:nvPicPr>
        <p:blipFill>
          <a:blip r:embed="rId3">
            <a:alphaModFix/>
          </a:blip>
          <a:stretch>
            <a:fillRect/>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4"/>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3000" b="0">
                <a:solidFill>
                  <a:srgbClr val="374151"/>
                </a:solidFill>
                <a:latin typeface="Roboto"/>
                <a:ea typeface="Roboto"/>
                <a:cs typeface="Roboto"/>
                <a:sym typeface="Roboto"/>
              </a:rPr>
              <a:t>Messen</a:t>
            </a:r>
            <a:endParaRPr sz="3000"/>
          </a:p>
        </p:txBody>
      </p:sp>
      <p:sp>
        <p:nvSpPr>
          <p:cNvPr id="284" name="Google Shape;284;p14"/>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marR="38100" lvl="0" indent="0" algn="l" rtl="0">
              <a:lnSpc>
                <a:spcPct val="128571"/>
              </a:lnSpc>
              <a:spcBef>
                <a:spcPts val="0"/>
              </a:spcBef>
              <a:spcAft>
                <a:spcPts val="0"/>
              </a:spcAft>
              <a:buNone/>
            </a:pPr>
            <a:r>
              <a:rPr lang="ru" sz="2100">
                <a:solidFill>
                  <a:srgbClr val="202124"/>
                </a:solidFill>
                <a:highlight>
                  <a:srgbClr val="F8F9FA"/>
                </a:highlight>
                <a:latin typeface="Arial"/>
                <a:ea typeface="Arial"/>
                <a:cs typeface="Arial"/>
                <a:sym typeface="Arial"/>
              </a:rPr>
              <a:t>Dabei handelt es sich um Veranstaltungen, bei denen Unternehmen ihre Produkte präsentieren und Geschäftspartner treffen können. Messen spielen in der deutschen Wirtschaft und Kultur eine wichtige Rolle.</a:t>
            </a:r>
            <a:endParaRPr sz="2100">
              <a:solidFill>
                <a:srgbClr val="202124"/>
              </a:solidFill>
              <a:highlight>
                <a:srgbClr val="F8F9FA"/>
              </a:highlight>
              <a:latin typeface="Arial"/>
              <a:ea typeface="Arial"/>
              <a:cs typeface="Arial"/>
              <a:sym typeface="Arial"/>
            </a:endParaRPr>
          </a:p>
          <a:p>
            <a:pPr marL="0" lvl="0" indent="0" algn="l" rtl="0">
              <a:spcBef>
                <a:spcPts val="0"/>
              </a:spcBef>
              <a:spcAft>
                <a:spcPts val="1200"/>
              </a:spcAft>
              <a:buNone/>
            </a:pP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15"/>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lnSpc>
                <a:spcPct val="115000"/>
              </a:lnSpc>
              <a:spcBef>
                <a:spcPts val="0"/>
              </a:spcBef>
              <a:spcAft>
                <a:spcPts val="1200"/>
              </a:spcAft>
              <a:buNone/>
            </a:pPr>
            <a:r>
              <a:rPr lang="ru" sz="3000" b="0">
                <a:solidFill>
                  <a:srgbClr val="374151"/>
                </a:solidFill>
                <a:latin typeface="Roboto"/>
                <a:ea typeface="Roboto"/>
                <a:cs typeface="Roboto"/>
                <a:sym typeface="Roboto"/>
              </a:rPr>
              <a:t>Ausstellungen </a:t>
            </a:r>
            <a:endParaRPr sz="3000"/>
          </a:p>
        </p:txBody>
      </p:sp>
      <p:sp>
        <p:nvSpPr>
          <p:cNvPr id="290" name="Google Shape;290;p15"/>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ru" sz="2300">
                <a:solidFill>
                  <a:srgbClr val="374151"/>
                </a:solidFill>
                <a:latin typeface="Roboto"/>
                <a:ea typeface="Roboto"/>
                <a:cs typeface="Roboto"/>
                <a:sym typeface="Roboto"/>
              </a:rPr>
              <a:t>Ausstellungen sind Ereignisse, bei denen verschiedene Unternehmen oder Künstler ihre Produkte oder Werke präsentieren. In Deutschland gibt es viele interessante Ausstellungen, die eine wichtige Rolle in der Kultur und Wirtschaft spielen.</a:t>
            </a:r>
            <a:endParaRPr sz="23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6"/>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3000" b="0">
                <a:solidFill>
                  <a:srgbClr val="374151"/>
                </a:solidFill>
                <a:latin typeface="Roboto"/>
                <a:ea typeface="Roboto"/>
                <a:cs typeface="Roboto"/>
                <a:sym typeface="Roboto"/>
              </a:rPr>
              <a:t>Fachmessen</a:t>
            </a:r>
            <a:endParaRPr sz="3000"/>
          </a:p>
        </p:txBody>
      </p:sp>
      <p:sp>
        <p:nvSpPr>
          <p:cNvPr id="296" name="Google Shape;296;p16"/>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ru" sz="2000">
                <a:solidFill>
                  <a:srgbClr val="374151"/>
                </a:solidFill>
                <a:latin typeface="Roboto"/>
                <a:ea typeface="Roboto"/>
                <a:cs typeface="Roboto"/>
                <a:sym typeface="Roboto"/>
              </a:rPr>
              <a:t>Fachmessen sind spezielle Veranstaltungen, bei denen Unternehmen aus einer bestimmten Branche ihre Produkte und Dienstleistungen präsentieren. Diese Messen bieten Fachleuten und Unternehmen die Möglichkeit, sich über die neuesten Entwicklungen in ihrer Branche zu informieren und Geschäftskontakte zu knüpfen.</a:t>
            </a:r>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17"/>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3000" b="0">
                <a:solidFill>
                  <a:srgbClr val="374151"/>
                </a:solidFill>
                <a:latin typeface="Roboto"/>
                <a:ea typeface="Roboto"/>
                <a:cs typeface="Roboto"/>
                <a:sym typeface="Roboto"/>
              </a:rPr>
              <a:t>Publikumsmessen</a:t>
            </a:r>
            <a:endParaRPr sz="3000"/>
          </a:p>
        </p:txBody>
      </p:sp>
      <p:sp>
        <p:nvSpPr>
          <p:cNvPr id="302" name="Google Shape;302;p17"/>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ru" sz="2000">
                <a:solidFill>
                  <a:srgbClr val="374151"/>
                </a:solidFill>
                <a:latin typeface="Roboto"/>
                <a:ea typeface="Roboto"/>
                <a:cs typeface="Roboto"/>
                <a:sym typeface="Roboto"/>
              </a:rPr>
              <a:t>Publikumsmessen sind Veranstaltungen, bei denen Unternehmen ihre Produkte nicht nur Fachleuten, sondern auch der breiten Öffentlichkeit präsentieren. Diese Messen bieten die Gelegenheit für jeden, die neuesten Produkte zu entdecken, Informationen zu sammeln und mit Unternehmen in Kontakt zu treten.</a:t>
            </a:r>
            <a:endParaRPr sz="20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8"/>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Autofit/>
          </a:bodyPr>
          <a:lstStyle/>
          <a:p>
            <a:pPr marL="0" marR="38100" lvl="0" indent="0" algn="l" rtl="0">
              <a:lnSpc>
                <a:spcPct val="128571"/>
              </a:lnSpc>
              <a:spcBef>
                <a:spcPts val="0"/>
              </a:spcBef>
              <a:spcAft>
                <a:spcPts val="0"/>
              </a:spcAft>
              <a:buNone/>
            </a:pPr>
            <a:r>
              <a:rPr lang="ru" sz="2200" b="0">
                <a:solidFill>
                  <a:srgbClr val="202124"/>
                </a:solidFill>
                <a:highlight>
                  <a:srgbClr val="F8F9FA"/>
                </a:highlight>
                <a:latin typeface="Arial"/>
                <a:ea typeface="Arial"/>
                <a:cs typeface="Arial"/>
                <a:sym typeface="Arial"/>
              </a:rPr>
              <a:t>Beispiele berühmter Ereignisse in verschiedenen Städten in Deutschland</a:t>
            </a:r>
            <a:endParaRPr sz="2200" b="0">
              <a:solidFill>
                <a:srgbClr val="202124"/>
              </a:solidFill>
              <a:highlight>
                <a:srgbClr val="F8F9FA"/>
              </a:highlight>
              <a:latin typeface="Arial"/>
              <a:ea typeface="Arial"/>
              <a:cs typeface="Arial"/>
              <a:sym typeface="Arial"/>
            </a:endParaRPr>
          </a:p>
          <a:p>
            <a:pPr marL="0" lvl="0" indent="0" algn="l" rtl="0">
              <a:spcBef>
                <a:spcPts val="0"/>
              </a:spcBef>
              <a:spcAft>
                <a:spcPts val="0"/>
              </a:spcAft>
              <a:buNone/>
            </a:pPr>
            <a:endParaRPr/>
          </a:p>
        </p:txBody>
      </p:sp>
      <p:sp>
        <p:nvSpPr>
          <p:cNvPr id="308" name="Google Shape;308;p18"/>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2000">
                <a:solidFill>
                  <a:srgbClr val="000000"/>
                </a:solidFill>
                <a:latin typeface="Roboto"/>
                <a:ea typeface="Roboto"/>
                <a:cs typeface="Roboto"/>
                <a:sym typeface="Roboto"/>
              </a:rPr>
              <a:t>Oktoberfest in München:</a:t>
            </a:r>
            <a:endParaRPr sz="2000">
              <a:solidFill>
                <a:srgbClr val="000000"/>
              </a:solidFill>
              <a:latin typeface="Roboto"/>
              <a:ea typeface="Roboto"/>
              <a:cs typeface="Roboto"/>
              <a:sym typeface="Roboto"/>
            </a:endParaRPr>
          </a:p>
          <a:p>
            <a:pPr marL="0" lvl="0" indent="0" algn="l" rtl="0">
              <a:spcBef>
                <a:spcPts val="1200"/>
              </a:spcBef>
              <a:spcAft>
                <a:spcPts val="1200"/>
              </a:spcAft>
              <a:buNone/>
            </a:pPr>
            <a:r>
              <a:rPr lang="ru" sz="2000">
                <a:solidFill>
                  <a:srgbClr val="374151"/>
                </a:solidFill>
                <a:latin typeface="Roboto"/>
                <a:ea typeface="Roboto"/>
                <a:cs typeface="Roboto"/>
                <a:sym typeface="Roboto"/>
              </a:rPr>
              <a:t>In München findet jedes Jahr das Oktoberfest statt. Das ist das größte Volksfest der Welt, wo man bayerische Kultur erleben kann.</a:t>
            </a:r>
            <a:endParaRPr sz="2000">
              <a:solidFill>
                <a:srgbClr val="000000"/>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9"/>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2200" b="0">
                <a:solidFill>
                  <a:srgbClr val="000000"/>
                </a:solidFill>
                <a:latin typeface="Roboto"/>
                <a:ea typeface="Roboto"/>
                <a:cs typeface="Roboto"/>
                <a:sym typeface="Roboto"/>
              </a:rPr>
              <a:t>Frankfurter Buchmesse in Frankfurt</a:t>
            </a:r>
            <a:endParaRPr sz="2200"/>
          </a:p>
        </p:txBody>
      </p:sp>
      <p:sp>
        <p:nvSpPr>
          <p:cNvPr id="314" name="Google Shape;314;p19"/>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ru" sz="2000">
                <a:solidFill>
                  <a:srgbClr val="374151"/>
                </a:solidFill>
                <a:latin typeface="Roboto"/>
                <a:ea typeface="Roboto"/>
                <a:cs typeface="Roboto"/>
                <a:sym typeface="Roboto"/>
              </a:rPr>
              <a:t>Die Frankfurter Buchmesse ist eine der größten Buchmessen der Welt. Autoren, Verleger und Leser kommen aus verschiedenen Ländern, um Bücher zu präsentieren und zu entdecken.</a:t>
            </a:r>
            <a:endParaRPr sz="20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20"/>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2200" b="0">
                <a:solidFill>
                  <a:srgbClr val="000000"/>
                </a:solidFill>
                <a:latin typeface="Roboto"/>
                <a:ea typeface="Roboto"/>
                <a:cs typeface="Roboto"/>
                <a:sym typeface="Roboto"/>
              </a:rPr>
              <a:t>Kölner Karneval in Köln</a:t>
            </a:r>
            <a:endParaRPr sz="2200"/>
          </a:p>
        </p:txBody>
      </p:sp>
      <p:sp>
        <p:nvSpPr>
          <p:cNvPr id="320" name="Google Shape;320;p20"/>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ru" sz="2000">
                <a:solidFill>
                  <a:srgbClr val="374151"/>
                </a:solidFill>
                <a:latin typeface="Roboto"/>
                <a:ea typeface="Roboto"/>
                <a:cs typeface="Roboto"/>
                <a:sym typeface="Roboto"/>
              </a:rPr>
              <a:t>Der Kölner Karneval ist eine bunte und fröhliche Veranstaltung in Köln. Die Straßen sind voller Musik, Kostüme und fröhlicher Menschen.</a:t>
            </a:r>
            <a:endParaRPr sz="20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1"/>
          <p:cNvSpPr txBox="1">
            <a:spLocks noGrp="1"/>
          </p:cNvSpPr>
          <p:nvPr>
            <p:ph type="title"/>
          </p:nvPr>
        </p:nvSpPr>
        <p:spPr>
          <a:xfrm>
            <a:off x="1303800" y="598575"/>
            <a:ext cx="7030500" cy="9993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ru" sz="2200" b="0">
                <a:solidFill>
                  <a:srgbClr val="000000"/>
                </a:solidFill>
                <a:latin typeface="Roboto"/>
                <a:ea typeface="Roboto"/>
                <a:cs typeface="Roboto"/>
                <a:sym typeface="Roboto"/>
              </a:rPr>
              <a:t>Internationale Tourismus-Börse (ITB) in Berlin</a:t>
            </a:r>
            <a:endParaRPr sz="2200"/>
          </a:p>
        </p:txBody>
      </p:sp>
      <p:sp>
        <p:nvSpPr>
          <p:cNvPr id="326" name="Google Shape;326;p21"/>
          <p:cNvSpPr txBox="1">
            <a:spLocks noGrp="1"/>
          </p:cNvSpPr>
          <p:nvPr>
            <p:ph type="body" idx="1"/>
          </p:nvPr>
        </p:nvSpPr>
        <p:spPr>
          <a:xfrm>
            <a:off x="1303800" y="1990050"/>
            <a:ext cx="7030500" cy="25416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ru" sz="2000">
                <a:solidFill>
                  <a:srgbClr val="374151"/>
                </a:solidFill>
                <a:latin typeface="Roboto"/>
                <a:ea typeface="Roboto"/>
                <a:cs typeface="Roboto"/>
                <a:sym typeface="Roboto"/>
              </a:rPr>
              <a:t>Die ITB in Berlin ist eine wichtige Messe für die Reisebranche. Hier präsentieren Länder und Unternehmen ihre Reiseangebote.</a:t>
            </a:r>
            <a:endParaRPr sz="2000"/>
          </a:p>
        </p:txBody>
      </p:sp>
    </p:spTree>
  </p:cSld>
  <p:clrMapOvr>
    <a:masterClrMapping/>
  </p:clrMapOvr>
</p:sld>
</file>

<file path=ppt/theme/theme1.xml><?xml version="1.0" encoding="utf-8"?>
<a:theme xmlns:a="http://schemas.openxmlformats.org/drawingml/2006/main" name="Momentum">
  <a:themeElements>
    <a:clrScheme name="Momentum">
      <a:dk1>
        <a:srgbClr val="C0791B"/>
      </a:dk1>
      <a:lt1>
        <a:srgbClr val="FFFFFF"/>
      </a:lt1>
      <a:dk2>
        <a:srgbClr val="424242"/>
      </a:dk2>
      <a:lt2>
        <a:srgbClr val="8DD8D3"/>
      </a:lt2>
      <a:accent1>
        <a:srgbClr val="0B6374"/>
      </a:accent1>
      <a:accent2>
        <a:srgbClr val="FD5B58"/>
      </a:accent2>
      <a:accent3>
        <a:srgbClr val="599191"/>
      </a:accent3>
      <a:accent4>
        <a:srgbClr val="D7E6A3"/>
      </a:accent4>
      <a:accent5>
        <a:srgbClr val="27278B"/>
      </a:accent5>
      <a:accent6>
        <a:srgbClr val="D558AB"/>
      </a:accent6>
      <a:hlink>
        <a:srgbClr val="27278B"/>
      </a:hlink>
      <a:folHlink>
        <a:srgbClr val="2727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306</Words>
  <Application>Microsoft Office PowerPoint</Application>
  <PresentationFormat>Экран (16:9)</PresentationFormat>
  <Paragraphs>20</Paragraphs>
  <Slides>11</Slides>
  <Notes>11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11</vt:i4>
      </vt:variant>
    </vt:vector>
  </HeadingPairs>
  <TitlesOfParts>
    <vt:vector size="16" baseType="lpstr">
      <vt:lpstr>Roboto</vt:lpstr>
      <vt:lpstr>Maven Pro</vt:lpstr>
      <vt:lpstr>Nunito</vt:lpstr>
      <vt:lpstr>Arial</vt:lpstr>
      <vt:lpstr>Momentum</vt:lpstr>
      <vt:lpstr>Messen und Ausstellungen in der BRD</vt:lpstr>
      <vt:lpstr>Messen</vt:lpstr>
      <vt:lpstr>Ausstellungen </vt:lpstr>
      <vt:lpstr>Fachmessen</vt:lpstr>
      <vt:lpstr>Publikumsmessen</vt:lpstr>
      <vt:lpstr>Beispiele berühmter Ereignisse in verschiedenen Städten in Deutschland </vt:lpstr>
      <vt:lpstr>Frankfurter Buchmesse in Frankfurt</vt:lpstr>
      <vt:lpstr>Kölner Karneval in Köln</vt:lpstr>
      <vt:lpstr>Internationale Tourismus-Börse (ITB) in Berlin</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Messen und Ausstellungen in der BRD</dc:title>
  <cp:lastModifiedBy>pk</cp:lastModifiedBy>
  <cp:revision>3</cp:revision>
  <dcterms:modified xsi:type="dcterms:W3CDTF">2024-03-05T09:30:48Z</dcterms:modified>
</cp:coreProperties>
</file>