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36324B-FCE1-435C-81A5-CCDCE4DA8186}" type="doc">
      <dgm:prSet loTypeId="urn:microsoft.com/office/officeart/2005/8/layout/balance1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13F389E-6761-4B69-8BC6-E7F8D074FFCF}">
      <dgm:prSet phldrT="[Текст]"/>
      <dgm:spPr/>
      <dgm:t>
        <a:bodyPr/>
        <a:lstStyle/>
        <a:p>
          <a:r>
            <a:rPr lang="uk-UA" dirty="0"/>
            <a:t>Позитивні наслідки</a:t>
          </a:r>
          <a:endParaRPr lang="ru-RU" dirty="0"/>
        </a:p>
      </dgm:t>
    </dgm:pt>
    <dgm:pt modelId="{FCDA3217-6576-4C90-94F1-5F9C3D7D14CF}" type="parTrans" cxnId="{3128B6EE-4A86-40D4-8947-0ACB3682EAED}">
      <dgm:prSet/>
      <dgm:spPr/>
      <dgm:t>
        <a:bodyPr/>
        <a:lstStyle/>
        <a:p>
          <a:endParaRPr lang="ru-RU"/>
        </a:p>
      </dgm:t>
    </dgm:pt>
    <dgm:pt modelId="{3E31462B-FACE-41CB-B9B4-4E1B4F7ABEBD}" type="sibTrans" cxnId="{3128B6EE-4A86-40D4-8947-0ACB3682EAED}">
      <dgm:prSet/>
      <dgm:spPr/>
      <dgm:t>
        <a:bodyPr/>
        <a:lstStyle/>
        <a:p>
          <a:endParaRPr lang="ru-RU"/>
        </a:p>
      </dgm:t>
    </dgm:pt>
    <dgm:pt modelId="{7CB0A1A0-ACE8-4475-B5BD-756788E4282C}">
      <dgm:prSet phldrT="[Текст]" custT="1"/>
      <dgm:spPr/>
      <dgm:t>
        <a:bodyPr/>
        <a:lstStyle/>
        <a:p>
          <a:r>
            <a:rPr lang="uk-UA" sz="2000" dirty="0"/>
            <a:t>покращення експорту</a:t>
          </a:r>
          <a:endParaRPr lang="ru-RU" sz="2000" dirty="0"/>
        </a:p>
      </dgm:t>
    </dgm:pt>
    <dgm:pt modelId="{CDE1BB36-796F-495D-997F-A3889517E4B1}" type="parTrans" cxnId="{3BE679B8-BF58-4FD9-9165-3B2F88A6E04D}">
      <dgm:prSet/>
      <dgm:spPr/>
      <dgm:t>
        <a:bodyPr/>
        <a:lstStyle/>
        <a:p>
          <a:endParaRPr lang="ru-RU"/>
        </a:p>
      </dgm:t>
    </dgm:pt>
    <dgm:pt modelId="{DB0FE51E-F25C-448B-9B24-F63B3EDA0176}" type="sibTrans" cxnId="{3BE679B8-BF58-4FD9-9165-3B2F88A6E04D}">
      <dgm:prSet/>
      <dgm:spPr/>
      <dgm:t>
        <a:bodyPr/>
        <a:lstStyle/>
        <a:p>
          <a:endParaRPr lang="ru-RU"/>
        </a:p>
      </dgm:t>
    </dgm:pt>
    <dgm:pt modelId="{528D2A95-9017-4A96-A3FD-4A7A54AD8ECC}">
      <dgm:prSet phldrT="[Текст]" custT="1"/>
      <dgm:spPr/>
      <dgm:t>
        <a:bodyPr/>
        <a:lstStyle/>
        <a:p>
          <a:r>
            <a:rPr lang="uk-UA" sz="2000" b="0" dirty="0"/>
            <a:t>збільшення конкурентоспроможності</a:t>
          </a:r>
          <a:endParaRPr lang="ru-RU" sz="2000" b="0" dirty="0"/>
        </a:p>
      </dgm:t>
    </dgm:pt>
    <dgm:pt modelId="{950EA3EA-4D4C-44E5-9E05-EB2C5D3699A9}" type="parTrans" cxnId="{99EFD025-0158-44E8-BB3E-453E03D39F93}">
      <dgm:prSet/>
      <dgm:spPr/>
      <dgm:t>
        <a:bodyPr/>
        <a:lstStyle/>
        <a:p>
          <a:endParaRPr lang="ru-RU"/>
        </a:p>
      </dgm:t>
    </dgm:pt>
    <dgm:pt modelId="{0B81764B-70F6-4EE8-BF64-EF852B372D52}" type="sibTrans" cxnId="{99EFD025-0158-44E8-BB3E-453E03D39F93}">
      <dgm:prSet/>
      <dgm:spPr/>
      <dgm:t>
        <a:bodyPr/>
        <a:lstStyle/>
        <a:p>
          <a:endParaRPr lang="ru-RU"/>
        </a:p>
      </dgm:t>
    </dgm:pt>
    <dgm:pt modelId="{1A112EBE-B702-4ADD-A14B-C8181F8598DA}">
      <dgm:prSet phldrT="[Текст]"/>
      <dgm:spPr/>
      <dgm:t>
        <a:bodyPr/>
        <a:lstStyle/>
        <a:p>
          <a:r>
            <a:rPr lang="uk-UA" dirty="0"/>
            <a:t>Негативні наслідки</a:t>
          </a:r>
          <a:endParaRPr lang="ru-RU" dirty="0"/>
        </a:p>
      </dgm:t>
    </dgm:pt>
    <dgm:pt modelId="{3641CED0-4889-4D83-B0C6-F437D3181B0A}" type="parTrans" cxnId="{C1DF2957-E381-48FA-86E5-09771A411419}">
      <dgm:prSet/>
      <dgm:spPr/>
      <dgm:t>
        <a:bodyPr/>
        <a:lstStyle/>
        <a:p>
          <a:endParaRPr lang="ru-RU"/>
        </a:p>
      </dgm:t>
    </dgm:pt>
    <dgm:pt modelId="{4FA3B875-6249-4AFC-8E4E-741AC4BC6D74}" type="sibTrans" cxnId="{C1DF2957-E381-48FA-86E5-09771A411419}">
      <dgm:prSet/>
      <dgm:spPr/>
      <dgm:t>
        <a:bodyPr/>
        <a:lstStyle/>
        <a:p>
          <a:endParaRPr lang="ru-RU"/>
        </a:p>
      </dgm:t>
    </dgm:pt>
    <dgm:pt modelId="{65CB2CB3-350A-4F7E-8BFA-06AD0255FD4D}">
      <dgm:prSet phldrT="[Текст]"/>
      <dgm:spPr/>
      <dgm:t>
        <a:bodyPr/>
        <a:lstStyle/>
        <a:p>
          <a:r>
            <a:rPr lang="uk-UA" dirty="0"/>
            <a:t>підвищення рівня інфляції</a:t>
          </a:r>
          <a:endParaRPr lang="ru-RU" dirty="0"/>
        </a:p>
      </dgm:t>
    </dgm:pt>
    <dgm:pt modelId="{0BE2B4CB-3564-4355-A957-0B6861520529}" type="parTrans" cxnId="{684C81FF-B779-4B80-8B5B-B29FF94DC3A7}">
      <dgm:prSet/>
      <dgm:spPr/>
      <dgm:t>
        <a:bodyPr/>
        <a:lstStyle/>
        <a:p>
          <a:endParaRPr lang="ru-RU"/>
        </a:p>
      </dgm:t>
    </dgm:pt>
    <dgm:pt modelId="{06002CD9-3C1B-41C4-9CBC-95B4CE8AE140}" type="sibTrans" cxnId="{684C81FF-B779-4B80-8B5B-B29FF94DC3A7}">
      <dgm:prSet/>
      <dgm:spPr/>
      <dgm:t>
        <a:bodyPr/>
        <a:lstStyle/>
        <a:p>
          <a:endParaRPr lang="ru-RU"/>
        </a:p>
      </dgm:t>
    </dgm:pt>
    <dgm:pt modelId="{33DC392F-4E3B-4D3C-B747-A94D0BFA7C84}">
      <dgm:prSet phldrT="[Текст]" phldr="1"/>
      <dgm:spPr/>
      <dgm:t>
        <a:bodyPr/>
        <a:lstStyle/>
        <a:p>
          <a:endParaRPr lang="ru-RU"/>
        </a:p>
      </dgm:t>
    </dgm:pt>
    <dgm:pt modelId="{2A2A8C1E-D8D9-4653-AFA8-8C4273281F17}" type="parTrans" cxnId="{AF2F21FA-084C-4367-8304-1639D410FD5A}">
      <dgm:prSet/>
      <dgm:spPr/>
      <dgm:t>
        <a:bodyPr/>
        <a:lstStyle/>
        <a:p>
          <a:endParaRPr lang="ru-RU"/>
        </a:p>
      </dgm:t>
    </dgm:pt>
    <dgm:pt modelId="{16B1ACF8-ACDA-4126-82DE-FEEAADC9C0E4}" type="sibTrans" cxnId="{AF2F21FA-084C-4367-8304-1639D410FD5A}">
      <dgm:prSet/>
      <dgm:spPr/>
      <dgm:t>
        <a:bodyPr/>
        <a:lstStyle/>
        <a:p>
          <a:endParaRPr lang="ru-RU"/>
        </a:p>
      </dgm:t>
    </dgm:pt>
    <dgm:pt modelId="{6C1394B1-ADC0-4C57-A936-38D020086F69}">
      <dgm:prSet phldrT="[Текст]"/>
      <dgm:spPr/>
      <dgm:t>
        <a:bodyPr/>
        <a:lstStyle/>
        <a:p>
          <a:endParaRPr lang="ru-RU"/>
        </a:p>
      </dgm:t>
    </dgm:pt>
    <dgm:pt modelId="{FB523DFB-6E02-4883-AFEE-123FBD6E33DE}" type="parTrans" cxnId="{3604D2EE-9322-47E9-8E34-FB048BA4B0BC}">
      <dgm:prSet/>
      <dgm:spPr/>
      <dgm:t>
        <a:bodyPr/>
        <a:lstStyle/>
        <a:p>
          <a:endParaRPr lang="ru-RU"/>
        </a:p>
      </dgm:t>
    </dgm:pt>
    <dgm:pt modelId="{82A3383D-01F5-4F57-A768-FA554D411228}" type="sibTrans" cxnId="{3604D2EE-9322-47E9-8E34-FB048BA4B0BC}">
      <dgm:prSet/>
      <dgm:spPr/>
      <dgm:t>
        <a:bodyPr/>
        <a:lstStyle/>
        <a:p>
          <a:endParaRPr lang="ru-RU"/>
        </a:p>
      </dgm:t>
    </dgm:pt>
    <dgm:pt modelId="{71FCF0FF-EA1D-4888-9B32-7D6A998B119D}">
      <dgm:prSet phldrT="[Текст]"/>
      <dgm:spPr/>
      <dgm:t>
        <a:bodyPr/>
        <a:lstStyle/>
        <a:p>
          <a:endParaRPr lang="ru-RU"/>
        </a:p>
      </dgm:t>
    </dgm:pt>
    <dgm:pt modelId="{9232CFBE-EEA6-4058-A57D-AA45B39609F8}" type="parTrans" cxnId="{F3D765D7-D599-4DAB-A720-A6C92726BC29}">
      <dgm:prSet/>
      <dgm:spPr/>
      <dgm:t>
        <a:bodyPr/>
        <a:lstStyle/>
        <a:p>
          <a:endParaRPr lang="ru-RU"/>
        </a:p>
      </dgm:t>
    </dgm:pt>
    <dgm:pt modelId="{06989FAA-E85A-4B51-A3F8-B4163EAAB41B}" type="sibTrans" cxnId="{F3D765D7-D599-4DAB-A720-A6C92726BC29}">
      <dgm:prSet/>
      <dgm:spPr/>
      <dgm:t>
        <a:bodyPr/>
        <a:lstStyle/>
        <a:p>
          <a:endParaRPr lang="ru-RU"/>
        </a:p>
      </dgm:t>
    </dgm:pt>
    <dgm:pt modelId="{DA32E627-45B1-47AA-B17F-EF3A5B977757}">
      <dgm:prSet custT="1"/>
      <dgm:spPr/>
      <dgm:t>
        <a:bodyPr/>
        <a:lstStyle/>
        <a:p>
          <a:r>
            <a:rPr lang="uk-UA" sz="2000" dirty="0"/>
            <a:t>ріст цін на імпортні товари </a:t>
          </a:r>
          <a:endParaRPr lang="ru-RU" sz="2000" dirty="0"/>
        </a:p>
      </dgm:t>
    </dgm:pt>
    <dgm:pt modelId="{DFDD6A8E-D2AF-47D6-9A35-5BAD655FCB9D}" type="parTrans" cxnId="{DFF2088F-4E6D-4FF5-9829-70F12212E922}">
      <dgm:prSet/>
      <dgm:spPr/>
      <dgm:t>
        <a:bodyPr/>
        <a:lstStyle/>
        <a:p>
          <a:endParaRPr lang="ru-RU"/>
        </a:p>
      </dgm:t>
    </dgm:pt>
    <dgm:pt modelId="{CA3DB7BA-8309-46B1-892D-DD6F015B319E}" type="sibTrans" cxnId="{DFF2088F-4E6D-4FF5-9829-70F12212E922}">
      <dgm:prSet/>
      <dgm:spPr/>
      <dgm:t>
        <a:bodyPr/>
        <a:lstStyle/>
        <a:p>
          <a:endParaRPr lang="ru-RU"/>
        </a:p>
      </dgm:t>
    </dgm:pt>
    <dgm:pt modelId="{C52A6AE5-A581-49C9-9515-68A6DAE698DD}">
      <dgm:prSet custT="1"/>
      <dgm:spPr/>
      <dgm:t>
        <a:bodyPr/>
        <a:lstStyle/>
        <a:p>
          <a:r>
            <a:rPr lang="uk-UA" sz="1800" dirty="0"/>
            <a:t>зменшення ефективності національного виробника</a:t>
          </a:r>
          <a:endParaRPr lang="ru-RU" sz="1800" dirty="0"/>
        </a:p>
      </dgm:t>
    </dgm:pt>
    <dgm:pt modelId="{A6A7DFDF-43DC-43BF-AB14-79FDD3AE0BCF}" type="parTrans" cxnId="{58BBB6E9-A007-4840-8A2F-44B0E427ACCE}">
      <dgm:prSet/>
      <dgm:spPr/>
      <dgm:t>
        <a:bodyPr/>
        <a:lstStyle/>
        <a:p>
          <a:endParaRPr lang="ru-RU"/>
        </a:p>
      </dgm:t>
    </dgm:pt>
    <dgm:pt modelId="{46E7800E-C0E3-48B7-91E2-9EAF7DC36D69}" type="sibTrans" cxnId="{58BBB6E9-A007-4840-8A2F-44B0E427ACCE}">
      <dgm:prSet/>
      <dgm:spPr/>
      <dgm:t>
        <a:bodyPr/>
        <a:lstStyle/>
        <a:p>
          <a:endParaRPr lang="ru-RU"/>
        </a:p>
      </dgm:t>
    </dgm:pt>
    <dgm:pt modelId="{8446AB29-0BFF-4174-AE6D-D99B83BEF362}" type="pres">
      <dgm:prSet presAssocID="{5436324B-FCE1-435C-81A5-CCDCE4DA818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38BD4A-56D7-4B4C-8FDD-6A3F96BDDD57}" type="pres">
      <dgm:prSet presAssocID="{5436324B-FCE1-435C-81A5-CCDCE4DA8186}" presName="dummyMaxCanvas" presStyleCnt="0"/>
      <dgm:spPr/>
    </dgm:pt>
    <dgm:pt modelId="{FEA6CBBC-882F-475F-BB3A-38FCDC1494A2}" type="pres">
      <dgm:prSet presAssocID="{5436324B-FCE1-435C-81A5-CCDCE4DA8186}" presName="parentComposite" presStyleCnt="0"/>
      <dgm:spPr/>
    </dgm:pt>
    <dgm:pt modelId="{365FC393-252E-4263-BFA9-88EC514AD5C8}" type="pres">
      <dgm:prSet presAssocID="{5436324B-FCE1-435C-81A5-CCDCE4DA8186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B51B8067-E3F5-43EF-ABCA-7735866A4052}" type="pres">
      <dgm:prSet presAssocID="{5436324B-FCE1-435C-81A5-CCDCE4DA8186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1E439906-E93C-4F4F-B21C-5D5B10226867}" type="pres">
      <dgm:prSet presAssocID="{5436324B-FCE1-435C-81A5-CCDCE4DA8186}" presName="childrenComposite" presStyleCnt="0"/>
      <dgm:spPr/>
    </dgm:pt>
    <dgm:pt modelId="{CF8259AB-68AD-47FA-B67B-B596F79EF387}" type="pres">
      <dgm:prSet presAssocID="{5436324B-FCE1-435C-81A5-CCDCE4DA8186}" presName="dummyMaxCanvas_ChildArea" presStyleCnt="0"/>
      <dgm:spPr/>
    </dgm:pt>
    <dgm:pt modelId="{C1E8763D-05F8-4B52-9B46-DCDF8DEB6277}" type="pres">
      <dgm:prSet presAssocID="{5436324B-FCE1-435C-81A5-CCDCE4DA8186}" presName="fulcrum" presStyleLbl="alignAccFollowNode1" presStyleIdx="2" presStyleCnt="4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617AEDEE-0623-4A62-9A97-45983FD138BA}" type="pres">
      <dgm:prSet presAssocID="{5436324B-FCE1-435C-81A5-CCDCE4DA8186}" presName="balance_32" presStyleLbl="alignAccFollowNode1" presStyleIdx="3" presStyleCnt="4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29D394B9-8502-4ECA-B366-F4A0150CF7E0}" type="pres">
      <dgm:prSet presAssocID="{5436324B-FCE1-435C-81A5-CCDCE4DA8186}" presName="left_32_1" presStyleLbl="node1" presStyleIdx="0" presStyleCnt="5" custScaleX="110000" custScaleY="110000" custLinFactNeighborY="-6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7057E-5DEE-4350-AB10-D7AC5E2DFB85}" type="pres">
      <dgm:prSet presAssocID="{5436324B-FCE1-435C-81A5-CCDCE4DA8186}" presName="left_32_2" presStyleLbl="node1" presStyleIdx="1" presStyleCnt="5" custScaleX="110000" custScaleY="110000" custLinFactNeighborX="0" custLinFactNeighborY="-13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EF418-F02A-430D-8960-100948E8DF41}" type="pres">
      <dgm:prSet presAssocID="{5436324B-FCE1-435C-81A5-CCDCE4DA8186}" presName="left_32_3" presStyleLbl="node1" presStyleIdx="2" presStyleCnt="5" custScaleX="110000" custScaleY="110000" custLinFactNeighborY="-2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16C32-5568-47D8-B29A-59EFA2185092}" type="pres">
      <dgm:prSet presAssocID="{5436324B-FCE1-435C-81A5-CCDCE4DA8186}" presName="right_32_1" presStyleLbl="node1" presStyleIdx="3" presStyleCnt="5" custScaleX="110000" custScaleY="110000" custLinFactNeighborX="0" custLinFactNeighborY="-3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598C3-0167-4295-A74B-EFACCF2C2F3D}" type="pres">
      <dgm:prSet presAssocID="{5436324B-FCE1-435C-81A5-CCDCE4DA8186}" presName="right_32_2" presStyleLbl="node1" presStyleIdx="4" presStyleCnt="5" custScaleX="110000" custScaleY="110000" custLinFactNeighborX="-2410" custLinFactNeighborY="-9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E679B8-BF58-4FD9-9165-3B2F88A6E04D}" srcId="{513F389E-6761-4B69-8BC6-E7F8D074FFCF}" destId="{7CB0A1A0-ACE8-4475-B5BD-756788E4282C}" srcOrd="0" destOrd="0" parTransId="{CDE1BB36-796F-495D-997F-A3889517E4B1}" sibTransId="{DB0FE51E-F25C-448B-9B24-F63B3EDA0176}"/>
    <dgm:cxn modelId="{AF2F21FA-084C-4367-8304-1639D410FD5A}" srcId="{5436324B-FCE1-435C-81A5-CCDCE4DA8186}" destId="{33DC392F-4E3B-4D3C-B747-A94D0BFA7C84}" srcOrd="2" destOrd="0" parTransId="{2A2A8C1E-D8D9-4653-AFA8-8C4273281F17}" sibTransId="{16B1ACF8-ACDA-4126-82DE-FEEAADC9C0E4}"/>
    <dgm:cxn modelId="{F3D765D7-D599-4DAB-A720-A6C92726BC29}" srcId="{33DC392F-4E3B-4D3C-B747-A94D0BFA7C84}" destId="{71FCF0FF-EA1D-4888-9B32-7D6A998B119D}" srcOrd="1" destOrd="0" parTransId="{9232CFBE-EEA6-4058-A57D-AA45B39609F8}" sibTransId="{06989FAA-E85A-4B51-A3F8-B4163EAAB41B}"/>
    <dgm:cxn modelId="{3604D2EE-9322-47E9-8E34-FB048BA4B0BC}" srcId="{33DC392F-4E3B-4D3C-B747-A94D0BFA7C84}" destId="{6C1394B1-ADC0-4C57-A936-38D020086F69}" srcOrd="0" destOrd="0" parTransId="{FB523DFB-6E02-4883-AFEE-123FBD6E33DE}" sibTransId="{82A3383D-01F5-4F57-A768-FA554D411228}"/>
    <dgm:cxn modelId="{39B1B955-6CB9-4274-9E28-4D3283D569C6}" type="presOf" srcId="{5436324B-FCE1-435C-81A5-CCDCE4DA8186}" destId="{8446AB29-0BFF-4174-AE6D-D99B83BEF362}" srcOrd="0" destOrd="0" presId="urn:microsoft.com/office/officeart/2005/8/layout/balance1"/>
    <dgm:cxn modelId="{A676BD29-7CDE-47EC-9964-6F47FCE35A8A}" type="presOf" srcId="{513F389E-6761-4B69-8BC6-E7F8D074FFCF}" destId="{365FC393-252E-4263-BFA9-88EC514AD5C8}" srcOrd="0" destOrd="0" presId="urn:microsoft.com/office/officeart/2005/8/layout/balance1"/>
    <dgm:cxn modelId="{FE5F3155-B76C-4BCE-BB45-D737D781556A}" type="presOf" srcId="{528D2A95-9017-4A96-A3FD-4A7A54AD8ECC}" destId="{5DEEF418-F02A-430D-8960-100948E8DF41}" srcOrd="0" destOrd="0" presId="urn:microsoft.com/office/officeart/2005/8/layout/balance1"/>
    <dgm:cxn modelId="{EDD1BCF5-0B30-4056-8BD0-1F1322F31AA4}" type="presOf" srcId="{DA32E627-45B1-47AA-B17F-EF3A5B977757}" destId="{3247057E-5DEE-4350-AB10-D7AC5E2DFB85}" srcOrd="0" destOrd="0" presId="urn:microsoft.com/office/officeart/2005/8/layout/balance1"/>
    <dgm:cxn modelId="{A8C827CF-E5B2-4236-BBB3-4FE567BC35C9}" type="presOf" srcId="{C52A6AE5-A581-49C9-9515-68A6DAE698DD}" destId="{A11598C3-0167-4295-A74B-EFACCF2C2F3D}" srcOrd="0" destOrd="0" presId="urn:microsoft.com/office/officeart/2005/8/layout/balance1"/>
    <dgm:cxn modelId="{684C81FF-B779-4B80-8B5B-B29FF94DC3A7}" srcId="{1A112EBE-B702-4ADD-A14B-C8181F8598DA}" destId="{65CB2CB3-350A-4F7E-8BFA-06AD0255FD4D}" srcOrd="0" destOrd="0" parTransId="{0BE2B4CB-3564-4355-A957-0B6861520529}" sibTransId="{06002CD9-3C1B-41C4-9CBC-95B4CE8AE140}"/>
    <dgm:cxn modelId="{3128B6EE-4A86-40D4-8947-0ACB3682EAED}" srcId="{5436324B-FCE1-435C-81A5-CCDCE4DA8186}" destId="{513F389E-6761-4B69-8BC6-E7F8D074FFCF}" srcOrd="0" destOrd="0" parTransId="{FCDA3217-6576-4C90-94F1-5F9C3D7D14CF}" sibTransId="{3E31462B-FACE-41CB-B9B4-4E1B4F7ABEBD}"/>
    <dgm:cxn modelId="{EDE9B518-2CB7-4D77-AD31-FFE8F36DAC06}" type="presOf" srcId="{1A112EBE-B702-4ADD-A14B-C8181F8598DA}" destId="{B51B8067-E3F5-43EF-ABCA-7735866A4052}" srcOrd="0" destOrd="0" presId="urn:microsoft.com/office/officeart/2005/8/layout/balance1"/>
    <dgm:cxn modelId="{2E503CF5-5F5D-4A7D-A2EB-E2651D38E09D}" type="presOf" srcId="{7CB0A1A0-ACE8-4475-B5BD-756788E4282C}" destId="{29D394B9-8502-4ECA-B366-F4A0150CF7E0}" srcOrd="0" destOrd="0" presId="urn:microsoft.com/office/officeart/2005/8/layout/balance1"/>
    <dgm:cxn modelId="{C1DF2957-E381-48FA-86E5-09771A411419}" srcId="{5436324B-FCE1-435C-81A5-CCDCE4DA8186}" destId="{1A112EBE-B702-4ADD-A14B-C8181F8598DA}" srcOrd="1" destOrd="0" parTransId="{3641CED0-4889-4D83-B0C6-F437D3181B0A}" sibTransId="{4FA3B875-6249-4AFC-8E4E-741AC4BC6D74}"/>
    <dgm:cxn modelId="{99EFD025-0158-44E8-BB3E-453E03D39F93}" srcId="{513F389E-6761-4B69-8BC6-E7F8D074FFCF}" destId="{528D2A95-9017-4A96-A3FD-4A7A54AD8ECC}" srcOrd="2" destOrd="0" parTransId="{950EA3EA-4D4C-44E5-9E05-EB2C5D3699A9}" sibTransId="{0B81764B-70F6-4EE8-BF64-EF852B372D52}"/>
    <dgm:cxn modelId="{3C02D67D-6985-4378-BE28-5E6C14BC5060}" type="presOf" srcId="{65CB2CB3-350A-4F7E-8BFA-06AD0255FD4D}" destId="{ACA16C32-5568-47D8-B29A-59EFA2185092}" srcOrd="0" destOrd="0" presId="urn:microsoft.com/office/officeart/2005/8/layout/balance1"/>
    <dgm:cxn modelId="{DFF2088F-4E6D-4FF5-9829-70F12212E922}" srcId="{513F389E-6761-4B69-8BC6-E7F8D074FFCF}" destId="{DA32E627-45B1-47AA-B17F-EF3A5B977757}" srcOrd="1" destOrd="0" parTransId="{DFDD6A8E-D2AF-47D6-9A35-5BAD655FCB9D}" sibTransId="{CA3DB7BA-8309-46B1-892D-DD6F015B319E}"/>
    <dgm:cxn modelId="{58BBB6E9-A007-4840-8A2F-44B0E427ACCE}" srcId="{1A112EBE-B702-4ADD-A14B-C8181F8598DA}" destId="{C52A6AE5-A581-49C9-9515-68A6DAE698DD}" srcOrd="1" destOrd="0" parTransId="{A6A7DFDF-43DC-43BF-AB14-79FDD3AE0BCF}" sibTransId="{46E7800E-C0E3-48B7-91E2-9EAF7DC36D69}"/>
    <dgm:cxn modelId="{C6663076-8A6F-44CB-92DE-F1FDAD4A5700}" type="presParOf" srcId="{8446AB29-0BFF-4174-AE6D-D99B83BEF362}" destId="{CC38BD4A-56D7-4B4C-8FDD-6A3F96BDDD57}" srcOrd="0" destOrd="0" presId="urn:microsoft.com/office/officeart/2005/8/layout/balance1"/>
    <dgm:cxn modelId="{699740B4-1E4D-4576-BC43-745E44728322}" type="presParOf" srcId="{8446AB29-0BFF-4174-AE6D-D99B83BEF362}" destId="{FEA6CBBC-882F-475F-BB3A-38FCDC1494A2}" srcOrd="1" destOrd="0" presId="urn:microsoft.com/office/officeart/2005/8/layout/balance1"/>
    <dgm:cxn modelId="{12082D54-81DC-47CC-AD89-8BDF8BC7FEBF}" type="presParOf" srcId="{FEA6CBBC-882F-475F-BB3A-38FCDC1494A2}" destId="{365FC393-252E-4263-BFA9-88EC514AD5C8}" srcOrd="0" destOrd="0" presId="urn:microsoft.com/office/officeart/2005/8/layout/balance1"/>
    <dgm:cxn modelId="{78252EA8-3123-4128-96CE-A780B87F93CC}" type="presParOf" srcId="{FEA6CBBC-882F-475F-BB3A-38FCDC1494A2}" destId="{B51B8067-E3F5-43EF-ABCA-7735866A4052}" srcOrd="1" destOrd="0" presId="urn:microsoft.com/office/officeart/2005/8/layout/balance1"/>
    <dgm:cxn modelId="{A22BABA1-B7EA-4DFC-8B8D-EBF0BEC0512E}" type="presParOf" srcId="{8446AB29-0BFF-4174-AE6D-D99B83BEF362}" destId="{1E439906-E93C-4F4F-B21C-5D5B10226867}" srcOrd="2" destOrd="0" presId="urn:microsoft.com/office/officeart/2005/8/layout/balance1"/>
    <dgm:cxn modelId="{87B0C196-009F-43CE-904F-22607771A94A}" type="presParOf" srcId="{1E439906-E93C-4F4F-B21C-5D5B10226867}" destId="{CF8259AB-68AD-47FA-B67B-B596F79EF387}" srcOrd="0" destOrd="0" presId="urn:microsoft.com/office/officeart/2005/8/layout/balance1"/>
    <dgm:cxn modelId="{C1C19758-1ECA-437D-85D3-06947182A79E}" type="presParOf" srcId="{1E439906-E93C-4F4F-B21C-5D5B10226867}" destId="{C1E8763D-05F8-4B52-9B46-DCDF8DEB6277}" srcOrd="1" destOrd="0" presId="urn:microsoft.com/office/officeart/2005/8/layout/balance1"/>
    <dgm:cxn modelId="{6C0D77EB-7A7D-4314-8E21-D4AD4B9924D4}" type="presParOf" srcId="{1E439906-E93C-4F4F-B21C-5D5B10226867}" destId="{617AEDEE-0623-4A62-9A97-45983FD138BA}" srcOrd="2" destOrd="0" presId="urn:microsoft.com/office/officeart/2005/8/layout/balance1"/>
    <dgm:cxn modelId="{ABE4F63C-2AFD-495A-9FAA-C77ADF558821}" type="presParOf" srcId="{1E439906-E93C-4F4F-B21C-5D5B10226867}" destId="{29D394B9-8502-4ECA-B366-F4A0150CF7E0}" srcOrd="3" destOrd="0" presId="urn:microsoft.com/office/officeart/2005/8/layout/balance1"/>
    <dgm:cxn modelId="{71ED815D-BE13-48B0-A28C-3EC112FF07AB}" type="presParOf" srcId="{1E439906-E93C-4F4F-B21C-5D5B10226867}" destId="{3247057E-5DEE-4350-AB10-D7AC5E2DFB85}" srcOrd="4" destOrd="0" presId="urn:microsoft.com/office/officeart/2005/8/layout/balance1"/>
    <dgm:cxn modelId="{314ADAE6-4028-49F5-B258-1AC2C9DD597B}" type="presParOf" srcId="{1E439906-E93C-4F4F-B21C-5D5B10226867}" destId="{5DEEF418-F02A-430D-8960-100948E8DF41}" srcOrd="5" destOrd="0" presId="urn:microsoft.com/office/officeart/2005/8/layout/balance1"/>
    <dgm:cxn modelId="{7542D4B8-33C3-4A12-8C60-E2AE9DC3E669}" type="presParOf" srcId="{1E439906-E93C-4F4F-B21C-5D5B10226867}" destId="{ACA16C32-5568-47D8-B29A-59EFA2185092}" srcOrd="6" destOrd="0" presId="urn:microsoft.com/office/officeart/2005/8/layout/balance1"/>
    <dgm:cxn modelId="{2133B845-E7AD-47AD-9F86-9143FE26D360}" type="presParOf" srcId="{1E439906-E93C-4F4F-B21C-5D5B10226867}" destId="{A11598C3-0167-4295-A74B-EFACCF2C2F3D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AF7517-483F-4806-885B-AFCE48DA7A87}" type="doc">
      <dgm:prSet loTypeId="urn:microsoft.com/office/officeart/2005/8/layout/radial5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96B8584-1D07-4810-ACCE-65DC8506D80D}">
      <dgm:prSet phldrT="[Текст]" custT="1"/>
      <dgm:spPr/>
      <dgm:t>
        <a:bodyPr/>
        <a:lstStyle/>
        <a:p>
          <a:r>
            <a:rPr lang="uk-UA" sz="2000" dirty="0"/>
            <a:t>Підвищення валютного курсу </a:t>
          </a:r>
          <a:endParaRPr lang="ru-RU" sz="2000" dirty="0"/>
        </a:p>
      </dgm:t>
    </dgm:pt>
    <dgm:pt modelId="{AA2743D6-C764-480C-8538-4D19CC9C3521}" type="parTrans" cxnId="{9A7F9A80-7012-44F0-BF95-60084080C292}">
      <dgm:prSet/>
      <dgm:spPr/>
      <dgm:t>
        <a:bodyPr/>
        <a:lstStyle/>
        <a:p>
          <a:endParaRPr lang="ru-RU"/>
        </a:p>
      </dgm:t>
    </dgm:pt>
    <dgm:pt modelId="{2C885DFE-B8F2-4CD8-AD04-2264968274C3}" type="sibTrans" cxnId="{9A7F9A80-7012-44F0-BF95-60084080C292}">
      <dgm:prSet/>
      <dgm:spPr/>
      <dgm:t>
        <a:bodyPr/>
        <a:lstStyle/>
        <a:p>
          <a:endParaRPr lang="ru-RU"/>
        </a:p>
      </dgm:t>
    </dgm:pt>
    <dgm:pt modelId="{F72DAB94-3386-4779-8E44-C302909AC264}">
      <dgm:prSet phldrT="[Текст]" custT="1"/>
      <dgm:spPr/>
      <dgm:t>
        <a:bodyPr/>
        <a:lstStyle/>
        <a:p>
          <a:r>
            <a:rPr lang="uk-UA" sz="2400" dirty="0"/>
            <a:t>Збільшує імпорт</a:t>
          </a:r>
          <a:endParaRPr lang="ru-RU" sz="2400" dirty="0"/>
        </a:p>
      </dgm:t>
    </dgm:pt>
    <dgm:pt modelId="{0F0A0D44-9756-4660-B724-812662041CA9}" type="parTrans" cxnId="{9500249F-0C24-4681-8323-2270CC3FAB09}">
      <dgm:prSet/>
      <dgm:spPr/>
      <dgm:t>
        <a:bodyPr/>
        <a:lstStyle/>
        <a:p>
          <a:endParaRPr lang="ru-RU"/>
        </a:p>
      </dgm:t>
    </dgm:pt>
    <dgm:pt modelId="{5E93A217-3E65-46ED-959D-07D1BE20BB3B}" type="sibTrans" cxnId="{9500249F-0C24-4681-8323-2270CC3FAB09}">
      <dgm:prSet/>
      <dgm:spPr/>
      <dgm:t>
        <a:bodyPr/>
        <a:lstStyle/>
        <a:p>
          <a:endParaRPr lang="ru-RU"/>
        </a:p>
      </dgm:t>
    </dgm:pt>
    <dgm:pt modelId="{F65A353E-AC01-468C-BE7F-45A96AF856FC}">
      <dgm:prSet phldrT="[Текст]" custT="1"/>
      <dgm:spPr/>
      <dgm:t>
        <a:bodyPr/>
        <a:lstStyle/>
        <a:p>
          <a:r>
            <a:rPr lang="uk-UA" sz="2000" dirty="0"/>
            <a:t>Зменшує ефективність експорту </a:t>
          </a:r>
          <a:endParaRPr lang="ru-RU" sz="2000" dirty="0"/>
        </a:p>
      </dgm:t>
    </dgm:pt>
    <dgm:pt modelId="{73F2198F-6682-4D55-A729-DB7ADA4AC55B}" type="parTrans" cxnId="{A5EE4DA8-3044-4323-A839-A80D78823EE2}">
      <dgm:prSet/>
      <dgm:spPr/>
      <dgm:t>
        <a:bodyPr/>
        <a:lstStyle/>
        <a:p>
          <a:endParaRPr lang="ru-RU"/>
        </a:p>
      </dgm:t>
    </dgm:pt>
    <dgm:pt modelId="{03A58612-DA50-410C-921F-11AF3775E1F2}" type="sibTrans" cxnId="{A5EE4DA8-3044-4323-A839-A80D78823EE2}">
      <dgm:prSet/>
      <dgm:spPr/>
      <dgm:t>
        <a:bodyPr/>
        <a:lstStyle/>
        <a:p>
          <a:endParaRPr lang="ru-RU"/>
        </a:p>
      </dgm:t>
    </dgm:pt>
    <dgm:pt modelId="{1E1891D1-B8EC-472F-9F9C-1FE677B9EA25}">
      <dgm:prSet phldrT="[Текст]" custT="1"/>
      <dgm:spPr/>
      <dgm:t>
        <a:bodyPr/>
        <a:lstStyle/>
        <a:p>
          <a:r>
            <a:rPr lang="uk-UA" sz="1800" dirty="0"/>
            <a:t>Дає можливість купити іноземну валюту за зниженим курсом</a:t>
          </a:r>
          <a:endParaRPr lang="ru-RU" sz="1800" dirty="0"/>
        </a:p>
      </dgm:t>
    </dgm:pt>
    <dgm:pt modelId="{7634E5D9-3DC3-4845-93F0-898D8720772D}" type="parTrans" cxnId="{E302AD1C-AD02-4007-995E-1BCB7F6E0BE7}">
      <dgm:prSet/>
      <dgm:spPr/>
      <dgm:t>
        <a:bodyPr/>
        <a:lstStyle/>
        <a:p>
          <a:endParaRPr lang="ru-RU"/>
        </a:p>
      </dgm:t>
    </dgm:pt>
    <dgm:pt modelId="{D8DFF19A-4710-4256-A238-746209860605}" type="sibTrans" cxnId="{E302AD1C-AD02-4007-995E-1BCB7F6E0BE7}">
      <dgm:prSet/>
      <dgm:spPr/>
      <dgm:t>
        <a:bodyPr/>
        <a:lstStyle/>
        <a:p>
          <a:endParaRPr lang="ru-RU"/>
        </a:p>
      </dgm:t>
    </dgm:pt>
    <dgm:pt modelId="{BBAC2E80-F148-4A5C-991D-317E8707884C}">
      <dgm:prSet phldrT="[Текст]" custT="1"/>
      <dgm:spPr/>
      <dgm:t>
        <a:bodyPr/>
        <a:lstStyle/>
        <a:p>
          <a:r>
            <a:rPr lang="uk-UA" sz="1800" dirty="0"/>
            <a:t>Дає можливість підприємствам збільшити капітал, інвестиції за кордоном </a:t>
          </a:r>
          <a:endParaRPr lang="ru-RU" sz="1800" dirty="0"/>
        </a:p>
      </dgm:t>
    </dgm:pt>
    <dgm:pt modelId="{82D15F78-1718-4B09-842F-57A5A9D93DF6}" type="parTrans" cxnId="{82F74BAA-7BBF-4409-9C35-E5D0DF02B293}">
      <dgm:prSet/>
      <dgm:spPr/>
      <dgm:t>
        <a:bodyPr/>
        <a:lstStyle/>
        <a:p>
          <a:endParaRPr lang="ru-RU"/>
        </a:p>
      </dgm:t>
    </dgm:pt>
    <dgm:pt modelId="{9527CB8A-BEBB-4237-AC55-0B12DCBAF131}" type="sibTrans" cxnId="{82F74BAA-7BBF-4409-9C35-E5D0DF02B293}">
      <dgm:prSet/>
      <dgm:spPr/>
      <dgm:t>
        <a:bodyPr/>
        <a:lstStyle/>
        <a:p>
          <a:endParaRPr lang="ru-RU"/>
        </a:p>
      </dgm:t>
    </dgm:pt>
    <dgm:pt modelId="{3DBB6B6F-46CF-4067-B8BF-3B2C31061AC3}" type="pres">
      <dgm:prSet presAssocID="{80AF7517-483F-4806-885B-AFCE48DA7A8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1FF60F-0FA3-4C25-AAF4-414E874B4379}" type="pres">
      <dgm:prSet presAssocID="{596B8584-1D07-4810-ACCE-65DC8506D80D}" presName="centerShape" presStyleLbl="node0" presStyleIdx="0" presStyleCnt="1" custScaleX="133100" custScaleY="133100"/>
      <dgm:spPr/>
      <dgm:t>
        <a:bodyPr/>
        <a:lstStyle/>
        <a:p>
          <a:endParaRPr lang="ru-RU"/>
        </a:p>
      </dgm:t>
    </dgm:pt>
    <dgm:pt modelId="{1981C882-B626-4B88-BAF1-732F7AC93BC5}" type="pres">
      <dgm:prSet presAssocID="{0F0A0D44-9756-4660-B724-812662041CA9}" presName="parTrans" presStyleLbl="sibTrans2D1" presStyleIdx="0" presStyleCnt="4" custScaleX="216174" custScaleY="121000"/>
      <dgm:spPr/>
      <dgm:t>
        <a:bodyPr/>
        <a:lstStyle/>
        <a:p>
          <a:endParaRPr lang="ru-RU"/>
        </a:p>
      </dgm:t>
    </dgm:pt>
    <dgm:pt modelId="{CA4AC240-B76E-4F93-A716-A97AD3CACEEF}" type="pres">
      <dgm:prSet presAssocID="{0F0A0D44-9756-4660-B724-812662041CA9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C61D8A1-7CC9-41F2-BDAC-A0212A581383}" type="pres">
      <dgm:prSet presAssocID="{F72DAB94-3386-4779-8E44-C302909AC264}" presName="node" presStyleLbl="node1" presStyleIdx="0" presStyleCnt="4" custScaleX="121000" custScaleY="1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44D60-E284-470B-8264-BF4F3876BCED}" type="pres">
      <dgm:prSet presAssocID="{73F2198F-6682-4D55-A729-DB7ADA4AC55B}" presName="parTrans" presStyleLbl="sibTrans2D1" presStyleIdx="1" presStyleCnt="4" custScaleX="240590" custScaleY="121000"/>
      <dgm:spPr/>
      <dgm:t>
        <a:bodyPr/>
        <a:lstStyle/>
        <a:p>
          <a:endParaRPr lang="ru-RU"/>
        </a:p>
      </dgm:t>
    </dgm:pt>
    <dgm:pt modelId="{69E8BA6A-6ACC-4A8A-86DF-ADD6804454D8}" type="pres">
      <dgm:prSet presAssocID="{73F2198F-6682-4D55-A729-DB7ADA4AC55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063ED57-AF49-4CE4-B2C6-F34C8D22430B}" type="pres">
      <dgm:prSet presAssocID="{F65A353E-AC01-468C-BE7F-45A96AF856FC}" presName="node" presStyleLbl="node1" presStyleIdx="1" presStyleCnt="4" custScaleX="121000" custScaleY="1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E7C59-439D-411D-ADF0-CA7097EF1D43}" type="pres">
      <dgm:prSet presAssocID="{7634E5D9-3DC3-4845-93F0-898D8720772D}" presName="parTrans" presStyleLbl="sibTrans2D1" presStyleIdx="2" presStyleCnt="4" custScaleX="216180" custScaleY="121000"/>
      <dgm:spPr/>
      <dgm:t>
        <a:bodyPr/>
        <a:lstStyle/>
        <a:p>
          <a:endParaRPr lang="ru-RU"/>
        </a:p>
      </dgm:t>
    </dgm:pt>
    <dgm:pt modelId="{8D8A5453-9D68-47FD-ADB6-E25B2A29C2D6}" type="pres">
      <dgm:prSet presAssocID="{7634E5D9-3DC3-4845-93F0-898D8720772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840011C-1A91-4968-B8CC-1DA6F7474FC3}" type="pres">
      <dgm:prSet presAssocID="{1E1891D1-B8EC-472F-9F9C-1FE677B9EA25}" presName="node" presStyleLbl="node1" presStyleIdx="2" presStyleCnt="4" custScaleX="121000" custScaleY="1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C9CDE-F785-4E5A-91E3-E81A7801088B}" type="pres">
      <dgm:prSet presAssocID="{82D15F78-1718-4B09-842F-57A5A9D93DF6}" presName="parTrans" presStyleLbl="sibTrans2D1" presStyleIdx="3" presStyleCnt="4" custScaleX="254541" custScaleY="121000"/>
      <dgm:spPr/>
      <dgm:t>
        <a:bodyPr/>
        <a:lstStyle/>
        <a:p>
          <a:endParaRPr lang="ru-RU"/>
        </a:p>
      </dgm:t>
    </dgm:pt>
    <dgm:pt modelId="{C41B890B-5610-45B5-9786-33ACE7192340}" type="pres">
      <dgm:prSet presAssocID="{82D15F78-1718-4B09-842F-57A5A9D93DF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E571F713-0D17-4DC1-AE9D-951022476AEB}" type="pres">
      <dgm:prSet presAssocID="{BBAC2E80-F148-4A5C-991D-317E8707884C}" presName="node" presStyleLbl="node1" presStyleIdx="3" presStyleCnt="4" custScaleX="121000" custScaleY="1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8F71A6-739F-48AC-B011-257EE956368A}" type="presOf" srcId="{73F2198F-6682-4D55-A729-DB7ADA4AC55B}" destId="{77944D60-E284-470B-8264-BF4F3876BCED}" srcOrd="0" destOrd="0" presId="urn:microsoft.com/office/officeart/2005/8/layout/radial5"/>
    <dgm:cxn modelId="{82F74BAA-7BBF-4409-9C35-E5D0DF02B293}" srcId="{596B8584-1D07-4810-ACCE-65DC8506D80D}" destId="{BBAC2E80-F148-4A5C-991D-317E8707884C}" srcOrd="3" destOrd="0" parTransId="{82D15F78-1718-4B09-842F-57A5A9D93DF6}" sibTransId="{9527CB8A-BEBB-4237-AC55-0B12DCBAF131}"/>
    <dgm:cxn modelId="{5F3A6A6B-5107-4EFE-89D5-E274C6800E24}" type="presOf" srcId="{F72DAB94-3386-4779-8E44-C302909AC264}" destId="{5C61D8A1-7CC9-41F2-BDAC-A0212A581383}" srcOrd="0" destOrd="0" presId="urn:microsoft.com/office/officeart/2005/8/layout/radial5"/>
    <dgm:cxn modelId="{9500249F-0C24-4681-8323-2270CC3FAB09}" srcId="{596B8584-1D07-4810-ACCE-65DC8506D80D}" destId="{F72DAB94-3386-4779-8E44-C302909AC264}" srcOrd="0" destOrd="0" parTransId="{0F0A0D44-9756-4660-B724-812662041CA9}" sibTransId="{5E93A217-3E65-46ED-959D-07D1BE20BB3B}"/>
    <dgm:cxn modelId="{1555F9FE-D975-4F50-8929-E40D8F45A7CB}" type="presOf" srcId="{F65A353E-AC01-468C-BE7F-45A96AF856FC}" destId="{2063ED57-AF49-4CE4-B2C6-F34C8D22430B}" srcOrd="0" destOrd="0" presId="urn:microsoft.com/office/officeart/2005/8/layout/radial5"/>
    <dgm:cxn modelId="{BA048D32-4B3F-4513-AC87-D4A19239859A}" type="presOf" srcId="{596B8584-1D07-4810-ACCE-65DC8506D80D}" destId="{451FF60F-0FA3-4C25-AAF4-414E874B4379}" srcOrd="0" destOrd="0" presId="urn:microsoft.com/office/officeart/2005/8/layout/radial5"/>
    <dgm:cxn modelId="{26569E79-DE6C-407B-84AE-4BA80FE407E3}" type="presOf" srcId="{73F2198F-6682-4D55-A729-DB7ADA4AC55B}" destId="{69E8BA6A-6ACC-4A8A-86DF-ADD6804454D8}" srcOrd="1" destOrd="0" presId="urn:microsoft.com/office/officeart/2005/8/layout/radial5"/>
    <dgm:cxn modelId="{043C71FA-9B82-437F-8D7E-EBD03DD33903}" type="presOf" srcId="{82D15F78-1718-4B09-842F-57A5A9D93DF6}" destId="{0A2C9CDE-F785-4E5A-91E3-E81A7801088B}" srcOrd="0" destOrd="0" presId="urn:microsoft.com/office/officeart/2005/8/layout/radial5"/>
    <dgm:cxn modelId="{1848ADB9-0F8F-40EF-9C88-DC0AF330AFF1}" type="presOf" srcId="{0F0A0D44-9756-4660-B724-812662041CA9}" destId="{1981C882-B626-4B88-BAF1-732F7AC93BC5}" srcOrd="0" destOrd="0" presId="urn:microsoft.com/office/officeart/2005/8/layout/radial5"/>
    <dgm:cxn modelId="{43454D31-2D48-4BA5-884F-00FF420B3682}" type="presOf" srcId="{7634E5D9-3DC3-4845-93F0-898D8720772D}" destId="{8D8A5453-9D68-47FD-ADB6-E25B2A29C2D6}" srcOrd="1" destOrd="0" presId="urn:microsoft.com/office/officeart/2005/8/layout/radial5"/>
    <dgm:cxn modelId="{E302AD1C-AD02-4007-995E-1BCB7F6E0BE7}" srcId="{596B8584-1D07-4810-ACCE-65DC8506D80D}" destId="{1E1891D1-B8EC-472F-9F9C-1FE677B9EA25}" srcOrd="2" destOrd="0" parTransId="{7634E5D9-3DC3-4845-93F0-898D8720772D}" sibTransId="{D8DFF19A-4710-4256-A238-746209860605}"/>
    <dgm:cxn modelId="{9E422849-8535-4771-863F-7E11EEABE3BB}" type="presOf" srcId="{1E1891D1-B8EC-472F-9F9C-1FE677B9EA25}" destId="{6840011C-1A91-4968-B8CC-1DA6F7474FC3}" srcOrd="0" destOrd="0" presId="urn:microsoft.com/office/officeart/2005/8/layout/radial5"/>
    <dgm:cxn modelId="{CD46BAA8-555E-41FC-A5A8-F41720B19584}" type="presOf" srcId="{82D15F78-1718-4B09-842F-57A5A9D93DF6}" destId="{C41B890B-5610-45B5-9786-33ACE7192340}" srcOrd="1" destOrd="0" presId="urn:microsoft.com/office/officeart/2005/8/layout/radial5"/>
    <dgm:cxn modelId="{36DE175E-313B-4271-8EE3-B000415E6ACA}" type="presOf" srcId="{BBAC2E80-F148-4A5C-991D-317E8707884C}" destId="{E571F713-0D17-4DC1-AE9D-951022476AEB}" srcOrd="0" destOrd="0" presId="urn:microsoft.com/office/officeart/2005/8/layout/radial5"/>
    <dgm:cxn modelId="{A5EE4DA8-3044-4323-A839-A80D78823EE2}" srcId="{596B8584-1D07-4810-ACCE-65DC8506D80D}" destId="{F65A353E-AC01-468C-BE7F-45A96AF856FC}" srcOrd="1" destOrd="0" parTransId="{73F2198F-6682-4D55-A729-DB7ADA4AC55B}" sibTransId="{03A58612-DA50-410C-921F-11AF3775E1F2}"/>
    <dgm:cxn modelId="{8F3AD5D5-B50A-49FD-8E90-8BCB0EE9538F}" type="presOf" srcId="{80AF7517-483F-4806-885B-AFCE48DA7A87}" destId="{3DBB6B6F-46CF-4067-B8BF-3B2C31061AC3}" srcOrd="0" destOrd="0" presId="urn:microsoft.com/office/officeart/2005/8/layout/radial5"/>
    <dgm:cxn modelId="{0681C406-3FF1-477D-B917-6416EB891F9A}" type="presOf" srcId="{0F0A0D44-9756-4660-B724-812662041CA9}" destId="{CA4AC240-B76E-4F93-A716-A97AD3CACEEF}" srcOrd="1" destOrd="0" presId="urn:microsoft.com/office/officeart/2005/8/layout/radial5"/>
    <dgm:cxn modelId="{A48892C6-4A2C-45B6-9A90-0FEE151DBD87}" type="presOf" srcId="{7634E5D9-3DC3-4845-93F0-898D8720772D}" destId="{686E7C59-439D-411D-ADF0-CA7097EF1D43}" srcOrd="0" destOrd="0" presId="urn:microsoft.com/office/officeart/2005/8/layout/radial5"/>
    <dgm:cxn modelId="{9A7F9A80-7012-44F0-BF95-60084080C292}" srcId="{80AF7517-483F-4806-885B-AFCE48DA7A87}" destId="{596B8584-1D07-4810-ACCE-65DC8506D80D}" srcOrd="0" destOrd="0" parTransId="{AA2743D6-C764-480C-8538-4D19CC9C3521}" sibTransId="{2C885DFE-B8F2-4CD8-AD04-2264968274C3}"/>
    <dgm:cxn modelId="{DBD58B74-3975-4CAB-BFD6-ECEC1A9037DB}" type="presParOf" srcId="{3DBB6B6F-46CF-4067-B8BF-3B2C31061AC3}" destId="{451FF60F-0FA3-4C25-AAF4-414E874B4379}" srcOrd="0" destOrd="0" presId="urn:microsoft.com/office/officeart/2005/8/layout/radial5"/>
    <dgm:cxn modelId="{9AC95351-F7C5-487D-AD9A-5B944D8FA0E0}" type="presParOf" srcId="{3DBB6B6F-46CF-4067-B8BF-3B2C31061AC3}" destId="{1981C882-B626-4B88-BAF1-732F7AC93BC5}" srcOrd="1" destOrd="0" presId="urn:microsoft.com/office/officeart/2005/8/layout/radial5"/>
    <dgm:cxn modelId="{C31FF763-B7F7-4695-B4AD-EEABCBD42904}" type="presParOf" srcId="{1981C882-B626-4B88-BAF1-732F7AC93BC5}" destId="{CA4AC240-B76E-4F93-A716-A97AD3CACEEF}" srcOrd="0" destOrd="0" presId="urn:microsoft.com/office/officeart/2005/8/layout/radial5"/>
    <dgm:cxn modelId="{F579C7CB-F0FA-43EB-A020-E106977DF518}" type="presParOf" srcId="{3DBB6B6F-46CF-4067-B8BF-3B2C31061AC3}" destId="{5C61D8A1-7CC9-41F2-BDAC-A0212A581383}" srcOrd="2" destOrd="0" presId="urn:microsoft.com/office/officeart/2005/8/layout/radial5"/>
    <dgm:cxn modelId="{61F296AE-521F-4C12-90B0-40C16C1A467D}" type="presParOf" srcId="{3DBB6B6F-46CF-4067-B8BF-3B2C31061AC3}" destId="{77944D60-E284-470B-8264-BF4F3876BCED}" srcOrd="3" destOrd="0" presId="urn:microsoft.com/office/officeart/2005/8/layout/radial5"/>
    <dgm:cxn modelId="{5E309476-75AE-4548-9AB4-BD56C6050970}" type="presParOf" srcId="{77944D60-E284-470B-8264-BF4F3876BCED}" destId="{69E8BA6A-6ACC-4A8A-86DF-ADD6804454D8}" srcOrd="0" destOrd="0" presId="urn:microsoft.com/office/officeart/2005/8/layout/radial5"/>
    <dgm:cxn modelId="{4C44971B-FD0B-4D15-B45E-E219ABD50EEA}" type="presParOf" srcId="{3DBB6B6F-46CF-4067-B8BF-3B2C31061AC3}" destId="{2063ED57-AF49-4CE4-B2C6-F34C8D22430B}" srcOrd="4" destOrd="0" presId="urn:microsoft.com/office/officeart/2005/8/layout/radial5"/>
    <dgm:cxn modelId="{A7B998F2-3D4C-445E-9BA5-0EF5CED379D2}" type="presParOf" srcId="{3DBB6B6F-46CF-4067-B8BF-3B2C31061AC3}" destId="{686E7C59-439D-411D-ADF0-CA7097EF1D43}" srcOrd="5" destOrd="0" presId="urn:microsoft.com/office/officeart/2005/8/layout/radial5"/>
    <dgm:cxn modelId="{BC18F402-6568-4599-8EDA-DB2FEC8B75FF}" type="presParOf" srcId="{686E7C59-439D-411D-ADF0-CA7097EF1D43}" destId="{8D8A5453-9D68-47FD-ADB6-E25B2A29C2D6}" srcOrd="0" destOrd="0" presId="urn:microsoft.com/office/officeart/2005/8/layout/radial5"/>
    <dgm:cxn modelId="{A2427CF3-22B9-48B8-9BAF-2571678F6486}" type="presParOf" srcId="{3DBB6B6F-46CF-4067-B8BF-3B2C31061AC3}" destId="{6840011C-1A91-4968-B8CC-1DA6F7474FC3}" srcOrd="6" destOrd="0" presId="urn:microsoft.com/office/officeart/2005/8/layout/radial5"/>
    <dgm:cxn modelId="{571160D7-839D-4377-8E42-F8279A007CA1}" type="presParOf" srcId="{3DBB6B6F-46CF-4067-B8BF-3B2C31061AC3}" destId="{0A2C9CDE-F785-4E5A-91E3-E81A7801088B}" srcOrd="7" destOrd="0" presId="urn:microsoft.com/office/officeart/2005/8/layout/radial5"/>
    <dgm:cxn modelId="{832D66E8-670B-4D9C-A643-1A5548CC7BD9}" type="presParOf" srcId="{0A2C9CDE-F785-4E5A-91E3-E81A7801088B}" destId="{C41B890B-5610-45B5-9786-33ACE7192340}" srcOrd="0" destOrd="0" presId="urn:microsoft.com/office/officeart/2005/8/layout/radial5"/>
    <dgm:cxn modelId="{B25594E7-F92D-4ECA-9D6A-EB9A38A47711}" type="presParOf" srcId="{3DBB6B6F-46CF-4067-B8BF-3B2C31061AC3}" destId="{E571F713-0D17-4DC1-AE9D-951022476AE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3343AA-5E69-4492-B8D2-1A4782A68E1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D66237E-B386-4BDA-92C5-E43CDA2FE98E}">
      <dgm:prSet phldrT="[Текст]"/>
      <dgm:spPr/>
      <dgm:t>
        <a:bodyPr/>
        <a:lstStyle/>
        <a:p>
          <a:r>
            <a:rPr lang="uk-UA" dirty="0"/>
            <a:t>Постійно слідкувати за курсом валют;</a:t>
          </a:r>
          <a:endParaRPr lang="ru-RU" dirty="0"/>
        </a:p>
      </dgm:t>
    </dgm:pt>
    <dgm:pt modelId="{919A212A-71A9-4FB7-A478-366A425F0CC6}" type="parTrans" cxnId="{B919F3A8-028A-43E4-AAEC-218028670555}">
      <dgm:prSet/>
      <dgm:spPr/>
      <dgm:t>
        <a:bodyPr/>
        <a:lstStyle/>
        <a:p>
          <a:endParaRPr lang="ru-RU"/>
        </a:p>
      </dgm:t>
    </dgm:pt>
    <dgm:pt modelId="{0E416032-CB9B-4312-9BD3-7EDE55429AA9}" type="sibTrans" cxnId="{B919F3A8-028A-43E4-AAEC-218028670555}">
      <dgm:prSet/>
      <dgm:spPr/>
      <dgm:t>
        <a:bodyPr/>
        <a:lstStyle/>
        <a:p>
          <a:endParaRPr lang="ru-RU"/>
        </a:p>
      </dgm:t>
    </dgm:pt>
    <dgm:pt modelId="{45D44D8F-0347-46EC-A6FA-BAC50E1E0918}">
      <dgm:prSet phldrT="[Текст]"/>
      <dgm:spPr/>
      <dgm:t>
        <a:bodyPr/>
        <a:lstStyle/>
        <a:p>
          <a:r>
            <a:rPr lang="uk-UA" dirty="0"/>
            <a:t>Проводити закупки зарубіжних товарів у найбільш </a:t>
          </a:r>
          <a:endParaRPr lang="ru-RU" dirty="0"/>
        </a:p>
      </dgm:t>
    </dgm:pt>
    <dgm:pt modelId="{2FCD8B92-C5DD-4D32-9703-10442A7FA68B}" type="parTrans" cxnId="{15FFD50E-3CD7-48B5-B7C1-B1D43120A4D2}">
      <dgm:prSet/>
      <dgm:spPr/>
      <dgm:t>
        <a:bodyPr/>
        <a:lstStyle/>
        <a:p>
          <a:endParaRPr lang="ru-RU"/>
        </a:p>
      </dgm:t>
    </dgm:pt>
    <dgm:pt modelId="{13EFC83D-4A2E-48B9-8C33-26279FF119E0}" type="sibTrans" cxnId="{15FFD50E-3CD7-48B5-B7C1-B1D43120A4D2}">
      <dgm:prSet/>
      <dgm:spPr/>
      <dgm:t>
        <a:bodyPr/>
        <a:lstStyle/>
        <a:p>
          <a:endParaRPr lang="ru-RU"/>
        </a:p>
      </dgm:t>
    </dgm:pt>
    <dgm:pt modelId="{5397EBB5-BB6A-450C-8728-6353B6289E36}">
      <dgm:prSet phldrT="[Текст]"/>
      <dgm:spPr/>
      <dgm:t>
        <a:bodyPr/>
        <a:lstStyle/>
        <a:p>
          <a:r>
            <a:rPr lang="uk-UA" dirty="0"/>
            <a:t>Переводити частину витрат на споживача, наприклад</a:t>
          </a:r>
          <a:endParaRPr lang="ru-RU" dirty="0"/>
        </a:p>
      </dgm:t>
    </dgm:pt>
    <dgm:pt modelId="{27737E26-6693-4839-94F0-B712B7E8C05E}" type="parTrans" cxnId="{FCAD1DE0-B0C0-4DBC-A8BB-8C93A4A09C81}">
      <dgm:prSet/>
      <dgm:spPr/>
      <dgm:t>
        <a:bodyPr/>
        <a:lstStyle/>
        <a:p>
          <a:endParaRPr lang="ru-RU"/>
        </a:p>
      </dgm:t>
    </dgm:pt>
    <dgm:pt modelId="{2F5622CF-CE53-45CC-949E-ED8C2A9E509B}" type="sibTrans" cxnId="{FCAD1DE0-B0C0-4DBC-A8BB-8C93A4A09C81}">
      <dgm:prSet/>
      <dgm:spPr/>
      <dgm:t>
        <a:bodyPr/>
        <a:lstStyle/>
        <a:p>
          <a:endParaRPr lang="ru-RU"/>
        </a:p>
      </dgm:t>
    </dgm:pt>
    <dgm:pt modelId="{0A202E22-D27B-4129-BFA1-70E0A99315E2}">
      <dgm:prSet/>
      <dgm:spPr/>
      <dgm:t>
        <a:bodyPr/>
        <a:lstStyle/>
        <a:p>
          <a:r>
            <a:rPr lang="uk-UA"/>
            <a:t>Укладати валютні форвардні контракти;</a:t>
          </a:r>
          <a:endParaRPr lang="ru-RU" dirty="0"/>
        </a:p>
      </dgm:t>
    </dgm:pt>
    <dgm:pt modelId="{BABA47E2-2B66-498C-BA1A-BBF2C1DDE7E1}" type="parTrans" cxnId="{1B4BB5E8-DC87-4F18-9B36-E0B41A9F7CA2}">
      <dgm:prSet/>
      <dgm:spPr/>
      <dgm:t>
        <a:bodyPr/>
        <a:lstStyle/>
        <a:p>
          <a:endParaRPr lang="ru-RU"/>
        </a:p>
      </dgm:t>
    </dgm:pt>
    <dgm:pt modelId="{04429A5E-B302-4372-B9AF-0634E32525E6}" type="sibTrans" cxnId="{1B4BB5E8-DC87-4F18-9B36-E0B41A9F7CA2}">
      <dgm:prSet/>
      <dgm:spPr/>
      <dgm:t>
        <a:bodyPr/>
        <a:lstStyle/>
        <a:p>
          <a:endParaRPr lang="ru-RU"/>
        </a:p>
      </dgm:t>
    </dgm:pt>
    <dgm:pt modelId="{4C22F78E-97A0-48F4-8E86-6AE085898011}">
      <dgm:prSet/>
      <dgm:spPr/>
      <dgm:t>
        <a:bodyPr/>
        <a:lstStyle/>
        <a:p>
          <a:r>
            <a:rPr lang="uk-UA"/>
            <a:t>Скористатися послугами надійного валютного брокера.</a:t>
          </a:r>
          <a:endParaRPr lang="ru-RU" dirty="0"/>
        </a:p>
      </dgm:t>
    </dgm:pt>
    <dgm:pt modelId="{494E4138-2273-418A-80BB-85FAADA2C140}" type="parTrans" cxnId="{271828FB-9E76-47FA-A374-C9906E71DBD8}">
      <dgm:prSet/>
      <dgm:spPr/>
      <dgm:t>
        <a:bodyPr/>
        <a:lstStyle/>
        <a:p>
          <a:endParaRPr lang="ru-RU"/>
        </a:p>
      </dgm:t>
    </dgm:pt>
    <dgm:pt modelId="{C614A722-96A8-48E4-981F-088B58FC565F}" type="sibTrans" cxnId="{271828FB-9E76-47FA-A374-C9906E71DBD8}">
      <dgm:prSet/>
      <dgm:spPr/>
      <dgm:t>
        <a:bodyPr/>
        <a:lstStyle/>
        <a:p>
          <a:endParaRPr lang="ru-RU"/>
        </a:p>
      </dgm:t>
    </dgm:pt>
    <dgm:pt modelId="{33385D3A-F66D-4DE2-A0EF-4359264FAD49}" type="pres">
      <dgm:prSet presAssocID="{FC3343AA-5E69-4492-B8D2-1A4782A68E1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1001A9A-FEE3-475E-90DA-5D492EC500FF}" type="pres">
      <dgm:prSet presAssocID="{FC3343AA-5E69-4492-B8D2-1A4782A68E12}" presName="Name1" presStyleCnt="0"/>
      <dgm:spPr/>
    </dgm:pt>
    <dgm:pt modelId="{F416DBC1-66CD-40B1-8F83-579FCEC8A203}" type="pres">
      <dgm:prSet presAssocID="{FC3343AA-5E69-4492-B8D2-1A4782A68E12}" presName="cycle" presStyleCnt="0"/>
      <dgm:spPr/>
    </dgm:pt>
    <dgm:pt modelId="{8DD02634-E180-42C7-B548-BA8BC3C9613B}" type="pres">
      <dgm:prSet presAssocID="{FC3343AA-5E69-4492-B8D2-1A4782A68E12}" presName="srcNode" presStyleLbl="node1" presStyleIdx="0" presStyleCnt="5"/>
      <dgm:spPr/>
    </dgm:pt>
    <dgm:pt modelId="{2AA37C32-0AF6-42C5-8BFC-613FFECFF07A}" type="pres">
      <dgm:prSet presAssocID="{FC3343AA-5E69-4492-B8D2-1A4782A68E12}" presName="conn" presStyleLbl="parChTrans1D2" presStyleIdx="0" presStyleCnt="1"/>
      <dgm:spPr/>
      <dgm:t>
        <a:bodyPr/>
        <a:lstStyle/>
        <a:p>
          <a:endParaRPr lang="ru-RU"/>
        </a:p>
      </dgm:t>
    </dgm:pt>
    <dgm:pt modelId="{2E723BE4-94F5-40C3-A0A1-9036B4DEEE5F}" type="pres">
      <dgm:prSet presAssocID="{FC3343AA-5E69-4492-B8D2-1A4782A68E12}" presName="extraNode" presStyleLbl="node1" presStyleIdx="0" presStyleCnt="5"/>
      <dgm:spPr/>
    </dgm:pt>
    <dgm:pt modelId="{BA682E46-BF42-4977-85AA-93D1A31D0171}" type="pres">
      <dgm:prSet presAssocID="{FC3343AA-5E69-4492-B8D2-1A4782A68E12}" presName="dstNode" presStyleLbl="node1" presStyleIdx="0" presStyleCnt="5"/>
      <dgm:spPr/>
    </dgm:pt>
    <dgm:pt modelId="{093F5C46-D43A-47BF-8C05-A9F1B78CA4EA}" type="pres">
      <dgm:prSet presAssocID="{0D66237E-B386-4BDA-92C5-E43CDA2FE98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0B954-FD35-4259-9587-C92E564C7F5E}" type="pres">
      <dgm:prSet presAssocID="{0D66237E-B386-4BDA-92C5-E43CDA2FE98E}" presName="accent_1" presStyleCnt="0"/>
      <dgm:spPr/>
    </dgm:pt>
    <dgm:pt modelId="{166DCFE3-3489-4D88-A31F-4DCD8F0C32EE}" type="pres">
      <dgm:prSet presAssocID="{0D66237E-B386-4BDA-92C5-E43CDA2FE98E}" presName="accentRepeatNode" presStyleLbl="solidFgAcc1" presStyleIdx="0" presStyleCnt="5"/>
      <dgm:spPr/>
    </dgm:pt>
    <dgm:pt modelId="{7F4DC868-8B6E-42C9-AEEC-E68409AC098A}" type="pres">
      <dgm:prSet presAssocID="{45D44D8F-0347-46EC-A6FA-BAC50E1E091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BCB36-C685-4368-B51E-7ADD473E2C2E}" type="pres">
      <dgm:prSet presAssocID="{45D44D8F-0347-46EC-A6FA-BAC50E1E0918}" presName="accent_2" presStyleCnt="0"/>
      <dgm:spPr/>
    </dgm:pt>
    <dgm:pt modelId="{AE228CB1-F2F3-4D92-9BF0-02ED0E9282B2}" type="pres">
      <dgm:prSet presAssocID="{45D44D8F-0347-46EC-A6FA-BAC50E1E0918}" presName="accentRepeatNode" presStyleLbl="solidFgAcc1" presStyleIdx="1" presStyleCnt="5"/>
      <dgm:spPr/>
    </dgm:pt>
    <dgm:pt modelId="{74CE517D-1D95-4E11-98D5-F70462FAD613}" type="pres">
      <dgm:prSet presAssocID="{5397EBB5-BB6A-450C-8728-6353B6289E3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B5A4C-7588-4EE0-8114-C9755CFDE102}" type="pres">
      <dgm:prSet presAssocID="{5397EBB5-BB6A-450C-8728-6353B6289E36}" presName="accent_3" presStyleCnt="0"/>
      <dgm:spPr/>
    </dgm:pt>
    <dgm:pt modelId="{E59E1D03-7E21-4BF3-98B6-4D46EAA74685}" type="pres">
      <dgm:prSet presAssocID="{5397EBB5-BB6A-450C-8728-6353B6289E36}" presName="accentRepeatNode" presStyleLbl="solidFgAcc1" presStyleIdx="2" presStyleCnt="5"/>
      <dgm:spPr/>
    </dgm:pt>
    <dgm:pt modelId="{A8E85B29-1ABC-49D8-BA7A-E9CE95C7CB87}" type="pres">
      <dgm:prSet presAssocID="{0A202E22-D27B-4129-BFA1-70E0A99315E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15559-4471-43D3-8357-60DC8F729E57}" type="pres">
      <dgm:prSet presAssocID="{0A202E22-D27B-4129-BFA1-70E0A99315E2}" presName="accent_4" presStyleCnt="0"/>
      <dgm:spPr/>
    </dgm:pt>
    <dgm:pt modelId="{8DDDFEEC-8F22-4141-82F9-04F0D3EA524B}" type="pres">
      <dgm:prSet presAssocID="{0A202E22-D27B-4129-BFA1-70E0A99315E2}" presName="accentRepeatNode" presStyleLbl="solidFgAcc1" presStyleIdx="3" presStyleCnt="5"/>
      <dgm:spPr/>
    </dgm:pt>
    <dgm:pt modelId="{F556161E-1469-4D92-AE54-CA3648B6BDA6}" type="pres">
      <dgm:prSet presAssocID="{4C22F78E-97A0-48F4-8E86-6AE08589801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DCE5F-C17D-4BCA-A128-E2923AD89E39}" type="pres">
      <dgm:prSet presAssocID="{4C22F78E-97A0-48F4-8E86-6AE085898011}" presName="accent_5" presStyleCnt="0"/>
      <dgm:spPr/>
    </dgm:pt>
    <dgm:pt modelId="{54626679-73A3-4121-B90A-37E24906A6BF}" type="pres">
      <dgm:prSet presAssocID="{4C22F78E-97A0-48F4-8E86-6AE085898011}" presName="accentRepeatNode" presStyleLbl="solidFgAcc1" presStyleIdx="4" presStyleCnt="5"/>
      <dgm:spPr/>
    </dgm:pt>
  </dgm:ptLst>
  <dgm:cxnLst>
    <dgm:cxn modelId="{FCAD1DE0-B0C0-4DBC-A8BB-8C93A4A09C81}" srcId="{FC3343AA-5E69-4492-B8D2-1A4782A68E12}" destId="{5397EBB5-BB6A-450C-8728-6353B6289E36}" srcOrd="2" destOrd="0" parTransId="{27737E26-6693-4839-94F0-B712B7E8C05E}" sibTransId="{2F5622CF-CE53-45CC-949E-ED8C2A9E509B}"/>
    <dgm:cxn modelId="{15FFD50E-3CD7-48B5-B7C1-B1D43120A4D2}" srcId="{FC3343AA-5E69-4492-B8D2-1A4782A68E12}" destId="{45D44D8F-0347-46EC-A6FA-BAC50E1E0918}" srcOrd="1" destOrd="0" parTransId="{2FCD8B92-C5DD-4D32-9703-10442A7FA68B}" sibTransId="{13EFC83D-4A2E-48B9-8C33-26279FF119E0}"/>
    <dgm:cxn modelId="{F994C27A-65C7-4CF2-A233-DC96AE534A66}" type="presOf" srcId="{4C22F78E-97A0-48F4-8E86-6AE085898011}" destId="{F556161E-1469-4D92-AE54-CA3648B6BDA6}" srcOrd="0" destOrd="0" presId="urn:microsoft.com/office/officeart/2008/layout/VerticalCurvedList"/>
    <dgm:cxn modelId="{58D2AD33-9FA3-40CD-8032-F9104ED56AE7}" type="presOf" srcId="{0E416032-CB9B-4312-9BD3-7EDE55429AA9}" destId="{2AA37C32-0AF6-42C5-8BFC-613FFECFF07A}" srcOrd="0" destOrd="0" presId="urn:microsoft.com/office/officeart/2008/layout/VerticalCurvedList"/>
    <dgm:cxn modelId="{B919F3A8-028A-43E4-AAEC-218028670555}" srcId="{FC3343AA-5E69-4492-B8D2-1A4782A68E12}" destId="{0D66237E-B386-4BDA-92C5-E43CDA2FE98E}" srcOrd="0" destOrd="0" parTransId="{919A212A-71A9-4FB7-A478-366A425F0CC6}" sibTransId="{0E416032-CB9B-4312-9BD3-7EDE55429AA9}"/>
    <dgm:cxn modelId="{99ACEAFD-C60F-4EA0-9723-2A0D27B348F4}" type="presOf" srcId="{45D44D8F-0347-46EC-A6FA-BAC50E1E0918}" destId="{7F4DC868-8B6E-42C9-AEEC-E68409AC098A}" srcOrd="0" destOrd="0" presId="urn:microsoft.com/office/officeart/2008/layout/VerticalCurvedList"/>
    <dgm:cxn modelId="{CEBA9F55-1F3D-4974-834D-8780B2F346D9}" type="presOf" srcId="{0A202E22-D27B-4129-BFA1-70E0A99315E2}" destId="{A8E85B29-1ABC-49D8-BA7A-E9CE95C7CB87}" srcOrd="0" destOrd="0" presId="urn:microsoft.com/office/officeart/2008/layout/VerticalCurvedList"/>
    <dgm:cxn modelId="{219D3C59-DA28-4839-ADD2-9823D9FAEC52}" type="presOf" srcId="{0D66237E-B386-4BDA-92C5-E43CDA2FE98E}" destId="{093F5C46-D43A-47BF-8C05-A9F1B78CA4EA}" srcOrd="0" destOrd="0" presId="urn:microsoft.com/office/officeart/2008/layout/VerticalCurvedList"/>
    <dgm:cxn modelId="{F25CA450-64BD-4448-9F5F-029EE656CC54}" type="presOf" srcId="{5397EBB5-BB6A-450C-8728-6353B6289E36}" destId="{74CE517D-1D95-4E11-98D5-F70462FAD613}" srcOrd="0" destOrd="0" presId="urn:microsoft.com/office/officeart/2008/layout/VerticalCurvedList"/>
    <dgm:cxn modelId="{1B4BB5E8-DC87-4F18-9B36-E0B41A9F7CA2}" srcId="{FC3343AA-5E69-4492-B8D2-1A4782A68E12}" destId="{0A202E22-D27B-4129-BFA1-70E0A99315E2}" srcOrd="3" destOrd="0" parTransId="{BABA47E2-2B66-498C-BA1A-BBF2C1DDE7E1}" sibTransId="{04429A5E-B302-4372-B9AF-0634E32525E6}"/>
    <dgm:cxn modelId="{D91CB302-4D15-4DD2-BDFE-0B9E003FD2B2}" type="presOf" srcId="{FC3343AA-5E69-4492-B8D2-1A4782A68E12}" destId="{33385D3A-F66D-4DE2-A0EF-4359264FAD49}" srcOrd="0" destOrd="0" presId="urn:microsoft.com/office/officeart/2008/layout/VerticalCurvedList"/>
    <dgm:cxn modelId="{271828FB-9E76-47FA-A374-C9906E71DBD8}" srcId="{FC3343AA-5E69-4492-B8D2-1A4782A68E12}" destId="{4C22F78E-97A0-48F4-8E86-6AE085898011}" srcOrd="4" destOrd="0" parTransId="{494E4138-2273-418A-80BB-85FAADA2C140}" sibTransId="{C614A722-96A8-48E4-981F-088B58FC565F}"/>
    <dgm:cxn modelId="{C0A01FEE-D8B4-4D92-AA39-DF9F8E6D3510}" type="presParOf" srcId="{33385D3A-F66D-4DE2-A0EF-4359264FAD49}" destId="{91001A9A-FEE3-475E-90DA-5D492EC500FF}" srcOrd="0" destOrd="0" presId="urn:microsoft.com/office/officeart/2008/layout/VerticalCurvedList"/>
    <dgm:cxn modelId="{B74D3A88-B5FD-4209-8811-F882115E2106}" type="presParOf" srcId="{91001A9A-FEE3-475E-90DA-5D492EC500FF}" destId="{F416DBC1-66CD-40B1-8F83-579FCEC8A203}" srcOrd="0" destOrd="0" presId="urn:microsoft.com/office/officeart/2008/layout/VerticalCurvedList"/>
    <dgm:cxn modelId="{6400A4F5-59DC-4FFC-AFE3-C92F2BAFA72F}" type="presParOf" srcId="{F416DBC1-66CD-40B1-8F83-579FCEC8A203}" destId="{8DD02634-E180-42C7-B548-BA8BC3C9613B}" srcOrd="0" destOrd="0" presId="urn:microsoft.com/office/officeart/2008/layout/VerticalCurvedList"/>
    <dgm:cxn modelId="{BF48705D-4E47-4FD3-90FA-A109608518AC}" type="presParOf" srcId="{F416DBC1-66CD-40B1-8F83-579FCEC8A203}" destId="{2AA37C32-0AF6-42C5-8BFC-613FFECFF07A}" srcOrd="1" destOrd="0" presId="urn:microsoft.com/office/officeart/2008/layout/VerticalCurvedList"/>
    <dgm:cxn modelId="{D2456F10-D6C7-4247-B746-6D349AEA55B1}" type="presParOf" srcId="{F416DBC1-66CD-40B1-8F83-579FCEC8A203}" destId="{2E723BE4-94F5-40C3-A0A1-9036B4DEEE5F}" srcOrd="2" destOrd="0" presId="urn:microsoft.com/office/officeart/2008/layout/VerticalCurvedList"/>
    <dgm:cxn modelId="{1E14A15A-6097-4E45-95E4-6210155B6A44}" type="presParOf" srcId="{F416DBC1-66CD-40B1-8F83-579FCEC8A203}" destId="{BA682E46-BF42-4977-85AA-93D1A31D0171}" srcOrd="3" destOrd="0" presId="urn:microsoft.com/office/officeart/2008/layout/VerticalCurvedList"/>
    <dgm:cxn modelId="{BC9F1DD4-1DF5-41CC-B39C-944689A02F9B}" type="presParOf" srcId="{91001A9A-FEE3-475E-90DA-5D492EC500FF}" destId="{093F5C46-D43A-47BF-8C05-A9F1B78CA4EA}" srcOrd="1" destOrd="0" presId="urn:microsoft.com/office/officeart/2008/layout/VerticalCurvedList"/>
    <dgm:cxn modelId="{7C153776-2B35-45B4-B3E6-2C9B4DA34B5A}" type="presParOf" srcId="{91001A9A-FEE3-475E-90DA-5D492EC500FF}" destId="{8150B954-FD35-4259-9587-C92E564C7F5E}" srcOrd="2" destOrd="0" presId="urn:microsoft.com/office/officeart/2008/layout/VerticalCurvedList"/>
    <dgm:cxn modelId="{77009E19-6FE6-4D93-A852-BEB6352E541D}" type="presParOf" srcId="{8150B954-FD35-4259-9587-C92E564C7F5E}" destId="{166DCFE3-3489-4D88-A31F-4DCD8F0C32EE}" srcOrd="0" destOrd="0" presId="urn:microsoft.com/office/officeart/2008/layout/VerticalCurvedList"/>
    <dgm:cxn modelId="{262253CD-D5B6-484A-A6C5-C63DA0D93293}" type="presParOf" srcId="{91001A9A-FEE3-475E-90DA-5D492EC500FF}" destId="{7F4DC868-8B6E-42C9-AEEC-E68409AC098A}" srcOrd="3" destOrd="0" presId="urn:microsoft.com/office/officeart/2008/layout/VerticalCurvedList"/>
    <dgm:cxn modelId="{4E470CD5-2C3E-40DB-8341-56A861FAAEC6}" type="presParOf" srcId="{91001A9A-FEE3-475E-90DA-5D492EC500FF}" destId="{382BCB36-C685-4368-B51E-7ADD473E2C2E}" srcOrd="4" destOrd="0" presId="urn:microsoft.com/office/officeart/2008/layout/VerticalCurvedList"/>
    <dgm:cxn modelId="{01AA6C03-9AED-4D72-A9DC-9706F979225B}" type="presParOf" srcId="{382BCB36-C685-4368-B51E-7ADD473E2C2E}" destId="{AE228CB1-F2F3-4D92-9BF0-02ED0E9282B2}" srcOrd="0" destOrd="0" presId="urn:microsoft.com/office/officeart/2008/layout/VerticalCurvedList"/>
    <dgm:cxn modelId="{26CB4853-F1AB-4ECB-9A5A-70A58552D98C}" type="presParOf" srcId="{91001A9A-FEE3-475E-90DA-5D492EC500FF}" destId="{74CE517D-1D95-4E11-98D5-F70462FAD613}" srcOrd="5" destOrd="0" presId="urn:microsoft.com/office/officeart/2008/layout/VerticalCurvedList"/>
    <dgm:cxn modelId="{E72E8234-F63C-4EE1-9919-78A3979A727C}" type="presParOf" srcId="{91001A9A-FEE3-475E-90DA-5D492EC500FF}" destId="{E71B5A4C-7588-4EE0-8114-C9755CFDE102}" srcOrd="6" destOrd="0" presId="urn:microsoft.com/office/officeart/2008/layout/VerticalCurvedList"/>
    <dgm:cxn modelId="{9BAC305B-CD36-40BA-AF49-E70CD423AB31}" type="presParOf" srcId="{E71B5A4C-7588-4EE0-8114-C9755CFDE102}" destId="{E59E1D03-7E21-4BF3-98B6-4D46EAA74685}" srcOrd="0" destOrd="0" presId="urn:microsoft.com/office/officeart/2008/layout/VerticalCurvedList"/>
    <dgm:cxn modelId="{215F1B96-A48B-42A2-ABAE-81C358C1AAF3}" type="presParOf" srcId="{91001A9A-FEE3-475E-90DA-5D492EC500FF}" destId="{A8E85B29-1ABC-49D8-BA7A-E9CE95C7CB87}" srcOrd="7" destOrd="0" presId="urn:microsoft.com/office/officeart/2008/layout/VerticalCurvedList"/>
    <dgm:cxn modelId="{0A8C1CA2-1AB8-4F00-834F-DB09674140F5}" type="presParOf" srcId="{91001A9A-FEE3-475E-90DA-5D492EC500FF}" destId="{3DC15559-4471-43D3-8357-60DC8F729E57}" srcOrd="8" destOrd="0" presId="urn:microsoft.com/office/officeart/2008/layout/VerticalCurvedList"/>
    <dgm:cxn modelId="{8F61C552-2B21-463A-9485-D08B36EF30AB}" type="presParOf" srcId="{3DC15559-4471-43D3-8357-60DC8F729E57}" destId="{8DDDFEEC-8F22-4141-82F9-04F0D3EA524B}" srcOrd="0" destOrd="0" presId="urn:microsoft.com/office/officeart/2008/layout/VerticalCurvedList"/>
    <dgm:cxn modelId="{95B85183-DC08-402B-B79D-F3D46456F324}" type="presParOf" srcId="{91001A9A-FEE3-475E-90DA-5D492EC500FF}" destId="{F556161E-1469-4D92-AE54-CA3648B6BDA6}" srcOrd="9" destOrd="0" presId="urn:microsoft.com/office/officeart/2008/layout/VerticalCurvedList"/>
    <dgm:cxn modelId="{0FDF1A97-673A-4479-A75A-B74FD39396C9}" type="presParOf" srcId="{91001A9A-FEE3-475E-90DA-5D492EC500FF}" destId="{E04DCE5F-C17D-4BCA-A128-E2923AD89E39}" srcOrd="10" destOrd="0" presId="urn:microsoft.com/office/officeart/2008/layout/VerticalCurvedList"/>
    <dgm:cxn modelId="{9A694B1B-522A-4E6A-88F7-75F768752BF2}" type="presParOf" srcId="{E04DCE5F-C17D-4BCA-A128-E2923AD89E39}" destId="{54626679-73A3-4121-B90A-37E24906A6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FC393-252E-4263-BFA9-88EC514AD5C8}">
      <dsp:nvSpPr>
        <dsp:cNvPr id="0" name=""/>
        <dsp:cNvSpPr/>
      </dsp:nvSpPr>
      <dsp:spPr>
        <a:xfrm>
          <a:off x="2108122" y="0"/>
          <a:ext cx="1950720" cy="108373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/>
            <a:t>Позитивні наслідки</a:t>
          </a:r>
          <a:endParaRPr lang="ru-RU" sz="2800" kern="1200" dirty="0"/>
        </a:p>
      </dsp:txBody>
      <dsp:txXfrm>
        <a:off x="2139863" y="31741"/>
        <a:ext cx="1887238" cy="1020251"/>
      </dsp:txXfrm>
    </dsp:sp>
    <dsp:sp modelId="{B51B8067-E3F5-43EF-ABCA-7735866A4052}">
      <dsp:nvSpPr>
        <dsp:cNvPr id="0" name=""/>
        <dsp:cNvSpPr/>
      </dsp:nvSpPr>
      <dsp:spPr>
        <a:xfrm>
          <a:off x="4925829" y="0"/>
          <a:ext cx="1950720" cy="108373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/>
            <a:t>Негативні наслідки</a:t>
          </a:r>
          <a:endParaRPr lang="ru-RU" sz="2800" kern="1200" dirty="0"/>
        </a:p>
      </dsp:txBody>
      <dsp:txXfrm>
        <a:off x="4957570" y="31741"/>
        <a:ext cx="1887238" cy="1020251"/>
      </dsp:txXfrm>
    </dsp:sp>
    <dsp:sp modelId="{C1E8763D-05F8-4B52-9B46-DCDF8DEB6277}">
      <dsp:nvSpPr>
        <dsp:cNvPr id="0" name=""/>
        <dsp:cNvSpPr/>
      </dsp:nvSpPr>
      <dsp:spPr>
        <a:xfrm>
          <a:off x="4085935" y="4605866"/>
          <a:ext cx="812800" cy="812800"/>
        </a:xfrm>
        <a:prstGeom prst="triangle">
          <a:avLst/>
        </a:prstGeom>
        <a:solidFill>
          <a:schemeClr val="accent5">
            <a:tint val="63000"/>
            <a:satMod val="130000"/>
          </a:schemeClr>
        </a:solidFill>
        <a:ln w="10000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617AEDEE-0623-4A62-9A97-45983FD138BA}">
      <dsp:nvSpPr>
        <dsp:cNvPr id="0" name=""/>
        <dsp:cNvSpPr/>
      </dsp:nvSpPr>
      <dsp:spPr>
        <a:xfrm rot="21360000">
          <a:off x="2053191" y="4257573"/>
          <a:ext cx="4878289" cy="341123"/>
        </a:xfrm>
        <a:prstGeom prst="rect">
          <a:avLst/>
        </a:prstGeom>
        <a:solidFill>
          <a:schemeClr val="accent5">
            <a:tint val="63000"/>
            <a:satMod val="130000"/>
          </a:schemeClr>
        </a:solidFill>
        <a:ln w="10000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29D394B9-8502-4ECA-B366-F4A0150CF7E0}">
      <dsp:nvSpPr>
        <dsp:cNvPr id="0" name=""/>
        <dsp:cNvSpPr/>
      </dsp:nvSpPr>
      <dsp:spPr>
        <a:xfrm rot="21360000">
          <a:off x="1958780" y="3290071"/>
          <a:ext cx="2141030" cy="9975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покращення експорту</a:t>
          </a:r>
          <a:endParaRPr lang="ru-RU" sz="2000" kern="1200" dirty="0"/>
        </a:p>
      </dsp:txBody>
      <dsp:txXfrm>
        <a:off x="2007474" y="3338765"/>
        <a:ext cx="2043642" cy="900113"/>
      </dsp:txXfrm>
    </dsp:sp>
    <dsp:sp modelId="{3247057E-5DEE-4350-AB10-D7AC5E2DFB85}">
      <dsp:nvSpPr>
        <dsp:cNvPr id="0" name=""/>
        <dsp:cNvSpPr/>
      </dsp:nvSpPr>
      <dsp:spPr>
        <a:xfrm rot="21360000">
          <a:off x="1888337" y="2244631"/>
          <a:ext cx="2141030" cy="9975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ріст цін на імпортні товари </a:t>
          </a:r>
          <a:endParaRPr lang="ru-RU" sz="2000" kern="1200" dirty="0"/>
        </a:p>
      </dsp:txBody>
      <dsp:txXfrm>
        <a:off x="1937031" y="2293325"/>
        <a:ext cx="2043642" cy="900113"/>
      </dsp:txXfrm>
    </dsp:sp>
    <dsp:sp modelId="{5DEEF418-F02A-430D-8960-100948E8DF41}">
      <dsp:nvSpPr>
        <dsp:cNvPr id="0" name=""/>
        <dsp:cNvSpPr/>
      </dsp:nvSpPr>
      <dsp:spPr>
        <a:xfrm rot="21360000">
          <a:off x="1817895" y="1211033"/>
          <a:ext cx="2141030" cy="9975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/>
            <a:t>збільшення конкурентоспроможності</a:t>
          </a:r>
          <a:endParaRPr lang="ru-RU" sz="2000" b="0" kern="1200" dirty="0"/>
        </a:p>
      </dsp:txBody>
      <dsp:txXfrm>
        <a:off x="1866589" y="1259727"/>
        <a:ext cx="2043642" cy="900113"/>
      </dsp:txXfrm>
    </dsp:sp>
    <dsp:sp modelId="{ACA16C32-5568-47D8-B29A-59EFA2185092}">
      <dsp:nvSpPr>
        <dsp:cNvPr id="0" name=""/>
        <dsp:cNvSpPr/>
      </dsp:nvSpPr>
      <dsp:spPr>
        <a:xfrm rot="21360000">
          <a:off x="4749394" y="3122704"/>
          <a:ext cx="2141030" cy="9975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/>
            <a:t>підвищення рівня інфляції</a:t>
          </a:r>
          <a:endParaRPr lang="ru-RU" sz="2400" kern="1200" dirty="0"/>
        </a:p>
      </dsp:txBody>
      <dsp:txXfrm>
        <a:off x="4798088" y="3171398"/>
        <a:ext cx="2043642" cy="900113"/>
      </dsp:txXfrm>
    </dsp:sp>
    <dsp:sp modelId="{A11598C3-0167-4295-A74B-EFACCF2C2F3D}">
      <dsp:nvSpPr>
        <dsp:cNvPr id="0" name=""/>
        <dsp:cNvSpPr/>
      </dsp:nvSpPr>
      <dsp:spPr>
        <a:xfrm rot="21360000">
          <a:off x="4630633" y="2091923"/>
          <a:ext cx="2141030" cy="99750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90000">
              <a:schemeClr val="accent6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зменшення ефективності національного виробника</a:t>
          </a:r>
          <a:endParaRPr lang="ru-RU" sz="1800" kern="1200" dirty="0"/>
        </a:p>
      </dsp:txBody>
      <dsp:txXfrm>
        <a:off x="4679327" y="2140617"/>
        <a:ext cx="2043642" cy="9001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FF60F-0FA3-4C25-AAF4-414E874B4379}">
      <dsp:nvSpPr>
        <dsp:cNvPr id="0" name=""/>
        <dsp:cNvSpPr/>
      </dsp:nvSpPr>
      <dsp:spPr>
        <a:xfrm>
          <a:off x="3525118" y="2006121"/>
          <a:ext cx="2056817" cy="20568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Підвищення валютного курсу </a:t>
          </a:r>
          <a:endParaRPr lang="ru-RU" sz="2000" kern="1200" dirty="0"/>
        </a:p>
      </dsp:txBody>
      <dsp:txXfrm>
        <a:off x="3826332" y="2307335"/>
        <a:ext cx="1454389" cy="1454389"/>
      </dsp:txXfrm>
    </dsp:sp>
    <dsp:sp modelId="{1981C882-B626-4B88-BAF1-732F7AC93BC5}">
      <dsp:nvSpPr>
        <dsp:cNvPr id="0" name=""/>
        <dsp:cNvSpPr/>
      </dsp:nvSpPr>
      <dsp:spPr>
        <a:xfrm rot="16200000">
          <a:off x="4416796" y="1561981"/>
          <a:ext cx="273461" cy="6567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4457815" y="1734352"/>
        <a:ext cx="191423" cy="394056"/>
      </dsp:txXfrm>
    </dsp:sp>
    <dsp:sp modelId="{5C61D8A1-7CC9-41F2-BDAC-A0212A581383}">
      <dsp:nvSpPr>
        <dsp:cNvPr id="0" name=""/>
        <dsp:cNvSpPr/>
      </dsp:nvSpPr>
      <dsp:spPr>
        <a:xfrm>
          <a:off x="3587703" y="-164205"/>
          <a:ext cx="1931647" cy="193164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/>
            <a:t>Збільшує імпорт</a:t>
          </a:r>
          <a:endParaRPr lang="ru-RU" sz="2400" kern="1200" dirty="0"/>
        </a:p>
      </dsp:txBody>
      <dsp:txXfrm>
        <a:off x="3870586" y="118678"/>
        <a:ext cx="1365881" cy="1365881"/>
      </dsp:txXfrm>
    </dsp:sp>
    <dsp:sp modelId="{77944D60-E284-470B-8264-BF4F3876BCED}">
      <dsp:nvSpPr>
        <dsp:cNvPr id="0" name=""/>
        <dsp:cNvSpPr/>
      </dsp:nvSpPr>
      <dsp:spPr>
        <a:xfrm>
          <a:off x="5545522" y="2706150"/>
          <a:ext cx="304347" cy="6567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5545522" y="2837502"/>
        <a:ext cx="213043" cy="394056"/>
      </dsp:txXfrm>
    </dsp:sp>
    <dsp:sp modelId="{2063ED57-AF49-4CE4-B2C6-F34C8D22430B}">
      <dsp:nvSpPr>
        <dsp:cNvPr id="0" name=""/>
        <dsp:cNvSpPr/>
      </dsp:nvSpPr>
      <dsp:spPr>
        <a:xfrm>
          <a:off x="5820616" y="2068706"/>
          <a:ext cx="1931647" cy="193164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Зменшує ефективність експорту </a:t>
          </a:r>
          <a:endParaRPr lang="ru-RU" sz="2000" kern="1200" dirty="0"/>
        </a:p>
      </dsp:txBody>
      <dsp:txXfrm>
        <a:off x="6103499" y="2351589"/>
        <a:ext cx="1365881" cy="1365881"/>
      </dsp:txXfrm>
    </dsp:sp>
    <dsp:sp modelId="{686E7C59-439D-411D-ADF0-CA7097EF1D43}">
      <dsp:nvSpPr>
        <dsp:cNvPr id="0" name=""/>
        <dsp:cNvSpPr/>
      </dsp:nvSpPr>
      <dsp:spPr>
        <a:xfrm rot="5400000">
          <a:off x="4416792" y="3850319"/>
          <a:ext cx="273468" cy="6567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4457812" y="3940651"/>
        <a:ext cx="191428" cy="394056"/>
      </dsp:txXfrm>
    </dsp:sp>
    <dsp:sp modelId="{6840011C-1A91-4968-B8CC-1DA6F7474FC3}">
      <dsp:nvSpPr>
        <dsp:cNvPr id="0" name=""/>
        <dsp:cNvSpPr/>
      </dsp:nvSpPr>
      <dsp:spPr>
        <a:xfrm>
          <a:off x="3587703" y="4301619"/>
          <a:ext cx="1931647" cy="193164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Дає можливість купити іноземну валюту за зниженим курсом</a:t>
          </a:r>
          <a:endParaRPr lang="ru-RU" sz="1800" kern="1200" dirty="0"/>
        </a:p>
      </dsp:txBody>
      <dsp:txXfrm>
        <a:off x="3870586" y="4584502"/>
        <a:ext cx="1365881" cy="1365881"/>
      </dsp:txXfrm>
    </dsp:sp>
    <dsp:sp modelId="{0A2C9CDE-F785-4E5A-91E3-E81A7801088B}">
      <dsp:nvSpPr>
        <dsp:cNvPr id="0" name=""/>
        <dsp:cNvSpPr/>
      </dsp:nvSpPr>
      <dsp:spPr>
        <a:xfrm rot="10800000">
          <a:off x="3248360" y="2706150"/>
          <a:ext cx="321995" cy="6567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0800000">
        <a:off x="3344958" y="2837502"/>
        <a:ext cx="225397" cy="394056"/>
      </dsp:txXfrm>
    </dsp:sp>
    <dsp:sp modelId="{E571F713-0D17-4DC1-AE9D-951022476AEB}">
      <dsp:nvSpPr>
        <dsp:cNvPr id="0" name=""/>
        <dsp:cNvSpPr/>
      </dsp:nvSpPr>
      <dsp:spPr>
        <a:xfrm>
          <a:off x="1354790" y="2068706"/>
          <a:ext cx="1931647" cy="193164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Дає можливість підприємствам збільшити капітал, інвестиції за кордоном </a:t>
          </a:r>
          <a:endParaRPr lang="ru-RU" sz="1800" kern="1200" dirty="0"/>
        </a:p>
      </dsp:txBody>
      <dsp:txXfrm>
        <a:off x="1637673" y="2351589"/>
        <a:ext cx="1365881" cy="13658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37C32-0AF6-42C5-8BFC-613FFECFF07A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F5C46-D43A-47BF-8C05-A9F1B78CA4EA}">
      <dsp:nvSpPr>
        <dsp:cNvPr id="0" name=""/>
        <dsp:cNvSpPr/>
      </dsp:nvSpPr>
      <dsp:spPr>
        <a:xfrm>
          <a:off x="509717" y="338558"/>
          <a:ext cx="10737482" cy="67755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/>
            <a:t>Постійно слідкувати за курсом валют;</a:t>
          </a:r>
          <a:endParaRPr lang="ru-RU" sz="3200" kern="1200" dirty="0"/>
        </a:p>
      </dsp:txBody>
      <dsp:txXfrm>
        <a:off x="509717" y="338558"/>
        <a:ext cx="10737482" cy="677550"/>
      </dsp:txXfrm>
    </dsp:sp>
    <dsp:sp modelId="{166DCFE3-3489-4D88-A31F-4DCD8F0C32EE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4DC868-8B6E-42C9-AEEC-E68409AC098A}">
      <dsp:nvSpPr>
        <dsp:cNvPr id="0" name=""/>
        <dsp:cNvSpPr/>
      </dsp:nvSpPr>
      <dsp:spPr>
        <a:xfrm>
          <a:off x="995230" y="1354558"/>
          <a:ext cx="10251969" cy="677550"/>
        </a:xfrm>
        <a:prstGeom prst="rect">
          <a:avLst/>
        </a:prstGeom>
        <a:solidFill>
          <a:schemeClr val="accent1">
            <a:shade val="50000"/>
            <a:hueOff val="312210"/>
            <a:satOff val="-18034"/>
            <a:lumOff val="1981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/>
            <a:t>Проводити закупки зарубіжних товарів у найбільш </a:t>
          </a:r>
          <a:endParaRPr lang="ru-RU" sz="3200" kern="1200" dirty="0"/>
        </a:p>
      </dsp:txBody>
      <dsp:txXfrm>
        <a:off x="995230" y="1354558"/>
        <a:ext cx="10251969" cy="677550"/>
      </dsp:txXfrm>
    </dsp:sp>
    <dsp:sp modelId="{AE228CB1-F2F3-4D92-9BF0-02ED0E9282B2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312210"/>
              <a:satOff val="-18034"/>
              <a:lumOff val="198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E517D-1D95-4E11-98D5-F70462FAD613}">
      <dsp:nvSpPr>
        <dsp:cNvPr id="0" name=""/>
        <dsp:cNvSpPr/>
      </dsp:nvSpPr>
      <dsp:spPr>
        <a:xfrm>
          <a:off x="1144243" y="2370558"/>
          <a:ext cx="10102956" cy="677550"/>
        </a:xfrm>
        <a:prstGeom prst="rect">
          <a:avLst/>
        </a:prstGeom>
        <a:solidFill>
          <a:schemeClr val="accent1">
            <a:shade val="50000"/>
            <a:hueOff val="624420"/>
            <a:satOff val="-36069"/>
            <a:lumOff val="3963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/>
            <a:t>Переводити частину витрат на споживача, наприклад</a:t>
          </a:r>
          <a:endParaRPr lang="ru-RU" sz="3200" kern="1200" dirty="0"/>
        </a:p>
      </dsp:txBody>
      <dsp:txXfrm>
        <a:off x="1144243" y="2370558"/>
        <a:ext cx="10102956" cy="677550"/>
      </dsp:txXfrm>
    </dsp:sp>
    <dsp:sp modelId="{E59E1D03-7E21-4BF3-98B6-4D46EAA74685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624420"/>
              <a:satOff val="-36069"/>
              <a:lumOff val="396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85B29-1ABC-49D8-BA7A-E9CE95C7CB87}">
      <dsp:nvSpPr>
        <dsp:cNvPr id="0" name=""/>
        <dsp:cNvSpPr/>
      </dsp:nvSpPr>
      <dsp:spPr>
        <a:xfrm>
          <a:off x="995230" y="3386558"/>
          <a:ext cx="10251969" cy="677550"/>
        </a:xfrm>
        <a:prstGeom prst="rect">
          <a:avLst/>
        </a:prstGeom>
        <a:solidFill>
          <a:schemeClr val="accent1">
            <a:shade val="50000"/>
            <a:hueOff val="624420"/>
            <a:satOff val="-36069"/>
            <a:lumOff val="3963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/>
            <a:t>Укладати валютні форвардні контракти;</a:t>
          </a:r>
          <a:endParaRPr lang="ru-RU" sz="3200" kern="1200" dirty="0"/>
        </a:p>
      </dsp:txBody>
      <dsp:txXfrm>
        <a:off x="995230" y="3386558"/>
        <a:ext cx="10251969" cy="677550"/>
      </dsp:txXfrm>
    </dsp:sp>
    <dsp:sp modelId="{8DDDFEEC-8F22-4141-82F9-04F0D3EA524B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624420"/>
              <a:satOff val="-36069"/>
              <a:lumOff val="396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6161E-1469-4D92-AE54-CA3648B6BDA6}">
      <dsp:nvSpPr>
        <dsp:cNvPr id="0" name=""/>
        <dsp:cNvSpPr/>
      </dsp:nvSpPr>
      <dsp:spPr>
        <a:xfrm>
          <a:off x="509717" y="4402558"/>
          <a:ext cx="10737482" cy="677550"/>
        </a:xfrm>
        <a:prstGeom prst="rect">
          <a:avLst/>
        </a:prstGeom>
        <a:solidFill>
          <a:schemeClr val="accent1">
            <a:shade val="50000"/>
            <a:hueOff val="312210"/>
            <a:satOff val="-18034"/>
            <a:lumOff val="1981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/>
            <a:t>Скористатися послугами надійного валютного брокера.</a:t>
          </a:r>
          <a:endParaRPr lang="ru-RU" sz="3200" kern="1200" dirty="0"/>
        </a:p>
      </dsp:txBody>
      <dsp:txXfrm>
        <a:off x="509717" y="4402558"/>
        <a:ext cx="10737482" cy="677550"/>
      </dsp:txXfrm>
    </dsp:sp>
    <dsp:sp modelId="{54626679-73A3-4121-B90A-37E24906A6BF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312210"/>
              <a:satOff val="-18034"/>
              <a:lumOff val="198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95102D9-6601-4437-9FC4-374B6489C3AA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123DCFD-D7C9-4E2E-93D5-5F7A2A2D022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55960"/>
      </p:ext>
    </p:extLst>
  </p:cSld>
  <p:clrMapOvr>
    <a:masterClrMapping/>
  </p:clrMapOvr>
  <p:transition spd="slow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02D9-6601-4437-9FC4-374B6489C3AA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DCFD-D7C9-4E2E-93D5-5F7A2A2D0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29770"/>
      </p:ext>
    </p:extLst>
  </p:cSld>
  <p:clrMapOvr>
    <a:masterClrMapping/>
  </p:clrMapOvr>
  <p:transition spd="slow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02D9-6601-4437-9FC4-374B6489C3AA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DCFD-D7C9-4E2E-93D5-5F7A2A2D0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341286"/>
      </p:ext>
    </p:extLst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02D9-6601-4437-9FC4-374B6489C3AA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DCFD-D7C9-4E2E-93D5-5F7A2A2D0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714568"/>
      </p:ext>
    </p:extLst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02D9-6601-4437-9FC4-374B6489C3AA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DCFD-D7C9-4E2E-93D5-5F7A2A2D022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722127"/>
      </p:ext>
    </p:extLst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02D9-6601-4437-9FC4-374B6489C3AA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DCFD-D7C9-4E2E-93D5-5F7A2A2D0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118423"/>
      </p:ext>
    </p:extLst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02D9-6601-4437-9FC4-374B6489C3AA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DCFD-D7C9-4E2E-93D5-5F7A2A2D0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140826"/>
      </p:ext>
    </p:extLst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02D9-6601-4437-9FC4-374B6489C3AA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DCFD-D7C9-4E2E-93D5-5F7A2A2D0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7033"/>
      </p:ext>
    </p:extLst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02D9-6601-4437-9FC4-374B6489C3AA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DCFD-D7C9-4E2E-93D5-5F7A2A2D0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849165"/>
      </p:ext>
    </p:extLst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02D9-6601-4437-9FC4-374B6489C3AA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DCFD-D7C9-4E2E-93D5-5F7A2A2D0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010110"/>
      </p:ext>
    </p:extLst>
  </p:cSld>
  <p:clrMapOvr>
    <a:masterClrMapping/>
  </p:clrMapOvr>
  <p:transition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02D9-6601-4437-9FC4-374B6489C3AA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DCFD-D7C9-4E2E-93D5-5F7A2A2D0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2813"/>
      </p:ext>
    </p:extLst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95102D9-6601-4437-9FC4-374B6489C3AA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123DCFD-D7C9-4E2E-93D5-5F7A2A2D0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89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ransition spd="slow">
    <p:cover dir="l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5D30BAA-D27D-4F17-85E0-C8E75989D2C7}"/>
              </a:ext>
            </a:extLst>
          </p:cNvPr>
          <p:cNvGrpSpPr/>
          <p:nvPr/>
        </p:nvGrpSpPr>
        <p:grpSpPr>
          <a:xfrm>
            <a:off x="221673" y="1773251"/>
            <a:ext cx="11748654" cy="2678342"/>
            <a:chOff x="221673" y="2089829"/>
            <a:chExt cx="11748654" cy="2678342"/>
          </a:xfrm>
        </p:grpSpPr>
        <p:pic>
          <p:nvPicPr>
            <p:cNvPr id="1026" name="Picture 2" descr="Картинки по запросу currency exchange">
              <a:extLst>
                <a:ext uri="{FF2B5EF4-FFF2-40B4-BE49-F238E27FC236}">
                  <a16:creationId xmlns:a16="http://schemas.microsoft.com/office/drawing/2014/main" id="{C8256A03-02BD-4EFD-ACBA-A15ED75895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73" y="2089829"/>
              <a:ext cx="11748654" cy="2678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59DF0167-5137-44B1-84D8-E1111E7ECF36}"/>
                </a:ext>
              </a:extLst>
            </p:cNvPr>
            <p:cNvSpPr/>
            <p:nvPr/>
          </p:nvSpPr>
          <p:spPr>
            <a:xfrm>
              <a:off x="7329055" y="3103418"/>
              <a:ext cx="3200400" cy="845127"/>
            </a:xfrm>
            <a:prstGeom prst="rect">
              <a:avLst/>
            </a:prstGeom>
            <a:solidFill>
              <a:srgbClr val="003151"/>
            </a:solidFill>
            <a:ln>
              <a:solidFill>
                <a:srgbClr val="0031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6FED87-05B3-4358-A3E8-57365F4AD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1582" y="2786840"/>
            <a:ext cx="5015345" cy="990599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chemeClr val="bg1"/>
                </a:solidFill>
                <a:latin typeface="Arial Black" panose="020B0A04020102020204" pitchFamily="34" charset="0"/>
              </a:rPr>
              <a:t>Вплив валютного курсу на фінансові результати підприємства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29254"/>
      </p:ext>
    </p:extLst>
  </p:cSld>
  <p:clrMapOvr>
    <a:masterClrMapping/>
  </p:clrMapOvr>
  <p:transition spd="slow">
    <p:cover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F51E8-CA3F-4A9B-9C1F-FB8DC1452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Валютний курс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295D06-B8AF-456C-9704-AC50B118A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182" y="1677439"/>
            <a:ext cx="8042564" cy="1356360"/>
          </a:xfrm>
        </p:spPr>
        <p:txBody>
          <a:bodyPr>
            <a:normAutofit/>
          </a:bodyPr>
          <a:lstStyle/>
          <a:p>
            <a:pPr algn="just">
              <a:buFont typeface="Corbel" panose="020B0503020204020204" pitchFamily="34" charset="0"/>
              <a:buChar char="–"/>
            </a:pPr>
            <a:r>
              <a:rPr lang="uk-UA" sz="2800" dirty="0"/>
              <a:t> це ціна грошової одиниці однієї країни, виражена у грошових одиницях інших країн або в міжнародних розрахункових одиницях.</a:t>
            </a:r>
          </a:p>
        </p:txBody>
      </p:sp>
      <p:pic>
        <p:nvPicPr>
          <p:cNvPr id="2050" name="Picture 2" descr="Картинки по запросу currency exchange icon">
            <a:extLst>
              <a:ext uri="{FF2B5EF4-FFF2-40B4-BE49-F238E27FC236}">
                <a16:creationId xmlns:a16="http://schemas.microsoft.com/office/drawing/2014/main" id="{72DBD8B6-C5C4-47E6-BF42-95AE574AB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6" y="376843"/>
            <a:ext cx="2601192" cy="260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Картинки по запросу currency exchange">
            <a:extLst>
              <a:ext uri="{FF2B5EF4-FFF2-40B4-BE49-F238E27FC236}">
                <a16:creationId xmlns:a16="http://schemas.microsoft.com/office/drawing/2014/main" id="{4E83E884-61DC-4F9A-8CBF-1CD19FDC6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56" y="3006782"/>
            <a:ext cx="7856215" cy="336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361250"/>
      </p:ext>
    </p:extLst>
  </p:cSld>
  <p:clrMapOvr>
    <a:masterClrMapping/>
  </p:clrMapOvr>
  <p:transition spd="slow">
    <p:cover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B2E24-73EF-4D29-BD1D-E7BE41D9C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746" y="195349"/>
            <a:ext cx="9875520" cy="1092354"/>
          </a:xfrm>
        </p:spPr>
        <p:txBody>
          <a:bodyPr/>
          <a:lstStyle/>
          <a:p>
            <a:r>
              <a:rPr lang="uk-UA" b="1" dirty="0"/>
              <a:t>Девальвація</a:t>
            </a:r>
            <a:r>
              <a:rPr lang="uk-UA" dirty="0"/>
              <a:t> </a:t>
            </a:r>
            <a:r>
              <a:rPr lang="uk-UA" b="1" dirty="0"/>
              <a:t>призводить до:</a:t>
            </a:r>
            <a:endParaRPr lang="ru-RU" b="1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8AE4F0F4-862F-4A86-8A68-41B6EDC240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3923076"/>
              </p:ext>
            </p:extLst>
          </p:nvPr>
        </p:nvGraphicFramePr>
        <p:xfrm>
          <a:off x="394855" y="1147002"/>
          <a:ext cx="898467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2752989"/>
      </p:ext>
    </p:extLst>
  </p:cSld>
  <p:clrMapOvr>
    <a:masterClrMapping/>
  </p:clrMapOvr>
  <p:transition spd="slow">
    <p:cover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F0579-1EE7-4F4A-B739-AA7EB98D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87927"/>
            <a:ext cx="9875520" cy="1356360"/>
          </a:xfrm>
        </p:spPr>
        <p:txBody>
          <a:bodyPr/>
          <a:lstStyle/>
          <a:p>
            <a:r>
              <a:rPr lang="uk-UA" b="1" dirty="0"/>
              <a:t>Валютний демпінг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8B1767-1A6C-4FED-AC45-6DE8E7DB6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037" y="1530927"/>
            <a:ext cx="9872871" cy="135636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uk-UA" sz="2400" dirty="0"/>
              <a:t>– розширення експорту товарів і послуг за зниженими (нижче від світових) цінами внаслідок зниження курсу національної валюти більшою мірою, ніж зменшення її купівельної спроможності всередині країни.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7B912F-4A93-49C4-9D6B-7190891C86E5}"/>
              </a:ext>
            </a:extLst>
          </p:cNvPr>
          <p:cNvSpPr txBox="1"/>
          <p:nvPr/>
        </p:nvSpPr>
        <p:spPr>
          <a:xfrm>
            <a:off x="1158240" y="2659559"/>
            <a:ext cx="6742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accent1"/>
                </a:solidFill>
              </a:rPr>
              <a:t>Антидемпінговий кодекс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B5EC45-4772-4BCF-ACD9-4C82ABE372A6}"/>
              </a:ext>
            </a:extLst>
          </p:cNvPr>
          <p:cNvSpPr txBox="1"/>
          <p:nvPr/>
        </p:nvSpPr>
        <p:spPr>
          <a:xfrm>
            <a:off x="1123664" y="3383955"/>
            <a:ext cx="9523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accent1"/>
                </a:solidFill>
              </a:rPr>
              <a:t>кодекс, прийнятий в рамках ГАТТ і передбачає спеціальні процедури і застосування санкцій у встановлених випадках валютного демпінгу. </a:t>
            </a:r>
          </a:p>
        </p:txBody>
      </p:sp>
      <p:pic>
        <p:nvPicPr>
          <p:cNvPr id="3075" name="Picture 3" descr="Картинки по запросу антидемпинговый кодекс">
            <a:extLst>
              <a:ext uri="{FF2B5EF4-FFF2-40B4-BE49-F238E27FC236}">
                <a16:creationId xmlns:a16="http://schemas.microsoft.com/office/drawing/2014/main" id="{E17DAC76-3A84-4349-80A3-EB4301CFA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" y="4441854"/>
            <a:ext cx="3621318" cy="241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Картинки по запросу антидемпинговый кодекс">
            <a:extLst>
              <a:ext uri="{FF2B5EF4-FFF2-40B4-BE49-F238E27FC236}">
                <a16:creationId xmlns:a16="http://schemas.microsoft.com/office/drawing/2014/main" id="{6381CF35-80C0-4FD5-8F9F-84AAE1EC9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45" y="4441855"/>
            <a:ext cx="3621318" cy="241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Картинки по запросу антидемпинговый кодекс">
            <a:extLst>
              <a:ext uri="{FF2B5EF4-FFF2-40B4-BE49-F238E27FC236}">
                <a16:creationId xmlns:a16="http://schemas.microsoft.com/office/drawing/2014/main" id="{99530B9B-7BBC-45B8-8450-417B39E46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63" y="4441856"/>
            <a:ext cx="3621318" cy="241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553093"/>
      </p:ext>
    </p:extLst>
  </p:cSld>
  <p:clrMapOvr>
    <a:masterClrMapping/>
  </p:clrMapOvr>
  <p:transition spd="slow">
    <p:cover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7EA2510C-CE26-4B84-9366-96C95D89D4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7517574"/>
              </p:ext>
            </p:extLst>
          </p:nvPr>
        </p:nvGraphicFramePr>
        <p:xfrm>
          <a:off x="1256146" y="394469"/>
          <a:ext cx="9107054" cy="6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46FD8A-5107-4415-8F1F-42DA154B7F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906" y="394469"/>
            <a:ext cx="2143125" cy="2143125"/>
          </a:xfrm>
          <a:prstGeom prst="rect">
            <a:avLst/>
          </a:prstGeom>
        </p:spPr>
      </p:pic>
      <p:pic>
        <p:nvPicPr>
          <p:cNvPr id="4102" name="Picture 6" descr="Картинки по запросу currency exchange icon">
            <a:extLst>
              <a:ext uri="{FF2B5EF4-FFF2-40B4-BE49-F238E27FC236}">
                <a16:creationId xmlns:a16="http://schemas.microsoft.com/office/drawing/2014/main" id="{AA1C69E4-6246-4439-A05D-62032E0A5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709" y="3896976"/>
            <a:ext cx="2705099" cy="27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инки по запросу export png">
            <a:extLst>
              <a:ext uri="{FF2B5EF4-FFF2-40B4-BE49-F238E27FC236}">
                <a16:creationId xmlns:a16="http://schemas.microsoft.com/office/drawing/2014/main" id="{7204E8EE-7CD7-4FA3-93C4-22403488E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3" y="4039417"/>
            <a:ext cx="2424113" cy="242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артинки по запросу import png">
            <a:extLst>
              <a:ext uri="{FF2B5EF4-FFF2-40B4-BE49-F238E27FC236}">
                <a16:creationId xmlns:a16="http://schemas.microsoft.com/office/drawing/2014/main" id="{82C0148B-ADD1-4052-AAD9-437DBB91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960" y="565005"/>
            <a:ext cx="2959848" cy="246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338275"/>
      </p:ext>
    </p:extLst>
  </p:cSld>
  <p:clrMapOvr>
    <a:masterClrMapping/>
  </p:clrMapOvr>
  <p:transition spd="slow">
    <p:cover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83ECC-6A38-4CD9-9D34-1B0830C9B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3786447" cy="1356360"/>
          </a:xfrm>
        </p:spPr>
        <p:txBody>
          <a:bodyPr/>
          <a:lstStyle/>
          <a:p>
            <a:r>
              <a:rPr lang="uk-UA" b="1" dirty="0"/>
              <a:t>Хеджування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241F78-BBF6-475A-96A1-40A162FCB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29047"/>
            <a:ext cx="3786447" cy="4038600"/>
          </a:xfrm>
        </p:spPr>
        <p:txBody>
          <a:bodyPr>
            <a:normAutofit/>
          </a:bodyPr>
          <a:lstStyle/>
          <a:p>
            <a:r>
              <a:rPr lang="uk-UA" sz="2800" dirty="0"/>
              <a:t> засіб обмеження ризику шляхом укладання протилежної угоди.</a:t>
            </a:r>
          </a:p>
        </p:txBody>
      </p:sp>
      <p:pic>
        <p:nvPicPr>
          <p:cNvPr id="5122" name="Picture 2" descr="Похожее изображение">
            <a:extLst>
              <a:ext uri="{FF2B5EF4-FFF2-40B4-BE49-F238E27FC236}">
                <a16:creationId xmlns:a16="http://schemas.microsoft.com/office/drawing/2014/main" id="{D444B96A-CD85-4D1D-9BE0-0F5CE965A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159" y="3570577"/>
            <a:ext cx="28575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forward contracts">
            <a:extLst>
              <a:ext uri="{FF2B5EF4-FFF2-40B4-BE49-F238E27FC236}">
                <a16:creationId xmlns:a16="http://schemas.microsoft.com/office/drawing/2014/main" id="{CB47F4BD-B8F2-4790-AA8F-50F9434B5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06" y="4022582"/>
            <a:ext cx="63912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135958-939D-4C2F-B099-CB645794EA53}"/>
              </a:ext>
            </a:extLst>
          </p:cNvPr>
          <p:cNvSpPr txBox="1"/>
          <p:nvPr/>
        </p:nvSpPr>
        <p:spPr>
          <a:xfrm>
            <a:off x="5294861" y="3429000"/>
            <a:ext cx="528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1"/>
                </a:solidFill>
              </a:rPr>
              <a:t>Схема форвардного контракту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5126" name="Picture 6" descr="Похожее изображение">
            <a:extLst>
              <a:ext uri="{FF2B5EF4-FFF2-40B4-BE49-F238E27FC236}">
                <a16:creationId xmlns:a16="http://schemas.microsoft.com/office/drawing/2014/main" id="{0B164A1D-7A2C-4FC1-A776-5E0CCE683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49" y="350693"/>
            <a:ext cx="4104409" cy="307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35892"/>
      </p:ext>
    </p:extLst>
  </p:cSld>
  <p:clrMapOvr>
    <a:masterClrMapping/>
  </p:clrMapOvr>
  <p:transition spd="slow">
    <p:cover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498D5-94AB-46A0-9A71-4A7F9DFA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4" y="343161"/>
            <a:ext cx="4953000" cy="1356360"/>
          </a:xfrm>
        </p:spPr>
        <p:txBody>
          <a:bodyPr/>
          <a:lstStyle/>
          <a:p>
            <a:r>
              <a:rPr lang="uk-UA" b="1" dirty="0"/>
              <a:t>Валютний брокер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1819D3-9571-4AA6-921A-6FE545893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4" y="1297001"/>
            <a:ext cx="5905500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2400" dirty="0"/>
              <a:t>посередник при укладанні угод між продавцем і покупцем, страхувальником і страховиком, судновласником і фрахтувальником.</a:t>
            </a:r>
          </a:p>
        </p:txBody>
      </p:sp>
      <p:pic>
        <p:nvPicPr>
          <p:cNvPr id="6146" name="Picture 2" descr="Похожее изображение">
            <a:extLst>
              <a:ext uri="{FF2B5EF4-FFF2-40B4-BE49-F238E27FC236}">
                <a16:creationId xmlns:a16="http://schemas.microsoft.com/office/drawing/2014/main" id="{8A0A61BD-EEE8-47EF-B165-3F34FDF0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4" y="2701764"/>
            <a:ext cx="5905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BB7F332-B7EC-4A43-86EB-EA73321FBA47}"/>
              </a:ext>
            </a:extLst>
          </p:cNvPr>
          <p:cNvSpPr/>
          <p:nvPr/>
        </p:nvSpPr>
        <p:spPr>
          <a:xfrm>
            <a:off x="7342909" y="694977"/>
            <a:ext cx="4142507" cy="5483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400" dirty="0"/>
              <a:t>можуть запропонувати підприємству зафіксувати сприятливий курс валюти на строк до двох років</a:t>
            </a: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400" dirty="0"/>
              <a:t>стане у нагоді, якщо підприємство сплачує регулярні платежі за кордон, як-от заробітна плата в іноземній валюті</a:t>
            </a: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400" dirty="0"/>
              <a:t>недоліком може стати надто завчасне встановлення ставки</a:t>
            </a: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400" dirty="0"/>
              <a:t>не всі брокери можуть бути надійними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21731883"/>
      </p:ext>
    </p:extLst>
  </p:cSld>
  <p:clrMapOvr>
    <a:masterClrMapping/>
  </p:clrMapOvr>
  <p:transition spd="slow">
    <p:cover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CBCDB-FE04-47FA-811F-E3AE15872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0218"/>
            <a:ext cx="10630593" cy="135636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Пропозиції, щодо зменшення ризиків, пов’язаних із коливаннями валютного курсу:</a:t>
            </a:r>
            <a:endParaRPr lang="ru-RU" b="1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9BC0DC7-FAA8-4348-BE6B-4D3201264D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6564210"/>
              </p:ext>
            </p:extLst>
          </p:nvPr>
        </p:nvGraphicFramePr>
        <p:xfrm>
          <a:off x="147782" y="1315411"/>
          <a:ext cx="1132378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9378858"/>
      </p:ext>
    </p:extLst>
  </p:cSld>
  <p:clrMapOvr>
    <a:masterClrMapping/>
  </p:clrMapOvr>
  <p:transition spd="slow">
    <p:cover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C6D54A-EA8B-4312-9798-88DD3FE7986B}"/>
              </a:ext>
            </a:extLst>
          </p:cNvPr>
          <p:cNvSpPr/>
          <p:nvPr/>
        </p:nvSpPr>
        <p:spPr>
          <a:xfrm>
            <a:off x="1233054" y="1122218"/>
            <a:ext cx="9476509" cy="38792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</a:bodyPr>
          <a:lstStyle/>
          <a:p>
            <a:pPr algn="ctr"/>
            <a:r>
              <a:rPr lang="uk-UA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Дякую за увагу!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229238"/>
      </p:ext>
    </p:extLst>
  </p:cSld>
  <p:clrMapOvr>
    <a:masterClrMapping/>
  </p:clrMapOvr>
  <p:transition spd="slow">
    <p:cover dir="ld"/>
  </p:transition>
</p:sld>
</file>

<file path=ppt/theme/theme1.xml><?xml version="1.0" encoding="utf-8"?>
<a:theme xmlns:a="http://schemas.openxmlformats.org/drawingml/2006/main" name="Базис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86</TotalTime>
  <Words>243</Words>
  <Application>Microsoft Office PowerPoint</Application>
  <PresentationFormat>Широкоэкранный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Corbel</vt:lpstr>
      <vt:lpstr>Базис</vt:lpstr>
      <vt:lpstr>Презентация PowerPoint</vt:lpstr>
      <vt:lpstr>Валютний курс</vt:lpstr>
      <vt:lpstr>Девальвація призводить до:</vt:lpstr>
      <vt:lpstr>Валютний демпінг</vt:lpstr>
      <vt:lpstr>Презентация PowerPoint</vt:lpstr>
      <vt:lpstr>Хеджування</vt:lpstr>
      <vt:lpstr>Валютний брокер</vt:lpstr>
      <vt:lpstr>Пропозиції, щодо зменшення ризиків, пов’язаних із коливаннями валютного курсу: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Мама</cp:lastModifiedBy>
  <cp:revision>13</cp:revision>
  <dcterms:created xsi:type="dcterms:W3CDTF">2017-12-11T13:57:52Z</dcterms:created>
  <dcterms:modified xsi:type="dcterms:W3CDTF">2018-01-16T16:11:28Z</dcterms:modified>
</cp:coreProperties>
</file>