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1E9F7-AF94-4B75-9C74-6FE48DF1DC3E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0AAE7-4F25-4584-9839-FFC51CF8D2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0B41-DC80-4251-A082-BFABC7BEF577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E546-DA94-4176-9578-1A2E08DD37B0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CC59-24D0-4D06-A1BE-2B1100CBFFC1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4C76-8F85-427E-9E4E-1D7E948D5030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3D156-E458-4D10-817B-3B66BF9B3A58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48BFA-A1FD-4989-B0AD-E216CEDA335B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5A23-D4E6-4C84-BE14-D3F1EF314E3F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22C2-C8F3-4005-922E-C1DD10FEAFE4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25D9-D2F9-4CB5-B93A-F1E52E0B66D8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E76F-96FC-4BBE-B005-A41A5F8A74CC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771C0-A0D4-48CA-A634-38AB97D81B76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5959CE-2078-4783-B4F5-45C00B17176E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B66B23-B184-473D-A9CD-0C983AB8B8C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ВІДМІНЮВАННЯ ІМЕННИКІВ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7695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основа </a:t>
            </a:r>
            <a:r>
              <a:rPr lang="ru-RU" dirty="0" err="1" smtClean="0"/>
              <a:t>іменника</a:t>
            </a:r>
            <a:r>
              <a:rPr lang="ru-RU" dirty="0" smtClean="0"/>
              <a:t> ІІІ </a:t>
            </a:r>
            <a:r>
              <a:rPr lang="ru-RU" dirty="0" err="1" smtClean="0"/>
              <a:t>відміни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одним </a:t>
            </a:r>
            <a:r>
              <a:rPr lang="ru-RU" dirty="0" err="1" smtClean="0"/>
              <a:t>приголосним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б, </a:t>
            </a:r>
            <a:r>
              <a:rPr lang="ru-RU" dirty="0" err="1" smtClean="0"/>
              <a:t>п</a:t>
            </a:r>
            <a:r>
              <a:rPr lang="ru-RU" dirty="0" smtClean="0"/>
              <a:t>, в, м, </a:t>
            </a:r>
            <a:r>
              <a:rPr lang="ru-RU" dirty="0" err="1" smtClean="0"/>
              <a:t>ф</a:t>
            </a:r>
            <a:r>
              <a:rPr lang="ru-RU" dirty="0" smtClean="0"/>
              <a:t>, </a:t>
            </a:r>
            <a:r>
              <a:rPr lang="ru-RU" dirty="0" err="1" smtClean="0"/>
              <a:t>р</a:t>
            </a:r>
            <a:r>
              <a:rPr lang="ru-RU" dirty="0" smtClean="0"/>
              <a:t>), то О.в.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голосного</a:t>
            </a:r>
            <a:r>
              <a:rPr lang="ru-RU" dirty="0" smtClean="0"/>
              <a:t>  перед </a:t>
            </a:r>
            <a:r>
              <a:rPr lang="ru-RU" dirty="0" err="1" smtClean="0"/>
              <a:t>закінченням</a:t>
            </a:r>
            <a:r>
              <a:rPr lang="ru-RU" dirty="0" smtClean="0"/>
              <a:t> –</a:t>
            </a:r>
            <a:r>
              <a:rPr lang="ru-RU" dirty="0" err="1" smtClean="0"/>
              <a:t>ю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 </a:t>
            </a:r>
            <a:r>
              <a:rPr lang="ru-RU" dirty="0" err="1" smtClean="0"/>
              <a:t>подовжується</a:t>
            </a:r>
            <a:r>
              <a:rPr lang="ru-RU" dirty="0" smtClean="0"/>
              <a:t> (на </a:t>
            </a:r>
            <a:r>
              <a:rPr lang="ru-RU" dirty="0" err="1" smtClean="0"/>
              <a:t>письмі</a:t>
            </a:r>
            <a:r>
              <a:rPr lang="ru-RU" dirty="0" smtClean="0"/>
              <a:t> </a:t>
            </a:r>
            <a:r>
              <a:rPr lang="ru-RU" dirty="0" err="1" smtClean="0"/>
              <a:t>подвоюється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err="1" smtClean="0"/>
              <a:t>галуззю</a:t>
            </a:r>
            <a:r>
              <a:rPr lang="ru-RU" dirty="0" smtClean="0"/>
              <a:t>, </a:t>
            </a:r>
            <a:r>
              <a:rPr lang="ru-RU" dirty="0" err="1" smtClean="0"/>
              <a:t>міддю</a:t>
            </a:r>
            <a:r>
              <a:rPr lang="ru-RU" dirty="0" smtClean="0"/>
              <a:t>, </a:t>
            </a:r>
            <a:r>
              <a:rPr lang="ru-RU" dirty="0" err="1" smtClean="0"/>
              <a:t>ніччю</a:t>
            </a:r>
            <a:r>
              <a:rPr lang="ru-RU" dirty="0" smtClean="0"/>
              <a:t>,  </a:t>
            </a:r>
            <a:r>
              <a:rPr lang="ru-RU" dirty="0" err="1" smtClean="0"/>
              <a:t>сіллю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Якщо</a:t>
            </a:r>
            <a:r>
              <a:rPr lang="ru-RU" dirty="0" smtClean="0"/>
              <a:t> основа </a:t>
            </a:r>
            <a:r>
              <a:rPr lang="ru-RU" dirty="0" err="1" smtClean="0"/>
              <a:t>іменника</a:t>
            </a:r>
            <a:r>
              <a:rPr lang="ru-RU" dirty="0" smtClean="0"/>
              <a:t> ІІІ </a:t>
            </a:r>
            <a:r>
              <a:rPr lang="ru-RU" dirty="0" err="1" smtClean="0"/>
              <a:t>відміни</a:t>
            </a:r>
            <a:r>
              <a:rPr lang="ru-RU" dirty="0" smtClean="0"/>
              <a:t>  </a:t>
            </a:r>
            <a:r>
              <a:rPr lang="ru-RU" dirty="0" err="1" smtClean="0"/>
              <a:t>закінчується</a:t>
            </a:r>
            <a:r>
              <a:rPr lang="ru-RU" dirty="0" smtClean="0"/>
              <a:t> на б, </a:t>
            </a:r>
            <a:r>
              <a:rPr lang="ru-RU" dirty="0" err="1" smtClean="0"/>
              <a:t>п</a:t>
            </a:r>
            <a:r>
              <a:rPr lang="ru-RU" dirty="0" smtClean="0"/>
              <a:t>, в, м, </a:t>
            </a:r>
            <a:r>
              <a:rPr lang="ru-RU" dirty="0" err="1" smtClean="0"/>
              <a:t>ф</a:t>
            </a:r>
            <a:r>
              <a:rPr lang="ru-RU" dirty="0" smtClean="0"/>
              <a:t>, </a:t>
            </a:r>
            <a:r>
              <a:rPr lang="ru-RU" dirty="0" err="1" smtClean="0"/>
              <a:t>р</a:t>
            </a:r>
            <a:r>
              <a:rPr lang="ru-RU" dirty="0" smtClean="0"/>
              <a:t>, то О.в. </a:t>
            </a:r>
            <a:r>
              <a:rPr lang="ru-RU" dirty="0" err="1" smtClean="0"/>
              <a:t>подовження</a:t>
            </a:r>
            <a:r>
              <a:rPr lang="ru-RU" dirty="0" smtClean="0"/>
              <a:t>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кров`ю</a:t>
            </a:r>
            <a:r>
              <a:rPr lang="ru-RU" dirty="0" smtClean="0"/>
              <a:t>, </a:t>
            </a:r>
            <a:r>
              <a:rPr lang="ru-RU" dirty="0" err="1" smtClean="0"/>
              <a:t>верф`ю</a:t>
            </a:r>
            <a:r>
              <a:rPr lang="ru-RU" dirty="0" smtClean="0"/>
              <a:t>, </a:t>
            </a:r>
            <a:r>
              <a:rPr lang="ru-RU" dirty="0" err="1" smtClean="0"/>
              <a:t>матір`ю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Якщо</a:t>
            </a:r>
            <a:r>
              <a:rPr lang="ru-RU" dirty="0" smtClean="0"/>
              <a:t> основа   ІІІ </a:t>
            </a:r>
            <a:r>
              <a:rPr lang="ru-RU" dirty="0" err="1" smtClean="0"/>
              <a:t>відміни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приголосними</a:t>
            </a:r>
            <a:r>
              <a:rPr lang="ru-RU" dirty="0" smtClean="0"/>
              <a:t>, то в О.в. </a:t>
            </a:r>
            <a:r>
              <a:rPr lang="ru-RU" dirty="0" err="1" smtClean="0"/>
              <a:t>подовження</a:t>
            </a:r>
            <a:r>
              <a:rPr lang="ru-RU" dirty="0" smtClean="0"/>
              <a:t>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Жовчю</a:t>
            </a:r>
            <a:r>
              <a:rPr lang="ru-RU" dirty="0" smtClean="0"/>
              <a:t>, </a:t>
            </a:r>
            <a:r>
              <a:rPr lang="ru-RU" dirty="0" err="1" smtClean="0"/>
              <a:t>повістю</a:t>
            </a:r>
            <a:r>
              <a:rPr lang="ru-RU" dirty="0" smtClean="0"/>
              <a:t>, </a:t>
            </a:r>
            <a:r>
              <a:rPr lang="ru-RU" dirty="0" err="1" smtClean="0"/>
              <a:t>юністю</a:t>
            </a:r>
            <a:r>
              <a:rPr lang="ru-RU" smtClean="0"/>
              <a:t>.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Іменник</a:t>
            </a:r>
            <a:r>
              <a:rPr lang="ru-RU" dirty="0" smtClean="0"/>
              <a:t> –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предмета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b="1" dirty="0" err="1" smtClean="0"/>
              <a:t>хто</a:t>
            </a:r>
            <a:r>
              <a:rPr lang="ru-RU" b="1" dirty="0" smtClean="0"/>
              <a:t>? </a:t>
            </a:r>
            <a:r>
              <a:rPr lang="ru-RU" b="1" dirty="0" err="1" smtClean="0"/>
              <a:t>що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відміни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І </a:t>
            </a:r>
            <a:r>
              <a:rPr lang="ru-RU" b="1" dirty="0" err="1" smtClean="0"/>
              <a:t>відміна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та </a:t>
            </a:r>
            <a:r>
              <a:rPr lang="ru-RU" dirty="0" err="1" smtClean="0"/>
              <a:t>жіночого</a:t>
            </a:r>
            <a:r>
              <a:rPr lang="ru-RU" dirty="0" smtClean="0"/>
              <a:t> роду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закінченням</a:t>
            </a:r>
            <a:r>
              <a:rPr lang="ru-RU" dirty="0" smtClean="0"/>
              <a:t> –а, -я: </a:t>
            </a:r>
            <a:r>
              <a:rPr lang="ru-RU" dirty="0" err="1" smtClean="0"/>
              <a:t>Микола</a:t>
            </a:r>
            <a:r>
              <a:rPr lang="ru-RU" dirty="0" smtClean="0"/>
              <a:t>, школа, земля.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ІІ </a:t>
            </a:r>
            <a:r>
              <a:rPr lang="ru-RU" b="1" dirty="0" err="1" smtClean="0"/>
              <a:t>відміна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роду без </a:t>
            </a:r>
            <a:r>
              <a:rPr lang="ru-RU" dirty="0" err="1" smtClean="0"/>
              <a:t>закінчення</a:t>
            </a:r>
            <a:r>
              <a:rPr lang="ru-RU" dirty="0" smtClean="0"/>
              <a:t>: день, </a:t>
            </a:r>
            <a:r>
              <a:rPr lang="ru-RU" dirty="0" err="1" smtClean="0"/>
              <a:t>син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закінченням</a:t>
            </a:r>
            <a:r>
              <a:rPr lang="ru-RU" dirty="0" smtClean="0"/>
              <a:t> –о: </a:t>
            </a:r>
            <a:r>
              <a:rPr lang="ru-RU" dirty="0" err="1" smtClean="0"/>
              <a:t>батько</a:t>
            </a:r>
            <a:r>
              <a:rPr lang="ru-RU" dirty="0" smtClean="0"/>
              <a:t>, </a:t>
            </a:r>
            <a:r>
              <a:rPr lang="ru-RU" dirty="0" err="1" smtClean="0"/>
              <a:t>дядько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роду на -о, -е, -я: село, море, </a:t>
            </a:r>
            <a:r>
              <a:rPr lang="ru-RU" dirty="0" err="1" smtClean="0"/>
              <a:t>знання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ІІІ </a:t>
            </a:r>
            <a:r>
              <a:rPr lang="ru-RU" b="1" dirty="0" err="1" smtClean="0"/>
              <a:t>відміна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жіночого</a:t>
            </a:r>
            <a:r>
              <a:rPr lang="ru-RU" dirty="0" smtClean="0"/>
              <a:t> роду без </a:t>
            </a:r>
            <a:r>
              <a:rPr lang="ru-RU" dirty="0" err="1" smtClean="0"/>
              <a:t>закінчення</a:t>
            </a:r>
            <a:r>
              <a:rPr lang="ru-RU" dirty="0" smtClean="0"/>
              <a:t>: </a:t>
            </a:r>
            <a:r>
              <a:rPr lang="ru-RU" dirty="0" err="1" smtClean="0"/>
              <a:t>ніч</a:t>
            </a:r>
            <a:r>
              <a:rPr lang="ru-RU" dirty="0" smtClean="0"/>
              <a:t>, </a:t>
            </a:r>
            <a:r>
              <a:rPr lang="ru-RU" dirty="0" err="1" smtClean="0"/>
              <a:t>радість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І</a:t>
            </a:r>
            <a:r>
              <a:rPr lang="pl-PL" b="1" dirty="0" smtClean="0"/>
              <a:t>V </a:t>
            </a:r>
            <a:r>
              <a:rPr lang="ru-RU" b="1" dirty="0" err="1" smtClean="0"/>
              <a:t>відміна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роду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закінченням</a:t>
            </a:r>
            <a:r>
              <a:rPr lang="ru-RU" dirty="0" smtClean="0"/>
              <a:t> –а, -я, </a:t>
            </a:r>
            <a:r>
              <a:rPr lang="ru-RU" dirty="0" err="1" smtClean="0"/>
              <a:t>які</a:t>
            </a:r>
            <a:r>
              <a:rPr lang="ru-RU" dirty="0" smtClean="0"/>
              <a:t> при </a:t>
            </a:r>
            <a:r>
              <a:rPr lang="ru-RU" dirty="0" err="1" smtClean="0"/>
              <a:t>відмінюванні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суфікси</a:t>
            </a:r>
            <a:r>
              <a:rPr lang="ru-RU" dirty="0" smtClean="0"/>
              <a:t> –</a:t>
            </a:r>
            <a:r>
              <a:rPr lang="ru-RU" dirty="0" err="1" smtClean="0"/>
              <a:t>ат</a:t>
            </a:r>
            <a:r>
              <a:rPr lang="ru-RU" dirty="0" smtClean="0"/>
              <a:t>-, -</a:t>
            </a:r>
            <a:r>
              <a:rPr lang="ru-RU" dirty="0" err="1" smtClean="0"/>
              <a:t>ят</a:t>
            </a:r>
            <a:r>
              <a:rPr lang="ru-RU" dirty="0" smtClean="0"/>
              <a:t>-, -</a:t>
            </a:r>
            <a:r>
              <a:rPr lang="ru-RU" dirty="0" err="1" smtClean="0"/>
              <a:t>ен</a:t>
            </a:r>
            <a:r>
              <a:rPr lang="ru-RU" dirty="0" smtClean="0"/>
              <a:t>-: </a:t>
            </a:r>
            <a:r>
              <a:rPr lang="ru-RU" dirty="0" err="1" smtClean="0"/>
              <a:t>лоша-лошати</a:t>
            </a:r>
            <a:r>
              <a:rPr lang="ru-RU" dirty="0" smtClean="0"/>
              <a:t>, </a:t>
            </a:r>
            <a:r>
              <a:rPr lang="ru-RU" dirty="0" err="1" smtClean="0"/>
              <a:t>теля-теляти</a:t>
            </a:r>
            <a:r>
              <a:rPr lang="ru-RU" dirty="0" smtClean="0"/>
              <a:t>, </a:t>
            </a:r>
            <a:r>
              <a:rPr lang="ru-RU" dirty="0" err="1" smtClean="0"/>
              <a:t>ім`я-імені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І </a:t>
            </a:r>
            <a:r>
              <a:rPr lang="ru-RU" b="1" dirty="0" err="1" smtClean="0"/>
              <a:t>відміна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Тверда </a:t>
            </a:r>
            <a:r>
              <a:rPr lang="ru-RU" i="1" dirty="0" err="1" smtClean="0"/>
              <a:t>група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 на </a:t>
            </a:r>
            <a:r>
              <a:rPr lang="ru-RU" dirty="0" err="1" smtClean="0"/>
              <a:t>твердий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: книга, робота, </a:t>
            </a:r>
            <a:r>
              <a:rPr lang="ru-RU" dirty="0" err="1" smtClean="0"/>
              <a:t>стіна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err="1" smtClean="0"/>
              <a:t>М`яка</a:t>
            </a:r>
            <a:r>
              <a:rPr lang="ru-RU" i="1" dirty="0" smtClean="0"/>
              <a:t> </a:t>
            </a:r>
            <a:r>
              <a:rPr lang="ru-RU" i="1" dirty="0" err="1" smtClean="0"/>
              <a:t>група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 на </a:t>
            </a:r>
            <a:r>
              <a:rPr lang="ru-RU" dirty="0" err="1" smtClean="0"/>
              <a:t>м`який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: </a:t>
            </a:r>
            <a:r>
              <a:rPr lang="ru-RU" dirty="0" err="1" smtClean="0"/>
              <a:t>неділя</a:t>
            </a:r>
            <a:r>
              <a:rPr lang="ru-RU" dirty="0" smtClean="0"/>
              <a:t>, </a:t>
            </a:r>
            <a:r>
              <a:rPr lang="ru-RU" dirty="0" err="1" smtClean="0"/>
              <a:t>праця</a:t>
            </a:r>
            <a:r>
              <a:rPr lang="ru-RU" dirty="0" smtClean="0"/>
              <a:t>, </a:t>
            </a:r>
            <a:r>
              <a:rPr lang="ru-RU" dirty="0" err="1" smtClean="0"/>
              <a:t>хвиля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err="1" smtClean="0"/>
              <a:t>Мішана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Іменники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 на </a:t>
            </a:r>
            <a:r>
              <a:rPr lang="ru-RU" dirty="0" err="1" smtClean="0"/>
              <a:t>шиплячий</a:t>
            </a:r>
            <a:r>
              <a:rPr lang="ru-RU" dirty="0" smtClean="0"/>
              <a:t>: задача, межа, теща, </a:t>
            </a:r>
            <a:r>
              <a:rPr lang="ru-RU" dirty="0" err="1" smtClean="0"/>
              <a:t>тиша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 smtClean="0"/>
              <a:t>ІІ відміна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Тверда 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основою на твердий приголосний (крім шиплячих): віз, чуб;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основою на –р, </a:t>
            </a:r>
            <a:r>
              <a:rPr lang="uk-UA" dirty="0" err="1" smtClean="0"/>
              <a:t>-ер</a:t>
            </a:r>
            <a:r>
              <a:rPr lang="uk-UA" dirty="0" smtClean="0"/>
              <a:t>, </a:t>
            </a:r>
            <a:r>
              <a:rPr lang="uk-UA" dirty="0" err="1" smtClean="0"/>
              <a:t>-ір</a:t>
            </a:r>
            <a:r>
              <a:rPr lang="uk-UA" dirty="0" smtClean="0"/>
              <a:t>, </a:t>
            </a:r>
            <a:r>
              <a:rPr lang="uk-UA" dirty="0" err="1" smtClean="0"/>
              <a:t>-ор</a:t>
            </a:r>
            <a:r>
              <a:rPr lang="uk-UA" dirty="0" smtClean="0"/>
              <a:t>, </a:t>
            </a:r>
            <a:r>
              <a:rPr lang="uk-UA" dirty="0" err="1" smtClean="0"/>
              <a:t>-ур</a:t>
            </a:r>
            <a:r>
              <a:rPr lang="uk-UA" dirty="0" smtClean="0"/>
              <a:t> (</a:t>
            </a:r>
            <a:r>
              <a:rPr lang="uk-UA" dirty="0" err="1" smtClean="0"/>
              <a:t>-юр</a:t>
            </a:r>
            <a:r>
              <a:rPr lang="uk-UA" dirty="0" smtClean="0"/>
              <a:t>): майстер, сувенір, професор, гіпюр;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постійно наголошеним </a:t>
            </a:r>
            <a:r>
              <a:rPr lang="uk-UA" dirty="0" err="1" smtClean="0"/>
              <a:t>–ар</a:t>
            </a:r>
            <a:r>
              <a:rPr lang="uk-UA" dirty="0" smtClean="0"/>
              <a:t>, (</a:t>
            </a:r>
            <a:r>
              <a:rPr lang="uk-UA" dirty="0" err="1" smtClean="0"/>
              <a:t>-яр</a:t>
            </a:r>
            <a:r>
              <a:rPr lang="uk-UA" dirty="0" smtClean="0"/>
              <a:t>), </a:t>
            </a:r>
            <a:r>
              <a:rPr lang="uk-UA" dirty="0" err="1" smtClean="0"/>
              <a:t>-ир</a:t>
            </a:r>
            <a:r>
              <a:rPr lang="uk-UA" dirty="0" smtClean="0"/>
              <a:t>: футляр, бригадир;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і </a:t>
            </a:r>
            <a:r>
              <a:rPr lang="uk-UA" dirty="0" err="1" smtClean="0"/>
              <a:t>с.р</a:t>
            </a:r>
            <a:r>
              <a:rPr lang="uk-UA" dirty="0" smtClean="0"/>
              <a:t>. на –о: батько, весло, Петро.</a:t>
            </a:r>
            <a:br>
              <a:rPr lang="uk-UA" dirty="0" smtClean="0"/>
            </a:br>
            <a:endParaRPr lang="uk-UA" dirty="0" smtClean="0"/>
          </a:p>
          <a:p>
            <a:r>
              <a:rPr lang="uk-UA" i="1" dirty="0" smtClean="0"/>
              <a:t>М`яка група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основою на м`який приголосний: день, олівець;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основою на </a:t>
            </a:r>
            <a:r>
              <a:rPr lang="uk-UA" dirty="0" err="1" smtClean="0"/>
              <a:t>–ар</a:t>
            </a:r>
            <a:r>
              <a:rPr lang="uk-UA" dirty="0" smtClean="0"/>
              <a:t>, </a:t>
            </a:r>
            <a:r>
              <a:rPr lang="uk-UA" dirty="0" err="1" smtClean="0"/>
              <a:t>-ир</a:t>
            </a:r>
            <a:r>
              <a:rPr lang="uk-UA" dirty="0" smtClean="0"/>
              <a:t>, якщо ці суфікси завжди ненаголошені, або при відмінюванні наголос переходить на закінчення: лікар, кобзар-кобзаря;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с.р</a:t>
            </a:r>
            <a:r>
              <a:rPr lang="uk-UA" dirty="0" smtClean="0"/>
              <a:t>. на –е, -я без суфіксів </a:t>
            </a:r>
            <a:r>
              <a:rPr lang="uk-UA" dirty="0" err="1" smtClean="0"/>
              <a:t>–ат</a:t>
            </a:r>
            <a:r>
              <a:rPr lang="uk-UA" dirty="0" smtClean="0"/>
              <a:t>, </a:t>
            </a:r>
            <a:r>
              <a:rPr lang="uk-UA" dirty="0" err="1" smtClean="0"/>
              <a:t>-ят</a:t>
            </a:r>
            <a:r>
              <a:rPr lang="uk-UA" dirty="0" smtClean="0"/>
              <a:t>, </a:t>
            </a:r>
            <a:r>
              <a:rPr lang="uk-UA" dirty="0" err="1" smtClean="0"/>
              <a:t>-ен</a:t>
            </a:r>
            <a:r>
              <a:rPr lang="uk-UA" dirty="0" smtClean="0"/>
              <a:t> при відмінюванні: море, знання.</a:t>
            </a:r>
            <a:r>
              <a:rPr lang="uk-UA" i="1" dirty="0" smtClean="0"/>
              <a:t/>
            </a:r>
            <a:br>
              <a:rPr lang="uk-UA" i="1" dirty="0" smtClean="0"/>
            </a:br>
            <a:endParaRPr lang="uk-UA" i="1" dirty="0" smtClean="0"/>
          </a:p>
          <a:p>
            <a:r>
              <a:rPr lang="uk-UA" i="1" dirty="0" smtClean="0"/>
              <a:t>Мішана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. з кінцевим шиплячим основи: дощ, ніж, слухач, товариш;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ч.р</a:t>
            </a:r>
            <a:r>
              <a:rPr lang="uk-UA" dirty="0" smtClean="0"/>
              <a:t> (назви людей за родом їхньої діяльності) з основою на </a:t>
            </a:r>
            <a:r>
              <a:rPr lang="uk-UA" dirty="0" err="1" smtClean="0"/>
              <a:t>–яр</a:t>
            </a:r>
            <a:r>
              <a:rPr lang="uk-UA" dirty="0" smtClean="0"/>
              <a:t> і наголосом на закінченні при відмінюванні: пісняр-пісняра;</a:t>
            </a:r>
            <a:br>
              <a:rPr lang="uk-UA" dirty="0" smtClean="0"/>
            </a:br>
            <a:r>
              <a:rPr lang="uk-UA" dirty="0" smtClean="0"/>
              <a:t>Іменники </a:t>
            </a:r>
            <a:r>
              <a:rPr lang="uk-UA" dirty="0" err="1" smtClean="0"/>
              <a:t>с.р</a:t>
            </a:r>
            <a:r>
              <a:rPr lang="uk-UA" dirty="0" smtClean="0"/>
              <a:t>. на –е після шиплячих: плече, явище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Іменники</a:t>
            </a:r>
            <a:r>
              <a:rPr lang="ru-RU" b="1" dirty="0" smtClean="0"/>
              <a:t> ІІІ та ІV </a:t>
            </a:r>
            <a:r>
              <a:rPr lang="ru-RU" b="1" dirty="0" err="1" smtClean="0"/>
              <a:t>відміни</a:t>
            </a:r>
            <a:r>
              <a:rPr lang="ru-RU" b="1" dirty="0" smtClean="0"/>
              <a:t> на </a:t>
            </a:r>
            <a:r>
              <a:rPr lang="ru-RU" b="1" dirty="0" err="1" smtClean="0"/>
              <a:t>групи</a:t>
            </a:r>
            <a:r>
              <a:rPr lang="ru-RU" b="1" dirty="0" smtClean="0"/>
              <a:t> не </a:t>
            </a:r>
            <a:r>
              <a:rPr lang="ru-RU" b="1" dirty="0" err="1" smtClean="0"/>
              <a:t>поділяються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Відмінювання</a:t>
            </a:r>
            <a:r>
              <a:rPr lang="ru-RU" b="1" dirty="0" smtClean="0"/>
              <a:t> </a:t>
            </a:r>
            <a:r>
              <a:rPr lang="ru-RU" b="1" dirty="0" err="1" smtClean="0"/>
              <a:t>іменників</a:t>
            </a:r>
            <a:r>
              <a:rPr lang="ru-RU" b="1" dirty="0" smtClean="0"/>
              <a:t> І </a:t>
            </a:r>
            <a:r>
              <a:rPr lang="ru-RU" b="1" dirty="0" err="1" smtClean="0"/>
              <a:t>відміни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Відмінки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      Тверда      </a:t>
            </a:r>
            <a:r>
              <a:rPr lang="ru-RU" dirty="0" err="1" smtClean="0"/>
              <a:t>М`яка</a:t>
            </a:r>
            <a:r>
              <a:rPr lang="ru-RU" dirty="0" smtClean="0"/>
              <a:t>          </a:t>
            </a:r>
            <a:r>
              <a:rPr lang="ru-RU" dirty="0" err="1" smtClean="0"/>
              <a:t>Мішана</a:t>
            </a:r>
            <a:r>
              <a:rPr lang="ru-RU" dirty="0" smtClean="0"/>
              <a:t>        </a:t>
            </a:r>
            <a:r>
              <a:rPr lang="ru-RU" dirty="0" err="1" smtClean="0"/>
              <a:t>Множина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Н.             </a:t>
            </a:r>
            <a:r>
              <a:rPr lang="ru-RU" dirty="0" err="1" smtClean="0"/>
              <a:t>хто</a:t>
            </a:r>
            <a:r>
              <a:rPr lang="ru-RU" dirty="0" smtClean="0"/>
              <a:t>? </a:t>
            </a:r>
            <a:r>
              <a:rPr lang="ru-RU" dirty="0" err="1" smtClean="0"/>
              <a:t>що</a:t>
            </a:r>
            <a:r>
              <a:rPr lang="ru-RU" dirty="0" smtClean="0"/>
              <a:t>?       Слива       </a:t>
            </a:r>
            <a:r>
              <a:rPr lang="ru-RU" dirty="0" err="1" smtClean="0"/>
              <a:t>синиця</a:t>
            </a:r>
            <a:r>
              <a:rPr lang="ru-RU" dirty="0" smtClean="0"/>
              <a:t>        груша           </a:t>
            </a:r>
            <a:r>
              <a:rPr lang="ru-RU" dirty="0" err="1" smtClean="0"/>
              <a:t>кімнати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Р.              </a:t>
            </a:r>
            <a:r>
              <a:rPr lang="ru-RU" dirty="0" err="1" smtClean="0"/>
              <a:t>кого?чого</a:t>
            </a:r>
            <a:r>
              <a:rPr lang="ru-RU" dirty="0" smtClean="0"/>
              <a:t>?    </a:t>
            </a:r>
            <a:r>
              <a:rPr lang="ru-RU" dirty="0" err="1" smtClean="0"/>
              <a:t>сливи</a:t>
            </a:r>
            <a:r>
              <a:rPr lang="ru-RU" dirty="0" smtClean="0"/>
              <a:t>      </a:t>
            </a:r>
            <a:r>
              <a:rPr lang="ru-RU" dirty="0" err="1" smtClean="0"/>
              <a:t>синиці</a:t>
            </a:r>
            <a:r>
              <a:rPr lang="ru-RU" dirty="0" smtClean="0"/>
              <a:t>         </a:t>
            </a:r>
            <a:r>
              <a:rPr lang="ru-RU" dirty="0" err="1" smtClean="0"/>
              <a:t>груші</a:t>
            </a:r>
            <a:r>
              <a:rPr lang="ru-RU" dirty="0" smtClean="0"/>
              <a:t>             </a:t>
            </a:r>
            <a:r>
              <a:rPr lang="ru-RU" dirty="0" err="1" smtClean="0"/>
              <a:t>кімнати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Д.             </a:t>
            </a:r>
            <a:r>
              <a:rPr lang="ru-RU" dirty="0" err="1" smtClean="0"/>
              <a:t>кому?чому</a:t>
            </a:r>
            <a:r>
              <a:rPr lang="ru-RU" dirty="0" smtClean="0"/>
              <a:t>?   </a:t>
            </a:r>
            <a:r>
              <a:rPr lang="ru-RU" dirty="0" err="1" smtClean="0"/>
              <a:t>сливі</a:t>
            </a:r>
            <a:r>
              <a:rPr lang="ru-RU" dirty="0" smtClean="0"/>
              <a:t>       </a:t>
            </a:r>
            <a:r>
              <a:rPr lang="ru-RU" dirty="0" err="1" smtClean="0"/>
              <a:t>синиці</a:t>
            </a:r>
            <a:r>
              <a:rPr lang="ru-RU" dirty="0" smtClean="0"/>
              <a:t>         </a:t>
            </a:r>
            <a:r>
              <a:rPr lang="ru-RU" dirty="0" err="1" smtClean="0"/>
              <a:t>груші</a:t>
            </a:r>
            <a:r>
              <a:rPr lang="ru-RU" dirty="0" smtClean="0"/>
              <a:t>             </a:t>
            </a:r>
            <a:r>
              <a:rPr lang="ru-RU" dirty="0" err="1" smtClean="0"/>
              <a:t>кімнатам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З.              </a:t>
            </a:r>
            <a:r>
              <a:rPr lang="ru-RU" dirty="0" err="1" smtClean="0"/>
              <a:t>кого?що</a:t>
            </a:r>
            <a:r>
              <a:rPr lang="ru-RU" dirty="0" smtClean="0"/>
              <a:t>?       сливу       </a:t>
            </a:r>
            <a:r>
              <a:rPr lang="ru-RU" dirty="0" err="1" smtClean="0"/>
              <a:t>синицю</a:t>
            </a:r>
            <a:r>
              <a:rPr lang="ru-RU" dirty="0" smtClean="0"/>
              <a:t>      грушу            </a:t>
            </a:r>
            <a:r>
              <a:rPr lang="ru-RU" dirty="0" err="1" smtClean="0"/>
              <a:t>кімнати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О.             </a:t>
            </a:r>
            <a:r>
              <a:rPr lang="ru-RU" dirty="0" err="1" smtClean="0"/>
              <a:t>ким?чим</a:t>
            </a:r>
            <a:r>
              <a:rPr lang="ru-RU" dirty="0" smtClean="0"/>
              <a:t>?      сливою    синицею   грушею         </a:t>
            </a:r>
            <a:r>
              <a:rPr lang="ru-RU" dirty="0" err="1" smtClean="0"/>
              <a:t>кімнатами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М.            на кому?        на </a:t>
            </a:r>
            <a:r>
              <a:rPr lang="ru-RU" dirty="0" err="1" smtClean="0"/>
              <a:t>сливі</a:t>
            </a:r>
            <a:r>
              <a:rPr lang="ru-RU" dirty="0" smtClean="0"/>
              <a:t>  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синиці</a:t>
            </a:r>
            <a:r>
              <a:rPr lang="ru-RU" dirty="0" smtClean="0"/>
              <a:t>  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груші</a:t>
            </a:r>
            <a:r>
              <a:rPr lang="ru-RU" dirty="0" smtClean="0"/>
              <a:t>       в </a:t>
            </a:r>
            <a:r>
              <a:rPr lang="ru-RU" dirty="0" err="1" smtClean="0"/>
              <a:t>кімнатах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            на </a:t>
            </a:r>
            <a:r>
              <a:rPr lang="ru-RU" dirty="0" err="1" smtClean="0"/>
              <a:t>чому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Кл.                 -                  </a:t>
            </a:r>
            <a:r>
              <a:rPr lang="ru-RU" dirty="0" err="1" smtClean="0"/>
              <a:t>сливо</a:t>
            </a:r>
            <a:r>
              <a:rPr lang="ru-RU" dirty="0" smtClean="0"/>
              <a:t>       синице        груше           </a:t>
            </a:r>
            <a:r>
              <a:rPr lang="ru-RU" dirty="0" err="1" smtClean="0"/>
              <a:t>кімнати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err="1" smtClean="0"/>
              <a:t>Відмінювання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іменників</a:t>
            </a:r>
            <a:r>
              <a:rPr lang="ru-RU" sz="1600" b="1" dirty="0" smtClean="0"/>
              <a:t> ІІ </a:t>
            </a:r>
            <a:r>
              <a:rPr lang="ru-RU" sz="1600" b="1" dirty="0" err="1" smtClean="0"/>
              <a:t>відміни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Відмінки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      Тверда                    </a:t>
            </a:r>
            <a:r>
              <a:rPr lang="ru-RU" sz="1600" dirty="0" err="1" smtClean="0"/>
              <a:t>М`яка</a:t>
            </a:r>
            <a:r>
              <a:rPr lang="ru-RU" sz="1600" dirty="0" smtClean="0"/>
              <a:t>           </a:t>
            </a:r>
            <a:r>
              <a:rPr lang="ru-RU" sz="1600" dirty="0" err="1" smtClean="0"/>
              <a:t>Мішана</a:t>
            </a:r>
            <a:r>
              <a:rPr lang="ru-RU" sz="1600" dirty="0" smtClean="0"/>
              <a:t>           </a:t>
            </a:r>
            <a:r>
              <a:rPr lang="ru-RU" sz="1600" dirty="0" err="1" smtClean="0"/>
              <a:t>Множина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Н.             </a:t>
            </a:r>
            <a:r>
              <a:rPr lang="ru-RU" sz="1600" dirty="0" err="1" smtClean="0"/>
              <a:t>хто</a:t>
            </a:r>
            <a:r>
              <a:rPr lang="ru-RU" sz="1600" dirty="0" smtClean="0"/>
              <a:t>? </a:t>
            </a:r>
            <a:r>
              <a:rPr lang="ru-RU" sz="1600" dirty="0" err="1" smtClean="0"/>
              <a:t>що</a:t>
            </a:r>
            <a:r>
              <a:rPr lang="ru-RU" sz="1600" dirty="0" smtClean="0"/>
              <a:t>?      </a:t>
            </a:r>
            <a:r>
              <a:rPr lang="ru-RU" sz="1600" dirty="0" err="1" smtClean="0"/>
              <a:t>робітник</a:t>
            </a:r>
            <a:r>
              <a:rPr lang="ru-RU" sz="1600" dirty="0" smtClean="0"/>
              <a:t>                 герой            </a:t>
            </a:r>
            <a:r>
              <a:rPr lang="ru-RU" sz="1600" dirty="0" err="1" smtClean="0"/>
              <a:t>обличчя</a:t>
            </a:r>
            <a:r>
              <a:rPr lang="ru-RU" sz="1600" dirty="0" smtClean="0"/>
              <a:t>          </a:t>
            </a:r>
            <a:r>
              <a:rPr lang="ru-RU" sz="1600" dirty="0" err="1" smtClean="0"/>
              <a:t>явища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Р.              </a:t>
            </a:r>
            <a:r>
              <a:rPr lang="ru-RU" sz="1600" dirty="0" err="1" smtClean="0"/>
              <a:t>кого?чого</a:t>
            </a:r>
            <a:r>
              <a:rPr lang="ru-RU" sz="1600" dirty="0" smtClean="0"/>
              <a:t>?  </a:t>
            </a:r>
            <a:r>
              <a:rPr lang="ru-RU" sz="1600" dirty="0" err="1" smtClean="0"/>
              <a:t>робітника</a:t>
            </a:r>
            <a:r>
              <a:rPr lang="ru-RU" sz="1600" dirty="0" smtClean="0"/>
              <a:t>              героя            </a:t>
            </a:r>
            <a:r>
              <a:rPr lang="ru-RU" sz="1600" dirty="0" err="1" smtClean="0"/>
              <a:t>обличчя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Д.             </a:t>
            </a:r>
            <a:r>
              <a:rPr lang="ru-RU" sz="1600" dirty="0" err="1" smtClean="0"/>
              <a:t>кому?чому</a:t>
            </a:r>
            <a:r>
              <a:rPr lang="ru-RU" sz="1600" dirty="0" smtClean="0"/>
              <a:t>? </a:t>
            </a:r>
            <a:r>
              <a:rPr lang="ru-RU" sz="1600" dirty="0" err="1" smtClean="0"/>
              <a:t>робітникові</a:t>
            </a:r>
            <a:r>
              <a:rPr lang="ru-RU" sz="1600" dirty="0" smtClean="0"/>
              <a:t> (у)    </a:t>
            </a:r>
            <a:r>
              <a:rPr lang="ru-RU" sz="1600" dirty="0" err="1" smtClean="0"/>
              <a:t>героєві</a:t>
            </a:r>
            <a:r>
              <a:rPr lang="ru-RU" sz="1600" dirty="0" smtClean="0"/>
              <a:t> (</a:t>
            </a:r>
            <a:r>
              <a:rPr lang="ru-RU" sz="1600" dirty="0" err="1" smtClean="0"/>
              <a:t>ю</a:t>
            </a:r>
            <a:r>
              <a:rPr lang="ru-RU" sz="1600" dirty="0" smtClean="0"/>
              <a:t>)    </a:t>
            </a:r>
            <a:r>
              <a:rPr lang="ru-RU" sz="1600" dirty="0" err="1" smtClean="0"/>
              <a:t>обличчю</a:t>
            </a:r>
            <a:r>
              <a:rPr lang="ru-RU" sz="1600" dirty="0" smtClean="0"/>
              <a:t>          </a:t>
            </a:r>
            <a:r>
              <a:rPr lang="ru-RU" sz="1600" dirty="0" err="1" smtClean="0"/>
              <a:t>явищам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З.              </a:t>
            </a:r>
            <a:r>
              <a:rPr lang="ru-RU" sz="1600" dirty="0" err="1" smtClean="0"/>
              <a:t>кого?що</a:t>
            </a:r>
            <a:r>
              <a:rPr lang="ru-RU" sz="1600" dirty="0" smtClean="0"/>
              <a:t>?     </a:t>
            </a:r>
            <a:r>
              <a:rPr lang="ru-RU" sz="1600" dirty="0" err="1" smtClean="0"/>
              <a:t>робітника</a:t>
            </a:r>
            <a:r>
              <a:rPr lang="ru-RU" sz="1600" dirty="0" smtClean="0"/>
              <a:t>              героя            </a:t>
            </a:r>
            <a:r>
              <a:rPr lang="ru-RU" sz="1600" dirty="0" err="1" smtClean="0"/>
              <a:t>обличчя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явища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О.             </a:t>
            </a:r>
            <a:r>
              <a:rPr lang="ru-RU" sz="1600" dirty="0" err="1" smtClean="0"/>
              <a:t>ким?чим</a:t>
            </a:r>
            <a:r>
              <a:rPr lang="ru-RU" sz="1600" dirty="0" smtClean="0"/>
              <a:t>?    </a:t>
            </a:r>
            <a:r>
              <a:rPr lang="ru-RU" sz="1600" dirty="0" err="1" smtClean="0"/>
              <a:t>робітником</a:t>
            </a:r>
            <a:r>
              <a:rPr lang="ru-RU" sz="1600" dirty="0" smtClean="0"/>
              <a:t>           </a:t>
            </a:r>
            <a:r>
              <a:rPr lang="ru-RU" sz="1600" dirty="0" err="1" smtClean="0"/>
              <a:t>героєм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обличчям</a:t>
            </a:r>
            <a:r>
              <a:rPr lang="ru-RU" sz="1600" dirty="0" smtClean="0"/>
              <a:t>       </a:t>
            </a:r>
            <a:r>
              <a:rPr lang="ru-RU" sz="1600" dirty="0" err="1" smtClean="0"/>
              <a:t>явищем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М.            на кому?      на </a:t>
            </a:r>
            <a:r>
              <a:rPr lang="ru-RU" sz="1600" dirty="0" err="1" smtClean="0"/>
              <a:t>робітникові</a:t>
            </a:r>
            <a:r>
              <a:rPr lang="ru-RU" sz="1600" dirty="0" smtClean="0"/>
              <a:t>(у) на </a:t>
            </a:r>
            <a:r>
              <a:rPr lang="ru-RU" sz="1600" dirty="0" err="1" smtClean="0"/>
              <a:t>героєві</a:t>
            </a:r>
            <a:r>
              <a:rPr lang="ru-RU" sz="1600" dirty="0" smtClean="0"/>
              <a:t>(у)на </a:t>
            </a:r>
            <a:r>
              <a:rPr lang="ru-RU" sz="1600" dirty="0" err="1" smtClean="0"/>
              <a:t>обличчі</a:t>
            </a:r>
            <a:r>
              <a:rPr lang="ru-RU" sz="1600" dirty="0" smtClean="0"/>
              <a:t>     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явищах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               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?</a:t>
            </a:r>
            <a:br>
              <a:rPr lang="ru-RU" sz="1600" dirty="0" smtClean="0"/>
            </a:br>
            <a:r>
              <a:rPr lang="ru-RU" sz="1600" dirty="0" smtClean="0"/>
              <a:t>Кл.                 -               </a:t>
            </a:r>
            <a:r>
              <a:rPr lang="ru-RU" sz="1600" dirty="0" err="1" smtClean="0"/>
              <a:t>робітнику</a:t>
            </a:r>
            <a:r>
              <a:rPr lang="ru-RU" sz="1600" dirty="0" smtClean="0"/>
              <a:t>                герою            </a:t>
            </a:r>
            <a:r>
              <a:rPr lang="ru-RU" sz="1600" dirty="0" err="1" smtClean="0"/>
              <a:t>обличчя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явища</a:t>
            </a: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/>
              <a:t>Відмінювання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іменників</a:t>
            </a:r>
            <a:r>
              <a:rPr lang="ru-RU" sz="1800" b="1" dirty="0" smtClean="0"/>
              <a:t> ІІІ </a:t>
            </a:r>
            <a:r>
              <a:rPr lang="ru-RU" sz="1800" b="1" dirty="0" err="1" smtClean="0"/>
              <a:t>відміни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Відмінки</a:t>
            </a:r>
            <a:r>
              <a:rPr lang="ru-RU" sz="1800" dirty="0" smtClean="0"/>
              <a:t>  </a:t>
            </a:r>
            <a:r>
              <a:rPr lang="ru-RU" sz="1800" dirty="0" err="1" smtClean="0"/>
              <a:t>Питання</a:t>
            </a:r>
            <a:r>
              <a:rPr lang="ru-RU" sz="1800" dirty="0" smtClean="0"/>
              <a:t>       </a:t>
            </a:r>
            <a:r>
              <a:rPr lang="ru-RU" sz="1800" dirty="0" err="1" smtClean="0"/>
              <a:t>Однина</a:t>
            </a:r>
            <a:r>
              <a:rPr lang="ru-RU" sz="1800" dirty="0" smtClean="0"/>
              <a:t>                                       </a:t>
            </a:r>
            <a:r>
              <a:rPr lang="ru-RU" sz="1800" dirty="0" err="1" smtClean="0"/>
              <a:t>Множина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Н.               </a:t>
            </a:r>
            <a:r>
              <a:rPr lang="ru-RU" sz="1800" dirty="0" err="1" smtClean="0"/>
              <a:t>хто?що</a:t>
            </a:r>
            <a:r>
              <a:rPr lang="ru-RU" sz="1800" dirty="0" smtClean="0"/>
              <a:t>?       </a:t>
            </a:r>
            <a:r>
              <a:rPr lang="ru-RU" sz="1800" dirty="0" err="1" smtClean="0"/>
              <a:t>Піч</a:t>
            </a:r>
            <a:r>
              <a:rPr lang="ru-RU" sz="1800" dirty="0" smtClean="0"/>
              <a:t>                      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              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 </a:t>
            </a:r>
            <a:r>
              <a:rPr lang="ru-RU" sz="1800" dirty="0" err="1" smtClean="0"/>
              <a:t>матері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Р.               </a:t>
            </a:r>
            <a:r>
              <a:rPr lang="ru-RU" sz="1800" dirty="0" err="1" smtClean="0"/>
              <a:t>кого?чого</a:t>
            </a:r>
            <a:r>
              <a:rPr lang="ru-RU" sz="1800" dirty="0" smtClean="0"/>
              <a:t>?  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      </a:t>
            </a:r>
            <a:r>
              <a:rPr lang="ru-RU" sz="1800" dirty="0" err="1" smtClean="0"/>
              <a:t>матері</a:t>
            </a:r>
            <a:r>
              <a:rPr lang="ru-RU" sz="1800" dirty="0" smtClean="0"/>
              <a:t>            печей            </a:t>
            </a:r>
            <a:r>
              <a:rPr lang="ru-RU" sz="1800" dirty="0" err="1" smtClean="0"/>
              <a:t>матерів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Д.               </a:t>
            </a:r>
            <a:r>
              <a:rPr lang="ru-RU" sz="1800" dirty="0" err="1" smtClean="0"/>
              <a:t>кому?чому</a:t>
            </a:r>
            <a:r>
              <a:rPr lang="ru-RU" sz="1800" dirty="0" smtClean="0"/>
              <a:t>?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      </a:t>
            </a:r>
            <a:r>
              <a:rPr lang="ru-RU" sz="1800" dirty="0" err="1" smtClean="0"/>
              <a:t>матері</a:t>
            </a:r>
            <a:r>
              <a:rPr lang="ru-RU" sz="1800" dirty="0" smtClean="0"/>
              <a:t>            печам            матерям</a:t>
            </a:r>
            <a:br>
              <a:rPr lang="ru-RU" sz="1800" dirty="0" smtClean="0"/>
            </a:br>
            <a:r>
              <a:rPr lang="ru-RU" sz="1800" dirty="0" smtClean="0"/>
              <a:t>З.               </a:t>
            </a:r>
            <a:r>
              <a:rPr lang="ru-RU" sz="1800" dirty="0" err="1" smtClean="0"/>
              <a:t>кого?що</a:t>
            </a:r>
            <a:r>
              <a:rPr lang="ru-RU" sz="1800" dirty="0" smtClean="0"/>
              <a:t>?      </a:t>
            </a:r>
            <a:r>
              <a:rPr lang="ru-RU" sz="1800" dirty="0" err="1" smtClean="0"/>
              <a:t>піч</a:t>
            </a:r>
            <a:r>
              <a:rPr lang="ru-RU" sz="1800" dirty="0" smtClean="0"/>
              <a:t>                        </a:t>
            </a:r>
            <a:r>
              <a:rPr lang="ru-RU" sz="1800" dirty="0" err="1" smtClean="0"/>
              <a:t>матір</a:t>
            </a:r>
            <a:r>
              <a:rPr lang="ru-RU" sz="1800" dirty="0" smtClean="0"/>
              <a:t>             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 </a:t>
            </a:r>
            <a:r>
              <a:rPr lang="ru-RU" sz="1800" dirty="0" err="1" smtClean="0"/>
              <a:t>матерів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О.              </a:t>
            </a:r>
            <a:r>
              <a:rPr lang="ru-RU" sz="1800" dirty="0" err="1" smtClean="0"/>
              <a:t>ким?чим</a:t>
            </a:r>
            <a:r>
              <a:rPr lang="ru-RU" sz="1800" dirty="0" smtClean="0"/>
              <a:t>?     </a:t>
            </a:r>
            <a:r>
              <a:rPr lang="ru-RU" sz="1800" dirty="0" err="1" smtClean="0"/>
              <a:t>піччю</a:t>
            </a:r>
            <a:r>
              <a:rPr lang="ru-RU" sz="1800" dirty="0" smtClean="0"/>
              <a:t>                   </a:t>
            </a:r>
            <a:r>
              <a:rPr lang="ru-RU" sz="1800" dirty="0" err="1" smtClean="0"/>
              <a:t>матір`ю</a:t>
            </a:r>
            <a:r>
              <a:rPr lang="ru-RU" sz="1800" dirty="0" smtClean="0"/>
              <a:t>          печами         матерями</a:t>
            </a:r>
            <a:br>
              <a:rPr lang="ru-RU" sz="1800" dirty="0" smtClean="0"/>
            </a:br>
            <a:r>
              <a:rPr lang="ru-RU" sz="1800" dirty="0" smtClean="0"/>
              <a:t>М.             на кому?       на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  </a:t>
            </a:r>
            <a:r>
              <a:rPr lang="ru-RU" sz="1800" dirty="0" err="1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</a:t>
            </a:r>
            <a:r>
              <a:rPr lang="ru-RU" sz="1800" dirty="0" smtClean="0"/>
              <a:t>       </a:t>
            </a:r>
            <a:r>
              <a:rPr lang="ru-RU" sz="1800" dirty="0" err="1" smtClean="0"/>
              <a:t>на</a:t>
            </a:r>
            <a:r>
              <a:rPr lang="ru-RU" sz="1800" dirty="0" smtClean="0"/>
              <a:t> печах       на матерях</a:t>
            </a:r>
            <a:br>
              <a:rPr lang="ru-RU" sz="1800" dirty="0" smtClean="0"/>
            </a:br>
            <a:r>
              <a:rPr lang="ru-RU" sz="1800" dirty="0" smtClean="0"/>
              <a:t>                  на </a:t>
            </a:r>
            <a:r>
              <a:rPr lang="ru-RU" sz="1800" dirty="0" err="1" smtClean="0"/>
              <a:t>чому</a:t>
            </a:r>
            <a:r>
              <a:rPr lang="ru-RU" sz="1800" dirty="0" smtClean="0"/>
              <a:t>?</a:t>
            </a:r>
            <a:br>
              <a:rPr lang="ru-RU" sz="1800" dirty="0" smtClean="0"/>
            </a:br>
            <a:r>
              <a:rPr lang="ru-RU" sz="1800" dirty="0" smtClean="0"/>
              <a:t>Кл.                 -                 </a:t>
            </a:r>
            <a:r>
              <a:rPr lang="ru-RU" sz="1800" dirty="0" err="1" smtClean="0"/>
              <a:t>пече</a:t>
            </a:r>
            <a:r>
              <a:rPr lang="ru-RU" sz="1800" dirty="0" smtClean="0"/>
              <a:t>                     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               </a:t>
            </a:r>
            <a:r>
              <a:rPr lang="ru-RU" sz="1800" dirty="0" err="1" smtClean="0"/>
              <a:t>печі</a:t>
            </a:r>
            <a:r>
              <a:rPr lang="ru-RU" sz="1800" dirty="0" smtClean="0"/>
              <a:t>                 </a:t>
            </a:r>
            <a:r>
              <a:rPr lang="ru-RU" sz="1800" dirty="0" err="1" smtClean="0"/>
              <a:t>матері</a:t>
            </a:r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b="1" dirty="0" err="1" smtClean="0"/>
              <a:t>Відмінювання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іменників</a:t>
            </a:r>
            <a:r>
              <a:rPr lang="ru-RU" sz="1600" b="1" dirty="0" smtClean="0"/>
              <a:t> ІV </a:t>
            </a:r>
            <a:r>
              <a:rPr lang="ru-RU" sz="1600" b="1" dirty="0" err="1" smtClean="0"/>
              <a:t>відміни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Відмінки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         </a:t>
            </a:r>
            <a:r>
              <a:rPr lang="ru-RU" sz="1600" dirty="0" err="1" smtClean="0"/>
              <a:t>Однина</a:t>
            </a:r>
            <a:r>
              <a:rPr lang="ru-RU" sz="1600" dirty="0" smtClean="0"/>
              <a:t>                                        </a:t>
            </a:r>
            <a:r>
              <a:rPr lang="ru-RU" sz="1600" dirty="0" err="1" smtClean="0"/>
              <a:t>Множина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Н.              </a:t>
            </a:r>
            <a:r>
              <a:rPr lang="ru-RU" sz="1600" dirty="0" err="1" smtClean="0"/>
              <a:t>хто</a:t>
            </a:r>
            <a:r>
              <a:rPr lang="ru-RU" sz="1600" dirty="0" smtClean="0"/>
              <a:t>? </a:t>
            </a:r>
            <a:r>
              <a:rPr lang="ru-RU" sz="1600" dirty="0" err="1" smtClean="0"/>
              <a:t>що</a:t>
            </a:r>
            <a:r>
              <a:rPr lang="ru-RU" sz="1600" dirty="0" smtClean="0"/>
              <a:t>?        </a:t>
            </a:r>
            <a:r>
              <a:rPr lang="ru-RU" sz="1600" dirty="0" err="1" smtClean="0"/>
              <a:t>Лоша</a:t>
            </a:r>
            <a:r>
              <a:rPr lang="ru-RU" sz="1600" dirty="0" smtClean="0"/>
              <a:t>                   </a:t>
            </a:r>
            <a:r>
              <a:rPr lang="ru-RU" sz="1600" dirty="0" err="1" smtClean="0"/>
              <a:t>плем`я</a:t>
            </a:r>
            <a:r>
              <a:rPr lang="ru-RU" sz="1600" dirty="0" smtClean="0"/>
              <a:t>            </a:t>
            </a:r>
            <a:r>
              <a:rPr lang="ru-RU" sz="1600" dirty="0" err="1" smtClean="0"/>
              <a:t>лошата</a:t>
            </a:r>
            <a:r>
              <a:rPr lang="ru-RU" sz="1600" dirty="0" smtClean="0"/>
              <a:t>            племена</a:t>
            </a:r>
            <a:br>
              <a:rPr lang="ru-RU" sz="1600" dirty="0" smtClean="0"/>
            </a:br>
            <a:r>
              <a:rPr lang="ru-RU" sz="1600" dirty="0" smtClean="0"/>
              <a:t>Р.              </a:t>
            </a:r>
            <a:r>
              <a:rPr lang="ru-RU" sz="1600" dirty="0" err="1" smtClean="0"/>
              <a:t>кого?чого</a:t>
            </a:r>
            <a:r>
              <a:rPr lang="ru-RU" sz="1600" dirty="0" smtClean="0"/>
              <a:t>?    </a:t>
            </a:r>
            <a:r>
              <a:rPr lang="ru-RU" sz="1600" dirty="0" err="1" smtClean="0"/>
              <a:t>лошати</a:t>
            </a:r>
            <a:r>
              <a:rPr lang="ru-RU" sz="1600" dirty="0" smtClean="0"/>
              <a:t>                </a:t>
            </a:r>
            <a:r>
              <a:rPr lang="ru-RU" sz="1600" dirty="0" err="1" smtClean="0"/>
              <a:t>племені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лошат</a:t>
            </a:r>
            <a:r>
              <a:rPr lang="ru-RU" sz="1600" dirty="0" smtClean="0"/>
              <a:t>              племен</a:t>
            </a:r>
            <a:br>
              <a:rPr lang="ru-RU" sz="1600" dirty="0" smtClean="0"/>
            </a:br>
            <a:r>
              <a:rPr lang="ru-RU" sz="1600" dirty="0" smtClean="0"/>
              <a:t>Д.             </a:t>
            </a:r>
            <a:r>
              <a:rPr lang="ru-RU" sz="1600" dirty="0" err="1" smtClean="0"/>
              <a:t>кому?чому</a:t>
            </a:r>
            <a:r>
              <a:rPr lang="ru-RU" sz="1600" dirty="0" smtClean="0"/>
              <a:t>?  </a:t>
            </a:r>
            <a:r>
              <a:rPr lang="ru-RU" sz="1600" dirty="0" err="1" smtClean="0"/>
              <a:t>лошаті</a:t>
            </a:r>
            <a:r>
              <a:rPr lang="ru-RU" sz="1600" dirty="0" smtClean="0"/>
              <a:t>                 </a:t>
            </a:r>
            <a:r>
              <a:rPr lang="ru-RU" sz="1600" dirty="0" err="1" smtClean="0"/>
              <a:t>племені</a:t>
            </a:r>
            <a:r>
              <a:rPr lang="ru-RU" sz="1600" dirty="0" smtClean="0"/>
              <a:t>          </a:t>
            </a:r>
            <a:r>
              <a:rPr lang="ru-RU" sz="1600" dirty="0" err="1" smtClean="0"/>
              <a:t>лошатам</a:t>
            </a:r>
            <a:r>
              <a:rPr lang="ru-RU" sz="1600" dirty="0" smtClean="0"/>
              <a:t>         племенам</a:t>
            </a:r>
            <a:br>
              <a:rPr lang="ru-RU" sz="1600" dirty="0" smtClean="0"/>
            </a:br>
            <a:r>
              <a:rPr lang="ru-RU" sz="1600" dirty="0" smtClean="0"/>
              <a:t>З.              </a:t>
            </a:r>
            <a:r>
              <a:rPr lang="ru-RU" sz="1600" dirty="0" err="1" smtClean="0"/>
              <a:t>кого?що</a:t>
            </a:r>
            <a:r>
              <a:rPr lang="ru-RU" sz="1600" dirty="0" smtClean="0"/>
              <a:t>?      </a:t>
            </a:r>
            <a:r>
              <a:rPr lang="ru-RU" sz="1600" dirty="0" err="1" smtClean="0"/>
              <a:t>лошат</a:t>
            </a:r>
            <a:r>
              <a:rPr lang="ru-RU" sz="1600" dirty="0" smtClean="0"/>
              <a:t>                  </a:t>
            </a:r>
            <a:r>
              <a:rPr lang="ru-RU" sz="1600" dirty="0" err="1" smtClean="0"/>
              <a:t>плем`я</a:t>
            </a:r>
            <a:r>
              <a:rPr lang="ru-RU" sz="1600" dirty="0" smtClean="0"/>
              <a:t>            </a:t>
            </a:r>
            <a:r>
              <a:rPr lang="ru-RU" sz="1600" dirty="0" err="1" smtClean="0"/>
              <a:t>лошата</a:t>
            </a:r>
            <a:r>
              <a:rPr lang="ru-RU" sz="1600" dirty="0" smtClean="0"/>
              <a:t>             племена       </a:t>
            </a:r>
            <a:br>
              <a:rPr lang="ru-RU" sz="1600" dirty="0" smtClean="0"/>
            </a:br>
            <a:r>
              <a:rPr lang="ru-RU" sz="1600" dirty="0" smtClean="0"/>
              <a:t>О.             </a:t>
            </a:r>
            <a:r>
              <a:rPr lang="ru-RU" sz="1600" dirty="0" err="1" smtClean="0"/>
              <a:t>ким?чим</a:t>
            </a:r>
            <a:r>
              <a:rPr lang="ru-RU" sz="1600" dirty="0" smtClean="0"/>
              <a:t>?     </a:t>
            </a:r>
            <a:r>
              <a:rPr lang="ru-RU" sz="1600" dirty="0" err="1" smtClean="0"/>
              <a:t>лошам</a:t>
            </a:r>
            <a:r>
              <a:rPr lang="ru-RU" sz="1600" dirty="0" smtClean="0"/>
              <a:t>                 </a:t>
            </a:r>
            <a:r>
              <a:rPr lang="ru-RU" sz="1600" dirty="0" err="1" smtClean="0"/>
              <a:t>плем`ям</a:t>
            </a:r>
            <a:r>
              <a:rPr lang="ru-RU" sz="1600" dirty="0" smtClean="0"/>
              <a:t>         </a:t>
            </a:r>
            <a:r>
              <a:rPr lang="ru-RU" sz="1600" dirty="0" err="1" smtClean="0"/>
              <a:t>лошатами</a:t>
            </a:r>
            <a:r>
              <a:rPr lang="ru-RU" sz="1600" dirty="0" smtClean="0"/>
              <a:t>        племенами</a:t>
            </a:r>
            <a:br>
              <a:rPr lang="ru-RU" sz="1600" dirty="0" smtClean="0"/>
            </a:br>
            <a:r>
              <a:rPr lang="ru-RU" sz="1600" dirty="0" smtClean="0"/>
              <a:t>                                                                      (племенем)</a:t>
            </a:r>
            <a:br>
              <a:rPr lang="ru-RU" sz="1600" dirty="0" smtClean="0"/>
            </a:br>
            <a:r>
              <a:rPr lang="ru-RU" sz="1600" dirty="0" smtClean="0"/>
              <a:t>М.            на кому?       на </a:t>
            </a:r>
            <a:r>
              <a:rPr lang="ru-RU" sz="1600" dirty="0" err="1" smtClean="0"/>
              <a:t>лошаті</a:t>
            </a:r>
            <a:r>
              <a:rPr lang="ru-RU" sz="1600" dirty="0" smtClean="0"/>
              <a:t>           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племені</a:t>
            </a:r>
            <a:r>
              <a:rPr lang="ru-RU" sz="1600" dirty="0" smtClean="0"/>
              <a:t>     </a:t>
            </a:r>
            <a:r>
              <a:rPr lang="ru-RU" sz="1600" dirty="0" err="1" smtClean="0"/>
              <a:t>на</a:t>
            </a:r>
            <a:r>
              <a:rPr lang="ru-RU" sz="1600" dirty="0" smtClean="0"/>
              <a:t> </a:t>
            </a:r>
            <a:r>
              <a:rPr lang="ru-RU" sz="1600" dirty="0" err="1" smtClean="0"/>
              <a:t>лошатах</a:t>
            </a:r>
            <a:r>
              <a:rPr lang="ru-RU" sz="1600" dirty="0" smtClean="0"/>
              <a:t>     </a:t>
            </a:r>
            <a:r>
              <a:rPr lang="ru-RU" sz="1600" dirty="0" err="1" smtClean="0"/>
              <a:t>на</a:t>
            </a:r>
            <a:r>
              <a:rPr lang="ru-RU" sz="1600" dirty="0" smtClean="0"/>
              <a:t> племенах</a:t>
            </a:r>
            <a:br>
              <a:rPr lang="ru-RU" sz="1600" dirty="0" smtClean="0"/>
            </a:br>
            <a:r>
              <a:rPr lang="ru-RU" sz="1600" dirty="0" smtClean="0"/>
              <a:t>                 на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?</a:t>
            </a:r>
            <a:br>
              <a:rPr lang="ru-RU" sz="1600" dirty="0" smtClean="0"/>
            </a:br>
            <a:r>
              <a:rPr lang="ru-RU" sz="1600" dirty="0" smtClean="0"/>
              <a:t>Кл.                 -               </a:t>
            </a:r>
            <a:r>
              <a:rPr lang="ru-RU" sz="1600" dirty="0" err="1" smtClean="0"/>
              <a:t>лоша</a:t>
            </a:r>
            <a:r>
              <a:rPr lang="ru-RU" sz="1600" dirty="0" smtClean="0"/>
              <a:t>                      </a:t>
            </a:r>
            <a:r>
              <a:rPr lang="ru-RU" sz="1600" dirty="0" err="1" smtClean="0"/>
              <a:t>плем`я</a:t>
            </a:r>
            <a:r>
              <a:rPr lang="ru-RU" sz="1600" dirty="0" smtClean="0"/>
              <a:t>            </a:t>
            </a:r>
            <a:r>
              <a:rPr lang="ru-RU" sz="1600" dirty="0" err="1" smtClean="0"/>
              <a:t>лошата</a:t>
            </a:r>
            <a:r>
              <a:rPr lang="ru-RU" sz="1600" dirty="0" smtClean="0"/>
              <a:t>             племена</a:t>
            </a: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240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ВІДМІНЮВАННЯ ІМЕННИКІВ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ІМЕННИКІВ</dc:title>
  <dc:creator>1</dc:creator>
  <cp:lastModifiedBy>1</cp:lastModifiedBy>
  <cp:revision>2</cp:revision>
  <dcterms:created xsi:type="dcterms:W3CDTF">2017-02-27T10:24:43Z</dcterms:created>
  <dcterms:modified xsi:type="dcterms:W3CDTF">2017-02-27T10:34:55Z</dcterms:modified>
</cp:coreProperties>
</file>