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048"/>
    <a:srgbClr val="FFE1FF"/>
    <a:srgbClr val="FFCCFF"/>
    <a:srgbClr val="F6F6F6"/>
    <a:srgbClr val="454140"/>
    <a:srgbClr val="E9E0C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754976FE-E4B0-4743-B453-0E44EC68399E}">
      <dgm:prSet phldrT="[Text]"/>
      <dgm:spPr/>
      <dgm:t>
        <a:bodyPr rtlCol="0"/>
        <a:lstStyle/>
        <a:p>
          <a:pPr rtl="0"/>
          <a:r>
            <a:rPr lang="uk-UA" dirty="0" smtClean="0"/>
            <a:t>Київська</a:t>
          </a:r>
          <a:endParaRPr lang="ru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D9FEAA5-C005-491D-B43A-D4F62D2E4495}" type="parTrans" cxnId="{76698416-48B6-446C-BC4D-BBB529F863E9}">
      <dgm:prSet/>
      <dgm:spPr/>
      <dgm:t>
        <a:bodyPr rtlCol="0"/>
        <a:lstStyle/>
        <a:p>
          <a:pPr rtl="0"/>
          <a:endParaRPr lang="en-US"/>
        </a:p>
      </dgm:t>
    </dgm:pt>
    <dgm:pt modelId="{C2AD5ED6-AB5F-4192-9A90-DE66475C951C}" type="sibTrans" cxnId="{76698416-48B6-446C-BC4D-BBB529F863E9}">
      <dgm:prSet/>
      <dgm:spPr/>
      <dgm:t>
        <a:bodyPr rtlCol="0"/>
        <a:lstStyle/>
        <a:p>
          <a:pPr rtl="0"/>
          <a:endParaRPr lang="en-US"/>
        </a:p>
      </dgm:t>
    </dgm:pt>
    <dgm:pt modelId="{8129FD2A-3327-4A99-8DA3-3ED69C380BBF}">
      <dgm:prSet phldrT="[Text]"/>
      <dgm:spPr/>
      <dgm:t>
        <a:bodyPr rtlCol="0"/>
        <a:lstStyle/>
        <a:p>
          <a:pPr rtl="0"/>
          <a:r>
            <a:rPr lang="uk-UA" dirty="0" smtClean="0"/>
            <a:t>Дніпропетровська</a:t>
          </a:r>
          <a:endParaRPr lang="ru" dirty="0"/>
        </a:p>
      </dgm:t>
    </dgm:pt>
    <dgm:pt modelId="{7DD5F013-3D04-49E8-82EB-A8639C5DF3F3}" type="parTrans" cxnId="{3CCD9ABD-CF95-40F9-A5E9-A867124D36C2}">
      <dgm:prSet/>
      <dgm:spPr/>
      <dgm:t>
        <a:bodyPr rtlCol="0"/>
        <a:lstStyle/>
        <a:p>
          <a:pPr rtl="0"/>
          <a:endParaRPr lang="en-US"/>
        </a:p>
      </dgm:t>
    </dgm:pt>
    <dgm:pt modelId="{A8260337-4981-49E0-A0A2-2BCA817F7F39}" type="sibTrans" cxnId="{3CCD9ABD-CF95-40F9-A5E9-A867124D36C2}">
      <dgm:prSet/>
      <dgm:spPr/>
      <dgm:t>
        <a:bodyPr rtlCol="0"/>
        <a:lstStyle/>
        <a:p>
          <a:pPr rtl="0"/>
          <a:endParaRPr lang="en-US"/>
        </a:p>
      </dgm:t>
    </dgm:pt>
    <dgm:pt modelId="{B1295C8C-8D1F-43C6-82C9-E9A0C9D69E91}">
      <dgm:prSet phldrT="[Text]"/>
      <dgm:spPr>
        <a:solidFill>
          <a:srgbClr val="454140"/>
        </a:solidFill>
        <a:ln>
          <a:noFill/>
        </a:ln>
      </dgm:spPr>
      <dgm:t>
        <a:bodyPr rtlCol="0"/>
        <a:lstStyle/>
        <a:p>
          <a:pPr rtl="0"/>
          <a:r>
            <a:rPr lang="uk-UA" dirty="0" smtClean="0">
              <a:solidFill>
                <a:schemeClr val="bg1"/>
              </a:solidFill>
            </a:rPr>
            <a:t>2 група: </a:t>
          </a:r>
          <a:endParaRPr lang="ru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E5C704B0-DB8C-4E8C-A7B3-49A7A120BF7B}" type="parTrans" cxnId="{47137A9B-2AFD-43A1-BF60-A42D27E140F6}">
      <dgm:prSet/>
      <dgm:spPr/>
      <dgm:t>
        <a:bodyPr rtlCol="0"/>
        <a:lstStyle/>
        <a:p>
          <a:pPr rtl="0"/>
          <a:endParaRPr lang="en-US"/>
        </a:p>
      </dgm:t>
    </dgm:pt>
    <dgm:pt modelId="{8C31FF87-D786-498F-B4F8-FA4F5650B856}" type="sibTrans" cxnId="{47137A9B-2AFD-43A1-BF60-A42D27E140F6}">
      <dgm:prSet/>
      <dgm:spPr/>
      <dgm:t>
        <a:bodyPr rtlCol="0"/>
        <a:lstStyle/>
        <a:p>
          <a:pPr rtl="0"/>
          <a:endParaRPr lang="en-US"/>
        </a:p>
      </dgm:t>
    </dgm:pt>
    <dgm:pt modelId="{3DC9E84D-4109-41D9-B23B-CD33F63307C9}">
      <dgm:prSet phldrT="[Text]"/>
      <dgm:spPr/>
      <dgm:t>
        <a:bodyPr/>
        <a:lstStyle/>
        <a:p>
          <a:r>
            <a:rPr lang="uk-UA" dirty="0" smtClean="0"/>
            <a:t>Запорізька</a:t>
          </a:r>
          <a:endParaRPr lang="ru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D44FDFB6-DCEB-482B-A44F-4AD4680B4845}" type="parTrans" cxnId="{7A48A55B-5522-4A42-ADC5-ACE0221D155E}">
      <dgm:prSet/>
      <dgm:spPr/>
      <dgm:t>
        <a:bodyPr rtlCol="0"/>
        <a:lstStyle/>
        <a:p>
          <a:pPr rtl="0"/>
          <a:endParaRPr lang="en-US"/>
        </a:p>
      </dgm:t>
    </dgm:pt>
    <dgm:pt modelId="{EF816448-0FE2-4DFA-B1FE-96F43A2497E4}" type="sibTrans" cxnId="{7A48A55B-5522-4A42-ADC5-ACE0221D155E}">
      <dgm:prSet/>
      <dgm:spPr/>
      <dgm:t>
        <a:bodyPr rtlCol="0"/>
        <a:lstStyle/>
        <a:p>
          <a:pPr rtl="0"/>
          <a:endParaRPr lang="en-US"/>
        </a:p>
      </dgm:t>
    </dgm:pt>
    <dgm:pt modelId="{7E505937-A1D1-4FCF-B857-F28870C2B438}">
      <dgm:prSet phldrT="[Text]"/>
      <dgm:spPr>
        <a:solidFill>
          <a:srgbClr val="A02048"/>
        </a:solidFill>
        <a:ln>
          <a:noFill/>
        </a:ln>
      </dgm:spPr>
      <dgm:t>
        <a:bodyPr rtlCol="0"/>
        <a:lstStyle/>
        <a:p>
          <a:pPr rtl="0"/>
          <a:r>
            <a:rPr lang="uk-UA" dirty="0" smtClean="0">
              <a:solidFill>
                <a:schemeClr val="bg1"/>
              </a:solidFill>
            </a:rPr>
            <a:t>1 група: </a:t>
          </a:r>
          <a:endParaRPr lang="ru-RU" noProof="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3B7DB6A5-4C5E-46B9-A357-36BB8E4D8D85}" type="sibTrans" cxnId="{2577AF47-547F-47F7-A484-871FB3256470}">
      <dgm:prSet/>
      <dgm:spPr/>
      <dgm:t>
        <a:bodyPr rtlCol="0"/>
        <a:lstStyle/>
        <a:p>
          <a:pPr rtl="0"/>
          <a:endParaRPr lang="en-US"/>
        </a:p>
      </dgm:t>
    </dgm:pt>
    <dgm:pt modelId="{C7132FAD-B185-4405-ABD4-A30DEAC13416}" type="parTrans" cxnId="{2577AF47-547F-47F7-A484-871FB3256470}">
      <dgm:prSet/>
      <dgm:spPr/>
      <dgm:t>
        <a:bodyPr rtlCol="0"/>
        <a:lstStyle/>
        <a:p>
          <a:pPr rtl="0"/>
          <a:endParaRPr lang="en-US"/>
        </a:p>
      </dgm:t>
    </dgm:pt>
    <dgm:pt modelId="{AA11EE48-137D-47FE-BDBD-15D93DE23596}">
      <dgm:prSet phldrT="[Text]"/>
      <dgm:spPr/>
      <dgm:t>
        <a:bodyPr/>
        <a:lstStyle/>
        <a:p>
          <a:r>
            <a:rPr lang="uk-UA" dirty="0" smtClean="0"/>
            <a:t>Донецька</a:t>
          </a:r>
          <a:endParaRPr lang="ru" dirty="0"/>
        </a:p>
      </dgm:t>
    </dgm:pt>
    <dgm:pt modelId="{C70BBFD1-494E-4527-A009-BAEB4536ACFB}" type="parTrans" cxnId="{D07E33E2-1BCE-4250-B4B4-3A4ABACB0DD1}">
      <dgm:prSet/>
      <dgm:spPr/>
      <dgm:t>
        <a:bodyPr/>
        <a:lstStyle/>
        <a:p>
          <a:endParaRPr lang="ru-RU"/>
        </a:p>
      </dgm:t>
    </dgm:pt>
    <dgm:pt modelId="{E368EA41-425C-4BAA-821F-EF69F6B6EE70}" type="sibTrans" cxnId="{D07E33E2-1BCE-4250-B4B4-3A4ABACB0DD1}">
      <dgm:prSet/>
      <dgm:spPr/>
      <dgm:t>
        <a:bodyPr/>
        <a:lstStyle/>
        <a:p>
          <a:endParaRPr lang="ru-RU"/>
        </a:p>
      </dgm:t>
    </dgm:pt>
    <dgm:pt modelId="{2B2FA3F7-5AC6-4431-BF22-CADFC6E313C0}">
      <dgm:prSet phldrT="[Text]"/>
      <dgm:spPr/>
      <dgm:t>
        <a:bodyPr/>
        <a:lstStyle/>
        <a:p>
          <a:r>
            <a:rPr lang="uk-UA" dirty="0" smtClean="0"/>
            <a:t>Харківська</a:t>
          </a:r>
          <a:endParaRPr lang="ru" dirty="0"/>
        </a:p>
      </dgm:t>
    </dgm:pt>
    <dgm:pt modelId="{06CA30B8-D64B-4DD8-B79E-6771BD3E922C}" type="parTrans" cxnId="{8DC58D76-E813-4E12-AE10-884464C66E94}">
      <dgm:prSet/>
      <dgm:spPr/>
      <dgm:t>
        <a:bodyPr/>
        <a:lstStyle/>
        <a:p>
          <a:endParaRPr lang="ru-RU"/>
        </a:p>
      </dgm:t>
    </dgm:pt>
    <dgm:pt modelId="{E45D5DDA-02C2-4C12-A4CD-BD4A58B2D8EA}" type="sibTrans" cxnId="{8DC58D76-E813-4E12-AE10-884464C66E94}">
      <dgm:prSet/>
      <dgm:spPr/>
      <dgm:t>
        <a:bodyPr/>
        <a:lstStyle/>
        <a:p>
          <a:endParaRPr lang="ru-RU"/>
        </a:p>
      </dgm:t>
    </dgm:pt>
    <dgm:pt modelId="{DC6ADE94-245F-42DC-BBB6-5F4D2BA2F16C}">
      <dgm:prSet phldrT="[Text]"/>
      <dgm:spPr/>
      <dgm:t>
        <a:bodyPr/>
        <a:lstStyle/>
        <a:p>
          <a:r>
            <a:rPr lang="ru" dirty="0" smtClean="0"/>
            <a:t>м. Київ</a:t>
          </a:r>
          <a:endParaRPr lang="ru" dirty="0"/>
        </a:p>
      </dgm:t>
    </dgm:pt>
    <dgm:pt modelId="{DE55A9E9-8BD7-41AF-B283-4C09D149FC9D}" type="parTrans" cxnId="{83282C6E-32C8-47D8-9C2F-063759008134}">
      <dgm:prSet/>
      <dgm:spPr/>
      <dgm:t>
        <a:bodyPr/>
        <a:lstStyle/>
        <a:p>
          <a:endParaRPr lang="ru-RU"/>
        </a:p>
      </dgm:t>
    </dgm:pt>
    <dgm:pt modelId="{12824D14-9308-4296-80BB-75105B0C8F18}" type="sibTrans" cxnId="{83282C6E-32C8-47D8-9C2F-063759008134}">
      <dgm:prSet/>
      <dgm:spPr/>
      <dgm:t>
        <a:bodyPr/>
        <a:lstStyle/>
        <a:p>
          <a:endParaRPr lang="ru-RU"/>
        </a:p>
      </dgm:t>
    </dgm:pt>
    <dgm:pt modelId="{E68C2B39-47BC-4B5C-B5ED-A6B0E4BCC27F}">
      <dgm:prSet phldrT="[Text]"/>
      <dgm:spPr/>
      <dgm:t>
        <a:bodyPr/>
        <a:lstStyle/>
        <a:p>
          <a:r>
            <a:rPr lang="uk-UA" dirty="0" smtClean="0"/>
            <a:t>Львівська</a:t>
          </a:r>
          <a:endParaRPr lang="ru" dirty="0"/>
        </a:p>
      </dgm:t>
    </dgm:pt>
    <dgm:pt modelId="{1150E799-0927-411E-A255-FC4E3A81C30F}" type="parTrans" cxnId="{DDEE7C3A-80C2-4F15-85C8-44A2DE87F317}">
      <dgm:prSet/>
      <dgm:spPr/>
      <dgm:t>
        <a:bodyPr/>
        <a:lstStyle/>
        <a:p>
          <a:endParaRPr lang="ru-RU"/>
        </a:p>
      </dgm:t>
    </dgm:pt>
    <dgm:pt modelId="{93B891E5-47EA-4A5E-89EA-CFB75B34AFC3}" type="sibTrans" cxnId="{DDEE7C3A-80C2-4F15-85C8-44A2DE87F317}">
      <dgm:prSet/>
      <dgm:spPr/>
      <dgm:t>
        <a:bodyPr/>
        <a:lstStyle/>
        <a:p>
          <a:endParaRPr lang="ru-RU"/>
        </a:p>
      </dgm:t>
    </dgm:pt>
    <dgm:pt modelId="{FB7C0775-1BA7-44A4-B42B-BEA3376822FA}">
      <dgm:prSet phldrT="[Text]"/>
      <dgm:spPr/>
      <dgm:t>
        <a:bodyPr/>
        <a:lstStyle/>
        <a:p>
          <a:r>
            <a:rPr lang="uk-UA" dirty="0" smtClean="0"/>
            <a:t>Одеська</a:t>
          </a:r>
          <a:endParaRPr lang="ru" dirty="0"/>
        </a:p>
      </dgm:t>
    </dgm:pt>
    <dgm:pt modelId="{EE8BE1EA-99DC-4868-8B97-02E0C1DB8365}" type="parTrans" cxnId="{C59C92AF-0628-42BA-805B-84C7E9BEA332}">
      <dgm:prSet/>
      <dgm:spPr/>
      <dgm:t>
        <a:bodyPr/>
        <a:lstStyle/>
        <a:p>
          <a:endParaRPr lang="ru-RU"/>
        </a:p>
      </dgm:t>
    </dgm:pt>
    <dgm:pt modelId="{AC924835-ED1D-4478-AEC2-46194D3A69D1}" type="sibTrans" cxnId="{C59C92AF-0628-42BA-805B-84C7E9BEA332}">
      <dgm:prSet/>
      <dgm:spPr/>
      <dgm:t>
        <a:bodyPr/>
        <a:lstStyle/>
        <a:p>
          <a:endParaRPr lang="ru-RU"/>
        </a:p>
      </dgm:t>
    </dgm:pt>
    <dgm:pt modelId="{A47C6BC9-639F-4291-A8FA-60A78CA18DD9}">
      <dgm:prSet phldrT="[Text]"/>
      <dgm:spPr/>
      <dgm:t>
        <a:bodyPr/>
        <a:lstStyle/>
        <a:p>
          <a:r>
            <a:rPr lang="uk-UA" dirty="0" smtClean="0"/>
            <a:t>Полтавська</a:t>
          </a:r>
          <a:endParaRPr lang="ru" dirty="0"/>
        </a:p>
      </dgm:t>
    </dgm:pt>
    <dgm:pt modelId="{3F12C5C2-E219-48F2-AAD1-38556B0322B1}" type="parTrans" cxnId="{F3C11FC8-161B-4EE4-A429-EFA33AB4BB7E}">
      <dgm:prSet/>
      <dgm:spPr/>
      <dgm:t>
        <a:bodyPr/>
        <a:lstStyle/>
        <a:p>
          <a:endParaRPr lang="ru-RU"/>
        </a:p>
      </dgm:t>
    </dgm:pt>
    <dgm:pt modelId="{2F668E45-7D18-45DC-9773-FA197DA3F1D0}" type="sibTrans" cxnId="{F3C11FC8-161B-4EE4-A429-EFA33AB4BB7E}">
      <dgm:prSet/>
      <dgm:spPr/>
      <dgm:t>
        <a:bodyPr/>
        <a:lstStyle/>
        <a:p>
          <a:endParaRPr lang="ru-RU"/>
        </a:p>
      </dgm:t>
    </dgm:pt>
    <dgm:pt modelId="{0D5D61AC-5259-40CD-8E60-C7A60C9E094C}" type="pres">
      <dgm:prSet presAssocID="{CE05747F-C2B6-48F4-B230-931F3251F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273AB-5110-4FB3-8068-77F1E8C19D70}" type="pres">
      <dgm:prSet presAssocID="{7E505937-A1D1-4FCF-B857-F28870C2B438}" presName="parentText" presStyleLbl="node1" presStyleIdx="0" presStyleCnt="2" custScaleY="66215" custLinFactNeighborY="-7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743BD-F44D-4BF3-9863-F5D166FDBEF5}" type="pres">
      <dgm:prSet presAssocID="{7E505937-A1D1-4FCF-B857-F28870C2B43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C0C59-7736-4C26-9A8E-1506162FED79}" type="pres">
      <dgm:prSet presAssocID="{B1295C8C-8D1F-43C6-82C9-E9A0C9D69E91}" presName="parentText" presStyleLbl="node1" presStyleIdx="1" presStyleCnt="2" custScaleY="60904" custLinFactNeighborY="-90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B86AC-A25F-4FAD-BD44-13D6286DB5AC}" type="pres">
      <dgm:prSet presAssocID="{B1295C8C-8D1F-43C6-82C9-E9A0C9D69E9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E9693-413C-4EA9-B76A-01726A8E009E}" type="presOf" srcId="{E68C2B39-47BC-4B5C-B5ED-A6B0E4BCC27F}" destId="{F86B86AC-A25F-4FAD-BD44-13D6286DB5AC}" srcOrd="0" destOrd="1" presId="urn:microsoft.com/office/officeart/2005/8/layout/vList2"/>
    <dgm:cxn modelId="{645F6E7F-DC45-4D26-9A51-58279845D457}" type="presOf" srcId="{754976FE-E4B0-4743-B453-0E44EC68399E}" destId="{160743BD-F44D-4BF3-9863-F5D166FDBEF5}" srcOrd="0" destOrd="0" presId="urn:microsoft.com/office/officeart/2005/8/layout/vList2"/>
    <dgm:cxn modelId="{55E1F63E-FE88-46CE-A8EF-6F1AA73AED55}" type="presOf" srcId="{3DC9E84D-4109-41D9-B23B-CD33F63307C9}" destId="{F86B86AC-A25F-4FAD-BD44-13D6286DB5AC}" srcOrd="0" destOrd="0" presId="urn:microsoft.com/office/officeart/2005/8/layout/vList2"/>
    <dgm:cxn modelId="{E59A6F43-2FE5-4086-A48C-4861F993BB31}" type="presOf" srcId="{CE05747F-C2B6-48F4-B230-931F3251F608}" destId="{0D5D61AC-5259-40CD-8E60-C7A60C9E094C}" srcOrd="0" destOrd="0" presId="urn:microsoft.com/office/officeart/2005/8/layout/vList2"/>
    <dgm:cxn modelId="{3CCD9ABD-CF95-40F9-A5E9-A867124D36C2}" srcId="{7E505937-A1D1-4FCF-B857-F28870C2B438}" destId="{8129FD2A-3327-4A99-8DA3-3ED69C380BBF}" srcOrd="1" destOrd="0" parTransId="{7DD5F013-3D04-49E8-82EB-A8639C5DF3F3}" sibTransId="{A8260337-4981-49E0-A0A2-2BCA817F7F39}"/>
    <dgm:cxn modelId="{C59C92AF-0628-42BA-805B-84C7E9BEA332}" srcId="{B1295C8C-8D1F-43C6-82C9-E9A0C9D69E91}" destId="{FB7C0775-1BA7-44A4-B42B-BEA3376822FA}" srcOrd="2" destOrd="0" parTransId="{EE8BE1EA-99DC-4868-8B97-02E0C1DB8365}" sibTransId="{AC924835-ED1D-4478-AEC2-46194D3A69D1}"/>
    <dgm:cxn modelId="{A79C3BEC-8C53-423E-86B8-2F95282F9237}" type="presOf" srcId="{AA11EE48-137D-47FE-BDBD-15D93DE23596}" destId="{160743BD-F44D-4BF3-9863-F5D166FDBEF5}" srcOrd="0" destOrd="2" presId="urn:microsoft.com/office/officeart/2005/8/layout/vList2"/>
    <dgm:cxn modelId="{76698416-48B6-446C-BC4D-BBB529F863E9}" srcId="{7E505937-A1D1-4FCF-B857-F28870C2B438}" destId="{754976FE-E4B0-4743-B453-0E44EC68399E}" srcOrd="0" destOrd="0" parTransId="{4D9FEAA5-C005-491D-B43A-D4F62D2E4495}" sibTransId="{C2AD5ED6-AB5F-4192-9A90-DE66475C951C}"/>
    <dgm:cxn modelId="{FB221F0A-277C-4099-BE76-DE4CF2E1D174}" type="presOf" srcId="{2B2FA3F7-5AC6-4431-BF22-CADFC6E313C0}" destId="{160743BD-F44D-4BF3-9863-F5D166FDBEF5}" srcOrd="0" destOrd="3" presId="urn:microsoft.com/office/officeart/2005/8/layout/vList2"/>
    <dgm:cxn modelId="{15537CB5-9010-4782-A4DF-9E652C102B5C}" type="presOf" srcId="{FB7C0775-1BA7-44A4-B42B-BEA3376822FA}" destId="{F86B86AC-A25F-4FAD-BD44-13D6286DB5AC}" srcOrd="0" destOrd="2" presId="urn:microsoft.com/office/officeart/2005/8/layout/vList2"/>
    <dgm:cxn modelId="{0F2AA06F-909C-432F-B1CA-F0C86316AE60}" type="presOf" srcId="{A47C6BC9-639F-4291-A8FA-60A78CA18DD9}" destId="{F86B86AC-A25F-4FAD-BD44-13D6286DB5AC}" srcOrd="0" destOrd="3" presId="urn:microsoft.com/office/officeart/2005/8/layout/vList2"/>
    <dgm:cxn modelId="{8DC58D76-E813-4E12-AE10-884464C66E94}" srcId="{7E505937-A1D1-4FCF-B857-F28870C2B438}" destId="{2B2FA3F7-5AC6-4431-BF22-CADFC6E313C0}" srcOrd="3" destOrd="0" parTransId="{06CA30B8-D64B-4DD8-B79E-6771BD3E922C}" sibTransId="{E45D5DDA-02C2-4C12-A4CD-BD4A58B2D8EA}"/>
    <dgm:cxn modelId="{30303FD0-F509-4C30-86AE-A9CE0ACC7FF2}" type="presOf" srcId="{8129FD2A-3327-4A99-8DA3-3ED69C380BBF}" destId="{160743BD-F44D-4BF3-9863-F5D166FDBEF5}" srcOrd="0" destOrd="1" presId="urn:microsoft.com/office/officeart/2005/8/layout/vList2"/>
    <dgm:cxn modelId="{7A48A55B-5522-4A42-ADC5-ACE0221D155E}" srcId="{B1295C8C-8D1F-43C6-82C9-E9A0C9D69E91}" destId="{3DC9E84D-4109-41D9-B23B-CD33F63307C9}" srcOrd="0" destOrd="0" parTransId="{D44FDFB6-DCEB-482B-A44F-4AD4680B4845}" sibTransId="{EF816448-0FE2-4DFA-B1FE-96F43A2497E4}"/>
    <dgm:cxn modelId="{47137A9B-2AFD-43A1-BF60-A42D27E140F6}" srcId="{CE05747F-C2B6-48F4-B230-931F3251F608}" destId="{B1295C8C-8D1F-43C6-82C9-E9A0C9D69E91}" srcOrd="1" destOrd="0" parTransId="{E5C704B0-DB8C-4E8C-A7B3-49A7A120BF7B}" sibTransId="{8C31FF87-D786-498F-B4F8-FA4F5650B856}"/>
    <dgm:cxn modelId="{DDEE7C3A-80C2-4F15-85C8-44A2DE87F317}" srcId="{B1295C8C-8D1F-43C6-82C9-E9A0C9D69E91}" destId="{E68C2B39-47BC-4B5C-B5ED-A6B0E4BCC27F}" srcOrd="1" destOrd="0" parTransId="{1150E799-0927-411E-A255-FC4E3A81C30F}" sibTransId="{93B891E5-47EA-4A5E-89EA-CFB75B34AFC3}"/>
    <dgm:cxn modelId="{2577AF47-547F-47F7-A484-871FB3256470}" srcId="{CE05747F-C2B6-48F4-B230-931F3251F608}" destId="{7E505937-A1D1-4FCF-B857-F28870C2B438}" srcOrd="0" destOrd="0" parTransId="{C7132FAD-B185-4405-ABD4-A30DEAC13416}" sibTransId="{3B7DB6A5-4C5E-46B9-A357-36BB8E4D8D85}"/>
    <dgm:cxn modelId="{12628B3F-4785-435E-9728-FFDCD38C4620}" type="presOf" srcId="{7E505937-A1D1-4FCF-B857-F28870C2B438}" destId="{E48273AB-5110-4FB3-8068-77F1E8C19D70}" srcOrd="0" destOrd="0" presId="urn:microsoft.com/office/officeart/2005/8/layout/vList2"/>
    <dgm:cxn modelId="{83282C6E-32C8-47D8-9C2F-063759008134}" srcId="{7E505937-A1D1-4FCF-B857-F28870C2B438}" destId="{DC6ADE94-245F-42DC-BBB6-5F4D2BA2F16C}" srcOrd="4" destOrd="0" parTransId="{DE55A9E9-8BD7-41AF-B283-4C09D149FC9D}" sibTransId="{12824D14-9308-4296-80BB-75105B0C8F18}"/>
    <dgm:cxn modelId="{CDF7C70C-7816-4F38-A6C2-A36EECA7F5DA}" type="presOf" srcId="{DC6ADE94-245F-42DC-BBB6-5F4D2BA2F16C}" destId="{160743BD-F44D-4BF3-9863-F5D166FDBEF5}" srcOrd="0" destOrd="4" presId="urn:microsoft.com/office/officeart/2005/8/layout/vList2"/>
    <dgm:cxn modelId="{AC6DCBE0-CEB4-4790-B41A-C3525DD6D4E5}" type="presOf" srcId="{B1295C8C-8D1F-43C6-82C9-E9A0C9D69E91}" destId="{046C0C59-7736-4C26-9A8E-1506162FED79}" srcOrd="0" destOrd="0" presId="urn:microsoft.com/office/officeart/2005/8/layout/vList2"/>
    <dgm:cxn modelId="{D07E33E2-1BCE-4250-B4B4-3A4ABACB0DD1}" srcId="{7E505937-A1D1-4FCF-B857-F28870C2B438}" destId="{AA11EE48-137D-47FE-BDBD-15D93DE23596}" srcOrd="2" destOrd="0" parTransId="{C70BBFD1-494E-4527-A009-BAEB4536ACFB}" sibTransId="{E368EA41-425C-4BAA-821F-EF69F6B6EE70}"/>
    <dgm:cxn modelId="{F3C11FC8-161B-4EE4-A429-EFA33AB4BB7E}" srcId="{B1295C8C-8D1F-43C6-82C9-E9A0C9D69E91}" destId="{A47C6BC9-639F-4291-A8FA-60A78CA18DD9}" srcOrd="3" destOrd="0" parTransId="{3F12C5C2-E219-48F2-AAD1-38556B0322B1}" sibTransId="{2F668E45-7D18-45DC-9773-FA197DA3F1D0}"/>
    <dgm:cxn modelId="{DDA59D3A-2368-4569-91F4-949247C7F0DC}" type="presParOf" srcId="{0D5D61AC-5259-40CD-8E60-C7A60C9E094C}" destId="{E48273AB-5110-4FB3-8068-77F1E8C19D70}" srcOrd="0" destOrd="0" presId="urn:microsoft.com/office/officeart/2005/8/layout/vList2"/>
    <dgm:cxn modelId="{264679E5-A89B-4D62-836B-53B39836A43E}" type="presParOf" srcId="{0D5D61AC-5259-40CD-8E60-C7A60C9E094C}" destId="{160743BD-F44D-4BF3-9863-F5D166FDBEF5}" srcOrd="1" destOrd="0" presId="urn:microsoft.com/office/officeart/2005/8/layout/vList2"/>
    <dgm:cxn modelId="{60E45DF3-EA24-4DD4-AF49-155165817C96}" type="presParOf" srcId="{0D5D61AC-5259-40CD-8E60-C7A60C9E094C}" destId="{046C0C59-7736-4C26-9A8E-1506162FED79}" srcOrd="2" destOrd="0" presId="urn:microsoft.com/office/officeart/2005/8/layout/vList2"/>
    <dgm:cxn modelId="{FDC905FA-2C67-4FE5-8984-0E6BB735F7DB}" type="presParOf" srcId="{0D5D61AC-5259-40CD-8E60-C7A60C9E094C}" destId="{F86B86AC-A25F-4FAD-BD44-13D6286DB5A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754976FE-E4B0-4743-B453-0E44EC68399E}">
      <dgm:prSet phldrT="[Text]"/>
      <dgm:spPr/>
      <dgm:t>
        <a:bodyPr rtlCol="0"/>
        <a:lstStyle/>
        <a:p>
          <a:pPr rtl="0"/>
          <a:r>
            <a:rPr lang="uk-UA" dirty="0" smtClean="0"/>
            <a:t>Вінницька</a:t>
          </a:r>
          <a:endParaRPr lang="ru" dirty="0"/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D9FEAA5-C005-491D-B43A-D4F62D2E4495}" type="parTrans" cxnId="{76698416-48B6-446C-BC4D-BBB529F863E9}">
      <dgm:prSet/>
      <dgm:spPr/>
      <dgm:t>
        <a:bodyPr rtlCol="0"/>
        <a:lstStyle/>
        <a:p>
          <a:pPr rtl="0"/>
          <a:endParaRPr lang="en-US"/>
        </a:p>
      </dgm:t>
    </dgm:pt>
    <dgm:pt modelId="{C2AD5ED6-AB5F-4192-9A90-DE66475C951C}" type="sibTrans" cxnId="{76698416-48B6-446C-BC4D-BBB529F863E9}">
      <dgm:prSet/>
      <dgm:spPr/>
      <dgm:t>
        <a:bodyPr rtlCol="0"/>
        <a:lstStyle/>
        <a:p>
          <a:pPr rtl="0"/>
          <a:endParaRPr lang="en-US"/>
        </a:p>
      </dgm:t>
    </dgm:pt>
    <dgm:pt modelId="{8129FD2A-3327-4A99-8DA3-3ED69C380BBF}">
      <dgm:prSet phldrT="[Text]"/>
      <dgm:spPr/>
      <dgm:t>
        <a:bodyPr rtlCol="0"/>
        <a:lstStyle/>
        <a:p>
          <a:pPr rtl="0"/>
          <a:r>
            <a:rPr lang="uk-UA" dirty="0" smtClean="0"/>
            <a:t>Івано-Франківська</a:t>
          </a:r>
          <a:endParaRPr lang="ru" dirty="0"/>
        </a:p>
      </dgm:t>
    </dgm:pt>
    <dgm:pt modelId="{7DD5F013-3D04-49E8-82EB-A8639C5DF3F3}" type="parTrans" cxnId="{3CCD9ABD-CF95-40F9-A5E9-A867124D36C2}">
      <dgm:prSet/>
      <dgm:spPr/>
      <dgm:t>
        <a:bodyPr rtlCol="0"/>
        <a:lstStyle/>
        <a:p>
          <a:pPr rtl="0"/>
          <a:endParaRPr lang="en-US"/>
        </a:p>
      </dgm:t>
    </dgm:pt>
    <dgm:pt modelId="{A8260337-4981-49E0-A0A2-2BCA817F7F39}" type="sibTrans" cxnId="{3CCD9ABD-CF95-40F9-A5E9-A867124D36C2}">
      <dgm:prSet/>
      <dgm:spPr/>
      <dgm:t>
        <a:bodyPr rtlCol="0"/>
        <a:lstStyle/>
        <a:p>
          <a:pPr rtl="0"/>
          <a:endParaRPr lang="en-US"/>
        </a:p>
      </dgm:t>
    </dgm:pt>
    <dgm:pt modelId="{B1295C8C-8D1F-43C6-82C9-E9A0C9D69E91}">
      <dgm:prSet phldrT="[Text]"/>
      <dgm:spPr>
        <a:solidFill>
          <a:srgbClr val="00467A"/>
        </a:solidFill>
        <a:ln>
          <a:noFill/>
        </a:ln>
      </dgm:spPr>
      <dgm:t>
        <a:bodyPr rtlCol="0"/>
        <a:lstStyle/>
        <a:p>
          <a:pPr rtl="0"/>
          <a:r>
            <a:rPr lang="uk-UA" dirty="0" smtClean="0">
              <a:solidFill>
                <a:schemeClr val="bg1"/>
              </a:solidFill>
            </a:rPr>
            <a:t>4 група: </a:t>
          </a:r>
          <a:endParaRPr lang="ru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E5C704B0-DB8C-4E8C-A7B3-49A7A120BF7B}" type="parTrans" cxnId="{47137A9B-2AFD-43A1-BF60-A42D27E140F6}">
      <dgm:prSet/>
      <dgm:spPr/>
      <dgm:t>
        <a:bodyPr rtlCol="0"/>
        <a:lstStyle/>
        <a:p>
          <a:pPr rtl="0"/>
          <a:endParaRPr lang="en-US"/>
        </a:p>
      </dgm:t>
    </dgm:pt>
    <dgm:pt modelId="{8C31FF87-D786-498F-B4F8-FA4F5650B856}" type="sibTrans" cxnId="{47137A9B-2AFD-43A1-BF60-A42D27E140F6}">
      <dgm:prSet/>
      <dgm:spPr/>
      <dgm:t>
        <a:bodyPr rtlCol="0"/>
        <a:lstStyle/>
        <a:p>
          <a:pPr rtl="0"/>
          <a:endParaRPr lang="en-US"/>
        </a:p>
      </dgm:t>
    </dgm:pt>
    <dgm:pt modelId="{3DC9E84D-4109-41D9-B23B-CD33F63307C9}">
      <dgm:prSet phldrT="[Text]"/>
      <dgm:spPr/>
      <dgm:t>
        <a:bodyPr/>
        <a:lstStyle/>
        <a:p>
          <a:r>
            <a:rPr lang="uk-UA" dirty="0" smtClean="0"/>
            <a:t>Волинська</a:t>
          </a:r>
          <a:endParaRPr lang="ru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D44FDFB6-DCEB-482B-A44F-4AD4680B4845}" type="parTrans" cxnId="{7A48A55B-5522-4A42-ADC5-ACE0221D155E}">
      <dgm:prSet/>
      <dgm:spPr/>
      <dgm:t>
        <a:bodyPr rtlCol="0"/>
        <a:lstStyle/>
        <a:p>
          <a:pPr rtl="0"/>
          <a:endParaRPr lang="en-US"/>
        </a:p>
      </dgm:t>
    </dgm:pt>
    <dgm:pt modelId="{EF816448-0FE2-4DFA-B1FE-96F43A2497E4}" type="sibTrans" cxnId="{7A48A55B-5522-4A42-ADC5-ACE0221D155E}">
      <dgm:prSet/>
      <dgm:spPr/>
      <dgm:t>
        <a:bodyPr rtlCol="0"/>
        <a:lstStyle/>
        <a:p>
          <a:pPr rtl="0"/>
          <a:endParaRPr lang="en-US"/>
        </a:p>
      </dgm:t>
    </dgm:pt>
    <dgm:pt modelId="{7E505937-A1D1-4FCF-B857-F28870C2B438}">
      <dgm:prSet phldrT="[Text]"/>
      <dgm:spPr>
        <a:solidFill>
          <a:schemeClr val="bg1">
            <a:lumMod val="50000"/>
          </a:schemeClr>
        </a:solidFill>
        <a:ln>
          <a:noFill/>
        </a:ln>
      </dgm:spPr>
      <dgm:t>
        <a:bodyPr rtlCol="0"/>
        <a:lstStyle/>
        <a:p>
          <a:pPr rtl="0"/>
          <a:r>
            <a:rPr lang="uk-UA" dirty="0" smtClean="0">
              <a:solidFill>
                <a:schemeClr val="bg1"/>
              </a:solidFill>
            </a:rPr>
            <a:t>3 група: </a:t>
          </a:r>
          <a:endParaRPr lang="ru-RU" noProof="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3B7DB6A5-4C5E-46B9-A357-36BB8E4D8D85}" type="sibTrans" cxnId="{2577AF47-547F-47F7-A484-871FB3256470}">
      <dgm:prSet/>
      <dgm:spPr/>
      <dgm:t>
        <a:bodyPr rtlCol="0"/>
        <a:lstStyle/>
        <a:p>
          <a:pPr rtl="0"/>
          <a:endParaRPr lang="en-US"/>
        </a:p>
      </dgm:t>
    </dgm:pt>
    <dgm:pt modelId="{C7132FAD-B185-4405-ABD4-A30DEAC13416}" type="parTrans" cxnId="{2577AF47-547F-47F7-A484-871FB3256470}">
      <dgm:prSet/>
      <dgm:spPr/>
      <dgm:t>
        <a:bodyPr rtlCol="0"/>
        <a:lstStyle/>
        <a:p>
          <a:pPr rtl="0"/>
          <a:endParaRPr lang="en-US"/>
        </a:p>
      </dgm:t>
    </dgm:pt>
    <dgm:pt modelId="{AA11EE48-137D-47FE-BDBD-15D93DE23596}">
      <dgm:prSet phldrT="[Text]"/>
      <dgm:spPr/>
      <dgm:t>
        <a:bodyPr/>
        <a:lstStyle/>
        <a:p>
          <a:r>
            <a:rPr lang="uk-UA" dirty="0" smtClean="0"/>
            <a:t>Миколаївська</a:t>
          </a:r>
          <a:endParaRPr lang="ru" dirty="0"/>
        </a:p>
      </dgm:t>
    </dgm:pt>
    <dgm:pt modelId="{C70BBFD1-494E-4527-A009-BAEB4536ACFB}" type="parTrans" cxnId="{D07E33E2-1BCE-4250-B4B4-3A4ABACB0DD1}">
      <dgm:prSet/>
      <dgm:spPr/>
      <dgm:t>
        <a:bodyPr/>
        <a:lstStyle/>
        <a:p>
          <a:endParaRPr lang="ru-RU"/>
        </a:p>
      </dgm:t>
    </dgm:pt>
    <dgm:pt modelId="{E368EA41-425C-4BAA-821F-EF69F6B6EE70}" type="sibTrans" cxnId="{D07E33E2-1BCE-4250-B4B4-3A4ABACB0DD1}">
      <dgm:prSet/>
      <dgm:spPr/>
      <dgm:t>
        <a:bodyPr/>
        <a:lstStyle/>
        <a:p>
          <a:endParaRPr lang="ru-RU"/>
        </a:p>
      </dgm:t>
    </dgm:pt>
    <dgm:pt modelId="{2B2FA3F7-5AC6-4431-BF22-CADFC6E313C0}">
      <dgm:prSet phldrT="[Text]"/>
      <dgm:spPr/>
      <dgm:t>
        <a:bodyPr/>
        <a:lstStyle/>
        <a:p>
          <a:r>
            <a:rPr lang="uk-UA" dirty="0" smtClean="0"/>
            <a:t>Сумська</a:t>
          </a:r>
          <a:endParaRPr lang="ru" dirty="0"/>
        </a:p>
      </dgm:t>
    </dgm:pt>
    <dgm:pt modelId="{06CA30B8-D64B-4DD8-B79E-6771BD3E922C}" type="parTrans" cxnId="{8DC58D76-E813-4E12-AE10-884464C66E94}">
      <dgm:prSet/>
      <dgm:spPr/>
      <dgm:t>
        <a:bodyPr/>
        <a:lstStyle/>
        <a:p>
          <a:endParaRPr lang="ru-RU"/>
        </a:p>
      </dgm:t>
    </dgm:pt>
    <dgm:pt modelId="{E45D5DDA-02C2-4C12-A4CD-BD4A58B2D8EA}" type="sibTrans" cxnId="{8DC58D76-E813-4E12-AE10-884464C66E94}">
      <dgm:prSet/>
      <dgm:spPr/>
      <dgm:t>
        <a:bodyPr/>
        <a:lstStyle/>
        <a:p>
          <a:endParaRPr lang="ru-RU"/>
        </a:p>
      </dgm:t>
    </dgm:pt>
    <dgm:pt modelId="{DC6ADE94-245F-42DC-BBB6-5F4D2BA2F16C}">
      <dgm:prSet phldrT="[Text]"/>
      <dgm:spPr/>
      <dgm:t>
        <a:bodyPr/>
        <a:lstStyle/>
        <a:p>
          <a:r>
            <a:rPr lang="uk-UA" dirty="0" smtClean="0"/>
            <a:t>Хмельницька</a:t>
          </a:r>
          <a:endParaRPr lang="ru" dirty="0"/>
        </a:p>
      </dgm:t>
    </dgm:pt>
    <dgm:pt modelId="{DE55A9E9-8BD7-41AF-B283-4C09D149FC9D}" type="parTrans" cxnId="{83282C6E-32C8-47D8-9C2F-063759008134}">
      <dgm:prSet/>
      <dgm:spPr/>
      <dgm:t>
        <a:bodyPr/>
        <a:lstStyle/>
        <a:p>
          <a:endParaRPr lang="ru-RU"/>
        </a:p>
      </dgm:t>
    </dgm:pt>
    <dgm:pt modelId="{12824D14-9308-4296-80BB-75105B0C8F18}" type="sibTrans" cxnId="{83282C6E-32C8-47D8-9C2F-063759008134}">
      <dgm:prSet/>
      <dgm:spPr/>
      <dgm:t>
        <a:bodyPr/>
        <a:lstStyle/>
        <a:p>
          <a:endParaRPr lang="ru-RU"/>
        </a:p>
      </dgm:t>
    </dgm:pt>
    <dgm:pt modelId="{FB7C0775-1BA7-44A4-B42B-BEA3376822FA}">
      <dgm:prSet phldrT="[Text]"/>
      <dgm:spPr/>
      <dgm:t>
        <a:bodyPr/>
        <a:lstStyle/>
        <a:p>
          <a:r>
            <a:rPr lang="ru-RU" dirty="0" err="1" smtClean="0"/>
            <a:t>Закарпатська</a:t>
          </a:r>
          <a:endParaRPr lang="ru" dirty="0"/>
        </a:p>
      </dgm:t>
    </dgm:pt>
    <dgm:pt modelId="{EE8BE1EA-99DC-4868-8B97-02E0C1DB8365}" type="parTrans" cxnId="{C59C92AF-0628-42BA-805B-84C7E9BEA332}">
      <dgm:prSet/>
      <dgm:spPr/>
      <dgm:t>
        <a:bodyPr/>
        <a:lstStyle/>
        <a:p>
          <a:endParaRPr lang="ru-RU"/>
        </a:p>
      </dgm:t>
    </dgm:pt>
    <dgm:pt modelId="{AC924835-ED1D-4478-AEC2-46194D3A69D1}" type="sibTrans" cxnId="{C59C92AF-0628-42BA-805B-84C7E9BEA332}">
      <dgm:prSet/>
      <dgm:spPr/>
      <dgm:t>
        <a:bodyPr/>
        <a:lstStyle/>
        <a:p>
          <a:endParaRPr lang="ru-RU"/>
        </a:p>
      </dgm:t>
    </dgm:pt>
    <dgm:pt modelId="{A47C6BC9-639F-4291-A8FA-60A78CA18DD9}">
      <dgm:prSet phldrT="[Text]"/>
      <dgm:spPr/>
      <dgm:t>
        <a:bodyPr/>
        <a:lstStyle/>
        <a:p>
          <a:r>
            <a:rPr lang="ru-RU" dirty="0" err="1" smtClean="0"/>
            <a:t>Кіровоградська</a:t>
          </a:r>
          <a:endParaRPr lang="ru" dirty="0"/>
        </a:p>
      </dgm:t>
    </dgm:pt>
    <dgm:pt modelId="{3F12C5C2-E219-48F2-AAD1-38556B0322B1}" type="parTrans" cxnId="{F3C11FC8-161B-4EE4-A429-EFA33AB4BB7E}">
      <dgm:prSet/>
      <dgm:spPr/>
      <dgm:t>
        <a:bodyPr/>
        <a:lstStyle/>
        <a:p>
          <a:endParaRPr lang="ru-RU"/>
        </a:p>
      </dgm:t>
    </dgm:pt>
    <dgm:pt modelId="{2F668E45-7D18-45DC-9773-FA197DA3F1D0}" type="sibTrans" cxnId="{F3C11FC8-161B-4EE4-A429-EFA33AB4BB7E}">
      <dgm:prSet/>
      <dgm:spPr/>
      <dgm:t>
        <a:bodyPr/>
        <a:lstStyle/>
        <a:p>
          <a:endParaRPr lang="ru-RU"/>
        </a:p>
      </dgm:t>
    </dgm:pt>
    <dgm:pt modelId="{6E362993-7E93-415F-849E-1134F2FF1BAE}">
      <dgm:prSet phldrT="[Text]"/>
      <dgm:spPr/>
      <dgm:t>
        <a:bodyPr/>
        <a:lstStyle/>
        <a:p>
          <a:r>
            <a:rPr lang="uk-UA" smtClean="0"/>
            <a:t>Черкаська</a:t>
          </a:r>
          <a:endParaRPr lang="ru" dirty="0"/>
        </a:p>
      </dgm:t>
    </dgm:pt>
    <dgm:pt modelId="{5525FCA2-31DE-40C2-BC34-A9E57A1B6F3B}" type="parTrans" cxnId="{98F24782-7133-4D93-A641-75F05D83AC58}">
      <dgm:prSet/>
      <dgm:spPr/>
      <dgm:t>
        <a:bodyPr/>
        <a:lstStyle/>
        <a:p>
          <a:endParaRPr lang="ru-RU"/>
        </a:p>
      </dgm:t>
    </dgm:pt>
    <dgm:pt modelId="{EFE87189-5C8D-412B-833E-0E30B82FCC5D}" type="sibTrans" cxnId="{98F24782-7133-4D93-A641-75F05D83AC58}">
      <dgm:prSet/>
      <dgm:spPr/>
      <dgm:t>
        <a:bodyPr/>
        <a:lstStyle/>
        <a:p>
          <a:endParaRPr lang="ru-RU"/>
        </a:p>
      </dgm:t>
    </dgm:pt>
    <dgm:pt modelId="{03BB32A2-A749-401E-A20C-B089162230E3}">
      <dgm:prSet phldrT="[Text]"/>
      <dgm:spPr/>
      <dgm:t>
        <a:bodyPr/>
        <a:lstStyle/>
        <a:p>
          <a:r>
            <a:rPr lang="ru-RU" dirty="0" err="1" smtClean="0"/>
            <a:t>Житомирська</a:t>
          </a:r>
          <a:endParaRPr lang="ru" dirty="0"/>
        </a:p>
      </dgm:t>
    </dgm:pt>
    <dgm:pt modelId="{75DCAEA4-0EA8-4A78-87F8-D1ABAC8ED57D}" type="parTrans" cxnId="{515E8DD7-7C10-49D2-B0D8-6235076F5303}">
      <dgm:prSet/>
      <dgm:spPr/>
      <dgm:t>
        <a:bodyPr/>
        <a:lstStyle/>
        <a:p>
          <a:endParaRPr lang="ru-RU"/>
        </a:p>
      </dgm:t>
    </dgm:pt>
    <dgm:pt modelId="{BB45D484-48F4-4FDA-8E5C-325B92720AAC}" type="sibTrans" cxnId="{515E8DD7-7C10-49D2-B0D8-6235076F5303}">
      <dgm:prSet/>
      <dgm:spPr/>
      <dgm:t>
        <a:bodyPr/>
        <a:lstStyle/>
        <a:p>
          <a:endParaRPr lang="ru-RU"/>
        </a:p>
      </dgm:t>
    </dgm:pt>
    <dgm:pt modelId="{F0C95743-169D-4F30-909C-6958BE95740E}">
      <dgm:prSet phldrT="[Text]"/>
      <dgm:spPr/>
      <dgm:t>
        <a:bodyPr/>
        <a:lstStyle/>
        <a:p>
          <a:r>
            <a:rPr lang="ru-RU" dirty="0" err="1" smtClean="0"/>
            <a:t>Тернопільська</a:t>
          </a:r>
          <a:endParaRPr lang="ru" dirty="0"/>
        </a:p>
      </dgm:t>
    </dgm:pt>
    <dgm:pt modelId="{56E5215E-3EB7-4704-8D71-4C75E86BFFAE}" type="parTrans" cxnId="{1864FA82-57AD-4AF4-8B80-C5C4915A30AD}">
      <dgm:prSet/>
      <dgm:spPr/>
      <dgm:t>
        <a:bodyPr/>
        <a:lstStyle/>
        <a:p>
          <a:endParaRPr lang="ru-RU"/>
        </a:p>
      </dgm:t>
    </dgm:pt>
    <dgm:pt modelId="{83B69F85-93B9-44D4-B738-F091E58B67DA}" type="sibTrans" cxnId="{1864FA82-57AD-4AF4-8B80-C5C4915A30AD}">
      <dgm:prSet/>
      <dgm:spPr/>
      <dgm:t>
        <a:bodyPr/>
        <a:lstStyle/>
        <a:p>
          <a:endParaRPr lang="ru-RU"/>
        </a:p>
      </dgm:t>
    </dgm:pt>
    <dgm:pt modelId="{FEA4F9C5-75C1-44D4-B328-E686045C5A56}">
      <dgm:prSet phldrT="[Text]"/>
      <dgm:spPr/>
      <dgm:t>
        <a:bodyPr/>
        <a:lstStyle/>
        <a:p>
          <a:r>
            <a:rPr lang="ru-RU" dirty="0" err="1" smtClean="0"/>
            <a:t>Луганська</a:t>
          </a:r>
          <a:endParaRPr lang="ru" dirty="0"/>
        </a:p>
      </dgm:t>
    </dgm:pt>
    <dgm:pt modelId="{D7F16F61-107F-4B13-8605-922FCFC69732}" type="parTrans" cxnId="{A7A737DF-96C6-4534-A470-DCE78F99A2A2}">
      <dgm:prSet/>
      <dgm:spPr/>
      <dgm:t>
        <a:bodyPr/>
        <a:lstStyle/>
        <a:p>
          <a:endParaRPr lang="ru-RU"/>
        </a:p>
      </dgm:t>
    </dgm:pt>
    <dgm:pt modelId="{ECB7C8B8-334A-4AB3-9476-8DF010C91D5F}" type="sibTrans" cxnId="{A7A737DF-96C6-4534-A470-DCE78F99A2A2}">
      <dgm:prSet/>
      <dgm:spPr/>
      <dgm:t>
        <a:bodyPr/>
        <a:lstStyle/>
        <a:p>
          <a:endParaRPr lang="ru-RU"/>
        </a:p>
      </dgm:t>
    </dgm:pt>
    <dgm:pt modelId="{9D1337AB-A2B8-485C-953A-6CD6C4BE8E5F}">
      <dgm:prSet phldrT="[Text]"/>
      <dgm:spPr/>
      <dgm:t>
        <a:bodyPr/>
        <a:lstStyle/>
        <a:p>
          <a:r>
            <a:rPr lang="ru-RU" dirty="0" err="1" smtClean="0"/>
            <a:t>Рівненська</a:t>
          </a:r>
          <a:endParaRPr lang="ru" dirty="0"/>
        </a:p>
      </dgm:t>
    </dgm:pt>
    <dgm:pt modelId="{97C30251-ABB0-48A7-97DC-FC6699FF7B6A}" type="parTrans" cxnId="{7B54E12C-A128-4A9F-8C81-BE11834FF6BC}">
      <dgm:prSet/>
      <dgm:spPr/>
      <dgm:t>
        <a:bodyPr/>
        <a:lstStyle/>
        <a:p>
          <a:endParaRPr lang="ru-RU"/>
        </a:p>
      </dgm:t>
    </dgm:pt>
    <dgm:pt modelId="{A36AD16E-70B7-459D-90C5-32929E2908B2}" type="sibTrans" cxnId="{7B54E12C-A128-4A9F-8C81-BE11834FF6BC}">
      <dgm:prSet/>
      <dgm:spPr/>
      <dgm:t>
        <a:bodyPr/>
        <a:lstStyle/>
        <a:p>
          <a:endParaRPr lang="ru-RU"/>
        </a:p>
      </dgm:t>
    </dgm:pt>
    <dgm:pt modelId="{116BF59A-619B-425F-BDA1-3C8C74D5B0F3}">
      <dgm:prSet phldrT="[Text]"/>
      <dgm:spPr/>
      <dgm:t>
        <a:bodyPr/>
        <a:lstStyle/>
        <a:p>
          <a:r>
            <a:rPr lang="ru-RU" dirty="0" err="1" smtClean="0"/>
            <a:t>Чернівецька</a:t>
          </a:r>
          <a:endParaRPr lang="ru" dirty="0"/>
        </a:p>
      </dgm:t>
    </dgm:pt>
    <dgm:pt modelId="{E9F2EFE8-E419-477A-8B53-6D353A954243}" type="parTrans" cxnId="{7B212E4D-1A83-44D7-BD9A-AAC6110CC26D}">
      <dgm:prSet/>
      <dgm:spPr/>
      <dgm:t>
        <a:bodyPr/>
        <a:lstStyle/>
        <a:p>
          <a:endParaRPr lang="ru-RU"/>
        </a:p>
      </dgm:t>
    </dgm:pt>
    <dgm:pt modelId="{384D52D0-2BCE-4D2A-9C24-EE2F70CED21C}" type="sibTrans" cxnId="{7B212E4D-1A83-44D7-BD9A-AAC6110CC26D}">
      <dgm:prSet/>
      <dgm:spPr/>
      <dgm:t>
        <a:bodyPr/>
        <a:lstStyle/>
        <a:p>
          <a:endParaRPr lang="ru-RU"/>
        </a:p>
      </dgm:t>
    </dgm:pt>
    <dgm:pt modelId="{88E9AADF-46C9-49FE-BE0F-0F6C0B5CE4B6}">
      <dgm:prSet phldrT="[Text]"/>
      <dgm:spPr/>
      <dgm:t>
        <a:bodyPr/>
        <a:lstStyle/>
        <a:p>
          <a:r>
            <a:rPr lang="ru-RU" dirty="0" err="1" smtClean="0"/>
            <a:t>Херсонська</a:t>
          </a:r>
          <a:endParaRPr lang="ru" dirty="0"/>
        </a:p>
      </dgm:t>
    </dgm:pt>
    <dgm:pt modelId="{19528354-B1F2-46D3-9728-2B9F7AB474F9}" type="parTrans" cxnId="{27AA15BC-BF7F-4E69-B815-386359043BDA}">
      <dgm:prSet/>
      <dgm:spPr/>
      <dgm:t>
        <a:bodyPr/>
        <a:lstStyle/>
        <a:p>
          <a:endParaRPr lang="ru-RU"/>
        </a:p>
      </dgm:t>
    </dgm:pt>
    <dgm:pt modelId="{4CE7F6BF-3B9E-47EF-AC9F-05012F445AC6}" type="sibTrans" cxnId="{27AA15BC-BF7F-4E69-B815-386359043BDA}">
      <dgm:prSet/>
      <dgm:spPr/>
      <dgm:t>
        <a:bodyPr/>
        <a:lstStyle/>
        <a:p>
          <a:endParaRPr lang="ru-RU"/>
        </a:p>
      </dgm:t>
    </dgm:pt>
    <dgm:pt modelId="{07A89100-D78D-4635-9A56-9063183339E0}">
      <dgm:prSet phldrT="[Text]"/>
      <dgm:spPr/>
      <dgm:t>
        <a:bodyPr/>
        <a:lstStyle/>
        <a:p>
          <a:r>
            <a:rPr lang="ru-RU" dirty="0" err="1" smtClean="0"/>
            <a:t>Чернігівська</a:t>
          </a:r>
          <a:endParaRPr lang="ru" dirty="0"/>
        </a:p>
      </dgm:t>
    </dgm:pt>
    <dgm:pt modelId="{253226AA-E6C3-4D08-B009-D051E53BCF8D}" type="parTrans" cxnId="{8D9D2C8C-BA4C-4FB5-B7CC-E9B8C3CF8767}">
      <dgm:prSet/>
      <dgm:spPr/>
      <dgm:t>
        <a:bodyPr/>
        <a:lstStyle/>
        <a:p>
          <a:endParaRPr lang="ru-RU"/>
        </a:p>
      </dgm:t>
    </dgm:pt>
    <dgm:pt modelId="{F9E68941-DF24-4DCD-8953-D687C63C2188}" type="sibTrans" cxnId="{8D9D2C8C-BA4C-4FB5-B7CC-E9B8C3CF8767}">
      <dgm:prSet/>
      <dgm:spPr/>
      <dgm:t>
        <a:bodyPr/>
        <a:lstStyle/>
        <a:p>
          <a:endParaRPr lang="ru-RU"/>
        </a:p>
      </dgm:t>
    </dgm:pt>
    <dgm:pt modelId="{0D5D61AC-5259-40CD-8E60-C7A60C9E094C}" type="pres">
      <dgm:prSet presAssocID="{CE05747F-C2B6-48F4-B230-931F3251F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273AB-5110-4FB3-8068-77F1E8C19D70}" type="pres">
      <dgm:prSet presAssocID="{7E505937-A1D1-4FCF-B857-F28870C2B438}" presName="parentText" presStyleLbl="node1" presStyleIdx="0" presStyleCnt="2" custLinFactNeighborX="758" custLinFactNeighborY="-1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743BD-F44D-4BF3-9863-F5D166FDBEF5}" type="pres">
      <dgm:prSet presAssocID="{7E505937-A1D1-4FCF-B857-F28870C2B43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C0C59-7736-4C26-9A8E-1506162FED79}" type="pres">
      <dgm:prSet presAssocID="{B1295C8C-8D1F-43C6-82C9-E9A0C9D69E91}" presName="parentText" presStyleLbl="node1" presStyleIdx="1" presStyleCnt="2" custLinFactNeighborX="758" custLinFactNeighborY="-1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B86AC-A25F-4FAD-BD44-13D6286DB5AC}" type="pres">
      <dgm:prSet presAssocID="{B1295C8C-8D1F-43C6-82C9-E9A0C9D69E9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F50B0-44A5-4135-ABFB-551FAB3E3E26}" type="presOf" srcId="{6E362993-7E93-415F-849E-1134F2FF1BAE}" destId="{160743BD-F44D-4BF3-9863-F5D166FDBEF5}" srcOrd="0" destOrd="5" presId="urn:microsoft.com/office/officeart/2005/8/layout/vList2"/>
    <dgm:cxn modelId="{11F553B5-FD2D-4BFE-8092-7C13F419B43D}" type="presOf" srcId="{88E9AADF-46C9-49FE-BE0F-0F6C0B5CE4B6}" destId="{F86B86AC-A25F-4FAD-BD44-13D6286DB5AC}" srcOrd="0" destOrd="7" presId="urn:microsoft.com/office/officeart/2005/8/layout/vList2"/>
    <dgm:cxn modelId="{A79C3BEC-8C53-423E-86B8-2F95282F9237}" type="presOf" srcId="{AA11EE48-137D-47FE-BDBD-15D93DE23596}" destId="{160743BD-F44D-4BF3-9863-F5D166FDBEF5}" srcOrd="0" destOrd="2" presId="urn:microsoft.com/office/officeart/2005/8/layout/vList2"/>
    <dgm:cxn modelId="{1864FA82-57AD-4AF4-8B80-C5C4915A30AD}" srcId="{B1295C8C-8D1F-43C6-82C9-E9A0C9D69E91}" destId="{F0C95743-169D-4F30-909C-6958BE95740E}" srcOrd="6" destOrd="0" parTransId="{56E5215E-3EB7-4704-8D71-4C75E86BFFAE}" sibTransId="{83B69F85-93B9-44D4-B738-F091E58B67DA}"/>
    <dgm:cxn modelId="{76698416-48B6-446C-BC4D-BBB529F863E9}" srcId="{7E505937-A1D1-4FCF-B857-F28870C2B438}" destId="{754976FE-E4B0-4743-B453-0E44EC68399E}" srcOrd="0" destOrd="0" parTransId="{4D9FEAA5-C005-491D-B43A-D4F62D2E4495}" sibTransId="{C2AD5ED6-AB5F-4192-9A90-DE66475C951C}"/>
    <dgm:cxn modelId="{645F6E7F-DC45-4D26-9A51-58279845D457}" type="presOf" srcId="{754976FE-E4B0-4743-B453-0E44EC68399E}" destId="{160743BD-F44D-4BF3-9863-F5D166FDBEF5}" srcOrd="0" destOrd="0" presId="urn:microsoft.com/office/officeart/2005/8/layout/vList2"/>
    <dgm:cxn modelId="{AC6DCBE0-CEB4-4790-B41A-C3525DD6D4E5}" type="presOf" srcId="{B1295C8C-8D1F-43C6-82C9-E9A0C9D69E91}" destId="{046C0C59-7736-4C26-9A8E-1506162FED79}" srcOrd="0" destOrd="0" presId="urn:microsoft.com/office/officeart/2005/8/layout/vList2"/>
    <dgm:cxn modelId="{98F24782-7133-4D93-A641-75F05D83AC58}" srcId="{7E505937-A1D1-4FCF-B857-F28870C2B438}" destId="{6E362993-7E93-415F-849E-1134F2FF1BAE}" srcOrd="5" destOrd="0" parTransId="{5525FCA2-31DE-40C2-BC34-A9E57A1B6F3B}" sibTransId="{EFE87189-5C8D-412B-833E-0E30B82FCC5D}"/>
    <dgm:cxn modelId="{2577AF47-547F-47F7-A484-871FB3256470}" srcId="{CE05747F-C2B6-48F4-B230-931F3251F608}" destId="{7E505937-A1D1-4FCF-B857-F28870C2B438}" srcOrd="0" destOrd="0" parTransId="{C7132FAD-B185-4405-ABD4-A30DEAC13416}" sibTransId="{3B7DB6A5-4C5E-46B9-A357-36BB8E4D8D85}"/>
    <dgm:cxn modelId="{F3C11FC8-161B-4EE4-A429-EFA33AB4BB7E}" srcId="{B1295C8C-8D1F-43C6-82C9-E9A0C9D69E91}" destId="{A47C6BC9-639F-4291-A8FA-60A78CA18DD9}" srcOrd="3" destOrd="0" parTransId="{3F12C5C2-E219-48F2-AAD1-38556B0322B1}" sibTransId="{2F668E45-7D18-45DC-9773-FA197DA3F1D0}"/>
    <dgm:cxn modelId="{15537CB5-9010-4782-A4DF-9E652C102B5C}" type="presOf" srcId="{FB7C0775-1BA7-44A4-B42B-BEA3376822FA}" destId="{F86B86AC-A25F-4FAD-BD44-13D6286DB5AC}" srcOrd="0" destOrd="2" presId="urn:microsoft.com/office/officeart/2005/8/layout/vList2"/>
    <dgm:cxn modelId="{D07E33E2-1BCE-4250-B4B4-3A4ABACB0DD1}" srcId="{7E505937-A1D1-4FCF-B857-F28870C2B438}" destId="{AA11EE48-137D-47FE-BDBD-15D93DE23596}" srcOrd="2" destOrd="0" parTransId="{C70BBFD1-494E-4527-A009-BAEB4536ACFB}" sibTransId="{E368EA41-425C-4BAA-821F-EF69F6B6EE70}"/>
    <dgm:cxn modelId="{30303FD0-F509-4C30-86AE-A9CE0ACC7FF2}" type="presOf" srcId="{8129FD2A-3327-4A99-8DA3-3ED69C380BBF}" destId="{160743BD-F44D-4BF3-9863-F5D166FDBEF5}" srcOrd="0" destOrd="1" presId="urn:microsoft.com/office/officeart/2005/8/layout/vList2"/>
    <dgm:cxn modelId="{FB221F0A-277C-4099-BE76-DE4CF2E1D174}" type="presOf" srcId="{2B2FA3F7-5AC6-4431-BF22-CADFC6E313C0}" destId="{160743BD-F44D-4BF3-9863-F5D166FDBEF5}" srcOrd="0" destOrd="3" presId="urn:microsoft.com/office/officeart/2005/8/layout/vList2"/>
    <dgm:cxn modelId="{C06624AE-C014-4FD0-A79E-6484B32DBB08}" type="presOf" srcId="{03BB32A2-A749-401E-A20C-B089162230E3}" destId="{F86B86AC-A25F-4FAD-BD44-13D6286DB5AC}" srcOrd="0" destOrd="1" presId="urn:microsoft.com/office/officeart/2005/8/layout/vList2"/>
    <dgm:cxn modelId="{27AA15BC-BF7F-4E69-B815-386359043BDA}" srcId="{B1295C8C-8D1F-43C6-82C9-E9A0C9D69E91}" destId="{88E9AADF-46C9-49FE-BE0F-0F6C0B5CE4B6}" srcOrd="7" destOrd="0" parTransId="{19528354-B1F2-46D3-9728-2B9F7AB474F9}" sibTransId="{4CE7F6BF-3B9E-47EF-AC9F-05012F445AC6}"/>
    <dgm:cxn modelId="{C59C92AF-0628-42BA-805B-84C7E9BEA332}" srcId="{B1295C8C-8D1F-43C6-82C9-E9A0C9D69E91}" destId="{FB7C0775-1BA7-44A4-B42B-BEA3376822FA}" srcOrd="2" destOrd="0" parTransId="{EE8BE1EA-99DC-4868-8B97-02E0C1DB8365}" sibTransId="{AC924835-ED1D-4478-AEC2-46194D3A69D1}"/>
    <dgm:cxn modelId="{8D9D2C8C-BA4C-4FB5-B7CC-E9B8C3CF8767}" srcId="{B1295C8C-8D1F-43C6-82C9-E9A0C9D69E91}" destId="{07A89100-D78D-4635-9A56-9063183339E0}" srcOrd="9" destOrd="0" parTransId="{253226AA-E6C3-4D08-B009-D051E53BCF8D}" sibTransId="{F9E68941-DF24-4DCD-8953-D687C63C2188}"/>
    <dgm:cxn modelId="{0F2AA06F-909C-432F-B1CA-F0C86316AE60}" type="presOf" srcId="{A47C6BC9-639F-4291-A8FA-60A78CA18DD9}" destId="{F86B86AC-A25F-4FAD-BD44-13D6286DB5AC}" srcOrd="0" destOrd="3" presId="urn:microsoft.com/office/officeart/2005/8/layout/vList2"/>
    <dgm:cxn modelId="{515E8DD7-7C10-49D2-B0D8-6235076F5303}" srcId="{B1295C8C-8D1F-43C6-82C9-E9A0C9D69E91}" destId="{03BB32A2-A749-401E-A20C-B089162230E3}" srcOrd="1" destOrd="0" parTransId="{75DCAEA4-0EA8-4A78-87F8-D1ABAC8ED57D}" sibTransId="{BB45D484-48F4-4FDA-8E5C-325B92720AAC}"/>
    <dgm:cxn modelId="{8DC58D76-E813-4E12-AE10-884464C66E94}" srcId="{7E505937-A1D1-4FCF-B857-F28870C2B438}" destId="{2B2FA3F7-5AC6-4431-BF22-CADFC6E313C0}" srcOrd="3" destOrd="0" parTransId="{06CA30B8-D64B-4DD8-B79E-6771BD3E922C}" sibTransId="{E45D5DDA-02C2-4C12-A4CD-BD4A58B2D8EA}"/>
    <dgm:cxn modelId="{00A1DF33-1E2D-423F-964D-0872F50A51C3}" type="presOf" srcId="{FEA4F9C5-75C1-44D4-B328-E686045C5A56}" destId="{F86B86AC-A25F-4FAD-BD44-13D6286DB5AC}" srcOrd="0" destOrd="4" presId="urn:microsoft.com/office/officeart/2005/8/layout/vList2"/>
    <dgm:cxn modelId="{CDF7C70C-7816-4F38-A6C2-A36EECA7F5DA}" type="presOf" srcId="{DC6ADE94-245F-42DC-BBB6-5F4D2BA2F16C}" destId="{160743BD-F44D-4BF3-9863-F5D166FDBEF5}" srcOrd="0" destOrd="4" presId="urn:microsoft.com/office/officeart/2005/8/layout/vList2"/>
    <dgm:cxn modelId="{3CCD9ABD-CF95-40F9-A5E9-A867124D36C2}" srcId="{7E505937-A1D1-4FCF-B857-F28870C2B438}" destId="{8129FD2A-3327-4A99-8DA3-3ED69C380BBF}" srcOrd="1" destOrd="0" parTransId="{7DD5F013-3D04-49E8-82EB-A8639C5DF3F3}" sibTransId="{A8260337-4981-49E0-A0A2-2BCA817F7F39}"/>
    <dgm:cxn modelId="{82B047DA-A715-45C4-B142-A174AB50E95E}" type="presOf" srcId="{F0C95743-169D-4F30-909C-6958BE95740E}" destId="{F86B86AC-A25F-4FAD-BD44-13D6286DB5AC}" srcOrd="0" destOrd="6" presId="urn:microsoft.com/office/officeart/2005/8/layout/vList2"/>
    <dgm:cxn modelId="{E59A6F43-2FE5-4086-A48C-4861F993BB31}" type="presOf" srcId="{CE05747F-C2B6-48F4-B230-931F3251F608}" destId="{0D5D61AC-5259-40CD-8E60-C7A60C9E094C}" srcOrd="0" destOrd="0" presId="urn:microsoft.com/office/officeart/2005/8/layout/vList2"/>
    <dgm:cxn modelId="{4E7EB66B-E9E5-4322-B0A6-C25FA7207591}" type="presOf" srcId="{07A89100-D78D-4635-9A56-9063183339E0}" destId="{F86B86AC-A25F-4FAD-BD44-13D6286DB5AC}" srcOrd="0" destOrd="9" presId="urn:microsoft.com/office/officeart/2005/8/layout/vList2"/>
    <dgm:cxn modelId="{EB5D2214-76EF-4C5B-AE9C-A95339698C8E}" type="presOf" srcId="{9D1337AB-A2B8-485C-953A-6CD6C4BE8E5F}" destId="{F86B86AC-A25F-4FAD-BD44-13D6286DB5AC}" srcOrd="0" destOrd="5" presId="urn:microsoft.com/office/officeart/2005/8/layout/vList2"/>
    <dgm:cxn modelId="{55E1F63E-FE88-46CE-A8EF-6F1AA73AED55}" type="presOf" srcId="{3DC9E84D-4109-41D9-B23B-CD33F63307C9}" destId="{F86B86AC-A25F-4FAD-BD44-13D6286DB5AC}" srcOrd="0" destOrd="0" presId="urn:microsoft.com/office/officeart/2005/8/layout/vList2"/>
    <dgm:cxn modelId="{7B212E4D-1A83-44D7-BD9A-AAC6110CC26D}" srcId="{B1295C8C-8D1F-43C6-82C9-E9A0C9D69E91}" destId="{116BF59A-619B-425F-BDA1-3C8C74D5B0F3}" srcOrd="8" destOrd="0" parTransId="{E9F2EFE8-E419-477A-8B53-6D353A954243}" sibTransId="{384D52D0-2BCE-4D2A-9C24-EE2F70CED21C}"/>
    <dgm:cxn modelId="{9EDDE2FE-AABD-4644-9BC7-2020CEE4F741}" type="presOf" srcId="{116BF59A-619B-425F-BDA1-3C8C74D5B0F3}" destId="{F86B86AC-A25F-4FAD-BD44-13D6286DB5AC}" srcOrd="0" destOrd="8" presId="urn:microsoft.com/office/officeart/2005/8/layout/vList2"/>
    <dgm:cxn modelId="{47137A9B-2AFD-43A1-BF60-A42D27E140F6}" srcId="{CE05747F-C2B6-48F4-B230-931F3251F608}" destId="{B1295C8C-8D1F-43C6-82C9-E9A0C9D69E91}" srcOrd="1" destOrd="0" parTransId="{E5C704B0-DB8C-4E8C-A7B3-49A7A120BF7B}" sibTransId="{8C31FF87-D786-498F-B4F8-FA4F5650B856}"/>
    <dgm:cxn modelId="{83282C6E-32C8-47D8-9C2F-063759008134}" srcId="{7E505937-A1D1-4FCF-B857-F28870C2B438}" destId="{DC6ADE94-245F-42DC-BBB6-5F4D2BA2F16C}" srcOrd="4" destOrd="0" parTransId="{DE55A9E9-8BD7-41AF-B283-4C09D149FC9D}" sibTransId="{12824D14-9308-4296-80BB-75105B0C8F18}"/>
    <dgm:cxn modelId="{7A48A55B-5522-4A42-ADC5-ACE0221D155E}" srcId="{B1295C8C-8D1F-43C6-82C9-E9A0C9D69E91}" destId="{3DC9E84D-4109-41D9-B23B-CD33F63307C9}" srcOrd="0" destOrd="0" parTransId="{D44FDFB6-DCEB-482B-A44F-4AD4680B4845}" sibTransId="{EF816448-0FE2-4DFA-B1FE-96F43A2497E4}"/>
    <dgm:cxn modelId="{12628B3F-4785-435E-9728-FFDCD38C4620}" type="presOf" srcId="{7E505937-A1D1-4FCF-B857-F28870C2B438}" destId="{E48273AB-5110-4FB3-8068-77F1E8C19D70}" srcOrd="0" destOrd="0" presId="urn:microsoft.com/office/officeart/2005/8/layout/vList2"/>
    <dgm:cxn modelId="{7B54E12C-A128-4A9F-8C81-BE11834FF6BC}" srcId="{B1295C8C-8D1F-43C6-82C9-E9A0C9D69E91}" destId="{9D1337AB-A2B8-485C-953A-6CD6C4BE8E5F}" srcOrd="5" destOrd="0" parTransId="{97C30251-ABB0-48A7-97DC-FC6699FF7B6A}" sibTransId="{A36AD16E-70B7-459D-90C5-32929E2908B2}"/>
    <dgm:cxn modelId="{A7A737DF-96C6-4534-A470-DCE78F99A2A2}" srcId="{B1295C8C-8D1F-43C6-82C9-E9A0C9D69E91}" destId="{FEA4F9C5-75C1-44D4-B328-E686045C5A56}" srcOrd="4" destOrd="0" parTransId="{D7F16F61-107F-4B13-8605-922FCFC69732}" sibTransId="{ECB7C8B8-334A-4AB3-9476-8DF010C91D5F}"/>
    <dgm:cxn modelId="{DDA59D3A-2368-4569-91F4-949247C7F0DC}" type="presParOf" srcId="{0D5D61AC-5259-40CD-8E60-C7A60C9E094C}" destId="{E48273AB-5110-4FB3-8068-77F1E8C19D70}" srcOrd="0" destOrd="0" presId="urn:microsoft.com/office/officeart/2005/8/layout/vList2"/>
    <dgm:cxn modelId="{264679E5-A89B-4D62-836B-53B39836A43E}" type="presParOf" srcId="{0D5D61AC-5259-40CD-8E60-C7A60C9E094C}" destId="{160743BD-F44D-4BF3-9863-F5D166FDBEF5}" srcOrd="1" destOrd="0" presId="urn:microsoft.com/office/officeart/2005/8/layout/vList2"/>
    <dgm:cxn modelId="{60E45DF3-EA24-4DD4-AF49-155165817C96}" type="presParOf" srcId="{0D5D61AC-5259-40CD-8E60-C7A60C9E094C}" destId="{046C0C59-7736-4C26-9A8E-1506162FED79}" srcOrd="2" destOrd="0" presId="urn:microsoft.com/office/officeart/2005/8/layout/vList2"/>
    <dgm:cxn modelId="{FDC905FA-2C67-4FE5-8984-0E6BB735F7DB}" type="presParOf" srcId="{0D5D61AC-5259-40CD-8E60-C7A60C9E094C}" destId="{F86B86AC-A25F-4FAD-BD44-13D6286DB5A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273AB-5110-4FB3-8068-77F1E8C19D70}">
      <dsp:nvSpPr>
        <dsp:cNvPr id="0" name=""/>
        <dsp:cNvSpPr/>
      </dsp:nvSpPr>
      <dsp:spPr>
        <a:xfrm>
          <a:off x="0" y="0"/>
          <a:ext cx="5501389" cy="651148"/>
        </a:xfrm>
        <a:prstGeom prst="roundRect">
          <a:avLst/>
        </a:prstGeom>
        <a:solidFill>
          <a:srgbClr val="A0204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</a:rPr>
            <a:t>1 група: </a:t>
          </a:r>
          <a:endParaRPr lang="ru-RU" sz="2500" kern="1200" noProof="0" dirty="0">
            <a:solidFill>
              <a:schemeClr val="bg1"/>
            </a:solidFill>
          </a:endParaRPr>
        </a:p>
      </dsp:txBody>
      <dsp:txXfrm>
        <a:off x="31786" y="31786"/>
        <a:ext cx="5437817" cy="587576"/>
      </dsp:txXfrm>
    </dsp:sp>
    <dsp:sp modelId="{160743BD-F44D-4BF3-9863-F5D166FDBEF5}">
      <dsp:nvSpPr>
        <dsp:cNvPr id="0" name=""/>
        <dsp:cNvSpPr/>
      </dsp:nvSpPr>
      <dsp:spPr>
        <a:xfrm>
          <a:off x="0" y="696615"/>
          <a:ext cx="5501389" cy="28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69" tIns="31750" rIns="177800" bIns="3175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Київська</a:t>
          </a:r>
          <a:endParaRPr lang="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Дніпропетровська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Донецька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Харківська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" sz="2000" kern="1200" dirty="0" smtClean="0"/>
            <a:t>м. Київ</a:t>
          </a:r>
          <a:endParaRPr lang="ru" sz="2000" kern="1200" dirty="0"/>
        </a:p>
      </dsp:txBody>
      <dsp:txXfrm>
        <a:off x="0" y="696615"/>
        <a:ext cx="5501389" cy="2800710"/>
      </dsp:txXfrm>
    </dsp:sp>
    <dsp:sp modelId="{046C0C59-7736-4C26-9A8E-1506162FED79}">
      <dsp:nvSpPr>
        <dsp:cNvPr id="0" name=""/>
        <dsp:cNvSpPr/>
      </dsp:nvSpPr>
      <dsp:spPr>
        <a:xfrm>
          <a:off x="0" y="3297582"/>
          <a:ext cx="5501389" cy="598920"/>
        </a:xfrm>
        <a:prstGeom prst="roundRect">
          <a:avLst/>
        </a:prstGeom>
        <a:solidFill>
          <a:srgbClr val="45414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</a:rPr>
            <a:t>2 група: </a:t>
          </a:r>
          <a:endParaRPr lang="ru" sz="2500" kern="1200" dirty="0">
            <a:solidFill>
              <a:schemeClr val="bg1"/>
            </a:solidFill>
          </a:endParaRPr>
        </a:p>
      </dsp:txBody>
      <dsp:txXfrm>
        <a:off x="29237" y="3326819"/>
        <a:ext cx="5442915" cy="540446"/>
      </dsp:txXfrm>
    </dsp:sp>
    <dsp:sp modelId="{F86B86AC-A25F-4FAD-BD44-13D6286DB5AC}">
      <dsp:nvSpPr>
        <dsp:cNvPr id="0" name=""/>
        <dsp:cNvSpPr/>
      </dsp:nvSpPr>
      <dsp:spPr>
        <a:xfrm>
          <a:off x="0" y="4096246"/>
          <a:ext cx="5501389" cy="2206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69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Запорізька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Львівська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Одеська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Полтавська</a:t>
          </a:r>
          <a:endParaRPr lang="ru" sz="2000" kern="1200" dirty="0"/>
        </a:p>
      </dsp:txBody>
      <dsp:txXfrm>
        <a:off x="0" y="4096246"/>
        <a:ext cx="5501389" cy="2206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273AB-5110-4FB3-8068-77F1E8C19D70}">
      <dsp:nvSpPr>
        <dsp:cNvPr id="0" name=""/>
        <dsp:cNvSpPr/>
      </dsp:nvSpPr>
      <dsp:spPr>
        <a:xfrm>
          <a:off x="0" y="2"/>
          <a:ext cx="5936104" cy="599625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</a:rPr>
            <a:t>3 група: </a:t>
          </a:r>
          <a:endParaRPr lang="ru-RU" sz="2500" kern="1200" noProof="0" dirty="0">
            <a:solidFill>
              <a:schemeClr val="bg1"/>
            </a:solidFill>
          </a:endParaRPr>
        </a:p>
      </dsp:txBody>
      <dsp:txXfrm>
        <a:off x="29271" y="29273"/>
        <a:ext cx="5877562" cy="541083"/>
      </dsp:txXfrm>
    </dsp:sp>
    <dsp:sp modelId="{160743BD-F44D-4BF3-9863-F5D166FDBEF5}">
      <dsp:nvSpPr>
        <dsp:cNvPr id="0" name=""/>
        <dsp:cNvSpPr/>
      </dsp:nvSpPr>
      <dsp:spPr>
        <a:xfrm>
          <a:off x="0" y="626289"/>
          <a:ext cx="5936104" cy="20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471" tIns="31750" rIns="177800" bIns="3175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Вінницька</a:t>
          </a:r>
          <a:endParaRPr lang="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Івано-Франківська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Миколаївська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Сумська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Хмельницька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smtClean="0"/>
            <a:t>Черкаська</a:t>
          </a:r>
          <a:endParaRPr lang="ru" sz="2000" kern="1200" dirty="0"/>
        </a:p>
      </dsp:txBody>
      <dsp:txXfrm>
        <a:off x="0" y="626289"/>
        <a:ext cx="5936104" cy="2070000"/>
      </dsp:txXfrm>
    </dsp:sp>
    <dsp:sp modelId="{046C0C59-7736-4C26-9A8E-1506162FED79}">
      <dsp:nvSpPr>
        <dsp:cNvPr id="0" name=""/>
        <dsp:cNvSpPr/>
      </dsp:nvSpPr>
      <dsp:spPr>
        <a:xfrm>
          <a:off x="0" y="2648882"/>
          <a:ext cx="5936104" cy="599625"/>
        </a:xfrm>
        <a:prstGeom prst="roundRect">
          <a:avLst/>
        </a:prstGeom>
        <a:solidFill>
          <a:srgbClr val="0046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</a:rPr>
            <a:t>4 група: </a:t>
          </a:r>
          <a:endParaRPr lang="ru" sz="2500" kern="1200" dirty="0">
            <a:solidFill>
              <a:schemeClr val="bg1"/>
            </a:solidFill>
          </a:endParaRPr>
        </a:p>
      </dsp:txBody>
      <dsp:txXfrm>
        <a:off x="29271" y="2678153"/>
        <a:ext cx="5877562" cy="541083"/>
      </dsp:txXfrm>
    </dsp:sp>
    <dsp:sp modelId="{F86B86AC-A25F-4FAD-BD44-13D6286DB5AC}">
      <dsp:nvSpPr>
        <dsp:cNvPr id="0" name=""/>
        <dsp:cNvSpPr/>
      </dsp:nvSpPr>
      <dsp:spPr>
        <a:xfrm>
          <a:off x="0" y="3295914"/>
          <a:ext cx="5936104" cy="341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47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Волинська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Житомирська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Закарпатська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Кіровоградська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Луганська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Рівненська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Тернопільська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Херсонська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Чернівецька</a:t>
          </a:r>
          <a:endParaRPr lang="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 smtClean="0"/>
            <a:t>Чернігівська</a:t>
          </a:r>
          <a:endParaRPr lang="ru" sz="2000" kern="1200" dirty="0"/>
        </a:p>
      </dsp:txBody>
      <dsp:txXfrm>
        <a:off x="0" y="3295914"/>
        <a:ext cx="5936104" cy="3415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3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2E36-18CE-409F-9365-5E09CE621A9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6247-5D0C-44A4-8A0F-41A28CD27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350476"/>
            <a:ext cx="12192000" cy="3117954"/>
          </a:xfrm>
          <a:prstGeom prst="rect">
            <a:avLst/>
          </a:prstGeom>
          <a:solidFill>
            <a:srgbClr val="45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70" y="-74950"/>
            <a:ext cx="2890542" cy="2248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46272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Bad Script" panose="02000000000000000000" pitchFamily="2" charset="0"/>
                <a:cs typeface="Cultbold" panose="020B0604030504040204" pitchFamily="34" charset="0"/>
              </a:rPr>
              <a:t>ВПЛИВ ЗОВНІШНЬОЕКОНОМІЧНОЇ ДІЯЛЬНОСТІ НА  СОЦІАЛЬНО-ЕКОНОМІЧНИЙ РОЗВИТОК РЕГІОНІВ УКРАЇНИ</a:t>
            </a:r>
            <a:endParaRPr lang="ru-RU" sz="3200" dirty="0">
              <a:solidFill>
                <a:schemeClr val="bg1"/>
              </a:solidFill>
              <a:latin typeface="Bad Script" panose="02000000000000000000" pitchFamily="2" charset="0"/>
              <a:cs typeface="Cultbold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946"/>
            <a:ext cx="12191999" cy="42110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884" y="497305"/>
            <a:ext cx="11855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ad Script" panose="02000000000000000000" pitchFamily="2" charset="0"/>
              </a:rPr>
              <a:t>Чим </a:t>
            </a:r>
            <a:r>
              <a:rPr lang="ru-RU" sz="3600" dirty="0" err="1" smtClean="0">
                <a:latin typeface="Bad Script" panose="02000000000000000000" pitchFamily="2" charset="0"/>
              </a:rPr>
              <a:t>активніше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країна</a:t>
            </a:r>
            <a:r>
              <a:rPr lang="ru-RU" sz="3600" dirty="0" smtClean="0">
                <a:latin typeface="Bad Script" panose="02000000000000000000" pitchFamily="2" charset="0"/>
              </a:rPr>
              <a:t> буде </a:t>
            </a:r>
            <a:r>
              <a:rPr lang="ru-RU" sz="3600" dirty="0" err="1" smtClean="0">
                <a:latin typeface="Bad Script" panose="02000000000000000000" pitchFamily="2" charset="0"/>
              </a:rPr>
              <a:t>налагоджувати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зовнішньоекономічні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зв’язки</a:t>
            </a:r>
            <a:r>
              <a:rPr lang="ru-RU" sz="3600" dirty="0" smtClean="0">
                <a:latin typeface="Bad Script" panose="02000000000000000000" pitchFamily="2" charset="0"/>
              </a:rPr>
              <a:t> з </a:t>
            </a:r>
            <a:r>
              <a:rPr lang="ru-RU" sz="3600" dirty="0" err="1" smtClean="0">
                <a:latin typeface="Bad Script" panose="02000000000000000000" pitchFamily="2" charset="0"/>
              </a:rPr>
              <a:t>іншими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країнами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світу</a:t>
            </a:r>
            <a:r>
              <a:rPr lang="ru-RU" sz="3600" dirty="0" smtClean="0">
                <a:latin typeface="Bad Script" panose="02000000000000000000" pitchFamily="2" charset="0"/>
              </a:rPr>
              <a:t>, </a:t>
            </a:r>
            <a:r>
              <a:rPr lang="ru-RU" sz="3600" dirty="0" err="1" smtClean="0">
                <a:latin typeface="Bad Script" panose="02000000000000000000" pitchFamily="2" charset="0"/>
              </a:rPr>
              <a:t>тим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кращим</a:t>
            </a:r>
            <a:r>
              <a:rPr lang="ru-RU" sz="3600" dirty="0" smtClean="0">
                <a:latin typeface="Bad Script" panose="02000000000000000000" pitchFamily="2" charset="0"/>
              </a:rPr>
              <a:t> буде </a:t>
            </a:r>
            <a:r>
              <a:rPr lang="ru-RU" sz="3600" dirty="0" err="1" smtClean="0">
                <a:latin typeface="Bad Script" panose="02000000000000000000" pitchFamily="2" charset="0"/>
              </a:rPr>
              <a:t>добробут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її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громадян</a:t>
            </a:r>
            <a:endParaRPr lang="ru-RU" sz="36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8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5" y="3047999"/>
            <a:ext cx="10411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dirty="0" smtClean="0">
                <a:solidFill>
                  <a:srgbClr val="45414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ad Script" panose="02000000000000000000" pitchFamily="2" charset="0"/>
              </a:rPr>
              <a:t>Дякую за увагу!</a:t>
            </a:r>
            <a:endParaRPr lang="ru-RU" sz="8800" dirty="0">
              <a:solidFill>
                <a:srgbClr val="45414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2" y="141200"/>
            <a:ext cx="1813810" cy="1537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5" y="0"/>
            <a:ext cx="5251555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425" y="2823963"/>
            <a:ext cx="609600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600" dirty="0">
                <a:latin typeface="Bad Script" panose="02000000000000000000" pitchFamily="2" charset="0"/>
              </a:rPr>
              <a:t>Міжнародна торгівля є важливим напрямом розвитку будь-якої країни</a:t>
            </a:r>
            <a:r>
              <a:rPr lang="en-US" sz="2400" dirty="0" smtClean="0">
                <a:latin typeface="Bad Script" panose="02000000000000000000" pitchFamily="2" charset="0"/>
              </a:rPr>
              <a:t>!</a:t>
            </a:r>
            <a:endParaRPr lang="ru-RU" sz="24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31" y="462275"/>
            <a:ext cx="3974796" cy="4499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675" y="2398426"/>
            <a:ext cx="6835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Bad Script" panose="02000000000000000000" pitchFamily="2" charset="0"/>
              </a:rPr>
              <a:t>Ефективність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зовнішньоекономічної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діяльності</a:t>
            </a:r>
            <a:r>
              <a:rPr lang="ru-RU" sz="2800" b="1" dirty="0" smtClean="0">
                <a:latin typeface="Bad Script" panose="02000000000000000000" pitchFamily="2" charset="0"/>
              </a:rPr>
              <a:t> для </a:t>
            </a:r>
            <a:r>
              <a:rPr lang="ru-RU" sz="2800" b="1" dirty="0" err="1" smtClean="0">
                <a:latin typeface="Bad Script" panose="02000000000000000000" pitchFamily="2" charset="0"/>
              </a:rPr>
              <a:t>України</a:t>
            </a:r>
            <a:r>
              <a:rPr lang="ru-RU" sz="2800" b="1" dirty="0" smtClean="0">
                <a:latin typeface="Bad Script" panose="02000000000000000000" pitchFamily="2" charset="0"/>
              </a:rPr>
              <a:t> є </a:t>
            </a:r>
            <a:r>
              <a:rPr lang="ru-RU" sz="2800" b="1" dirty="0" err="1" smtClean="0">
                <a:latin typeface="Bad Script" panose="02000000000000000000" pitchFamily="2" charset="0"/>
              </a:rPr>
              <a:t>безумовно</a:t>
            </a:r>
            <a:r>
              <a:rPr lang="ru-RU" sz="2800" b="1" dirty="0" smtClean="0">
                <a:latin typeface="Bad Script" panose="02000000000000000000" pitchFamily="2" charset="0"/>
              </a:rPr>
              <a:t> одним </a:t>
            </a:r>
            <a:r>
              <a:rPr lang="ru-RU" sz="2800" b="1" dirty="0" err="1" smtClean="0">
                <a:latin typeface="Bad Script" panose="02000000000000000000" pitchFamily="2" charset="0"/>
              </a:rPr>
              <a:t>із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пріоритетних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напрямів</a:t>
            </a:r>
            <a:r>
              <a:rPr lang="ru-RU" sz="2800" b="1" dirty="0" smtClean="0">
                <a:latin typeface="Bad Script" panose="02000000000000000000" pitchFamily="2" charset="0"/>
              </a:rPr>
              <a:t>, </a:t>
            </a:r>
            <a:r>
              <a:rPr lang="ru-RU" sz="2800" b="1" dirty="0" err="1" smtClean="0">
                <a:latin typeface="Bad Script" panose="02000000000000000000" pitchFamily="2" charset="0"/>
              </a:rPr>
              <a:t>адже</a:t>
            </a:r>
            <a:r>
              <a:rPr lang="ru-RU" sz="2800" b="1" dirty="0" smtClean="0">
                <a:latin typeface="Bad Script" panose="02000000000000000000" pitchFamily="2" charset="0"/>
              </a:rPr>
              <a:t> вона </a:t>
            </a:r>
            <a:r>
              <a:rPr lang="ru-RU" sz="2800" b="1" dirty="0" err="1" smtClean="0">
                <a:latin typeface="Bad Script" panose="02000000000000000000" pitchFamily="2" charset="0"/>
              </a:rPr>
              <a:t>являється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головним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чинником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зміцнення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конкурентоспроможності</a:t>
            </a:r>
            <a:r>
              <a:rPr lang="ru-RU" sz="2800" b="1" dirty="0" smtClean="0">
                <a:latin typeface="Bad Script" panose="02000000000000000000" pitchFamily="2" charset="0"/>
              </a:rPr>
              <a:t> як </a:t>
            </a:r>
            <a:r>
              <a:rPr lang="ru-RU" sz="2800" b="1" dirty="0" err="1" smtClean="0">
                <a:latin typeface="Bad Script" panose="02000000000000000000" pitchFamily="2" charset="0"/>
              </a:rPr>
              <a:t>національної</a:t>
            </a:r>
            <a:r>
              <a:rPr lang="ru-RU" sz="2800" b="1" dirty="0" smtClean="0">
                <a:latin typeface="Bad Script" panose="02000000000000000000" pitchFamily="2" charset="0"/>
              </a:rPr>
              <a:t>, так и </a:t>
            </a:r>
            <a:r>
              <a:rPr lang="ru-RU" sz="2800" b="1" dirty="0" err="1" smtClean="0">
                <a:latin typeface="Bad Script" panose="02000000000000000000" pitchFamily="2" charset="0"/>
              </a:rPr>
              <a:t>регіональної</a:t>
            </a:r>
            <a:r>
              <a:rPr lang="ru-RU" sz="2800" b="1" dirty="0" smtClean="0">
                <a:latin typeface="Bad Script" panose="02000000000000000000" pitchFamily="2" charset="0"/>
              </a:rPr>
              <a:t> </a:t>
            </a:r>
            <a:r>
              <a:rPr lang="ru-RU" sz="2800" b="1" dirty="0" err="1" smtClean="0">
                <a:latin typeface="Bad Script" panose="02000000000000000000" pitchFamily="2" charset="0"/>
              </a:rPr>
              <a:t>економіки</a:t>
            </a:r>
            <a:r>
              <a:rPr lang="ru-RU" sz="2800" b="1" dirty="0" smtClean="0">
                <a:latin typeface="Bad Script" panose="02000000000000000000" pitchFamily="2" charset="0"/>
              </a:rPr>
              <a:t>.</a:t>
            </a:r>
            <a:endParaRPr lang="ru-RU" sz="2800" b="1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94" y="1493993"/>
            <a:ext cx="3373731" cy="2689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026" y="584617"/>
            <a:ext cx="10867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Bad Script" panose="02000000000000000000" pitchFamily="2" charset="0"/>
              </a:rPr>
              <a:t>Метою даної роботи є дослідження впливу ЗЕД </a:t>
            </a:r>
            <a:endParaRPr lang="ru-RU" sz="4400" dirty="0">
              <a:latin typeface="Bad Script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025" y="4183173"/>
            <a:ext cx="10867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Bad Script" panose="02000000000000000000" pitchFamily="2" charset="0"/>
              </a:rPr>
              <a:t>на </a:t>
            </a:r>
          </a:p>
          <a:p>
            <a:pPr algn="ctr"/>
            <a:r>
              <a:rPr lang="ru-RU" sz="4400" dirty="0" err="1" smtClean="0">
                <a:latin typeface="Bad Script" panose="02000000000000000000" pitchFamily="2" charset="0"/>
              </a:rPr>
              <a:t>соціально-економічний</a:t>
            </a:r>
            <a:r>
              <a:rPr lang="ru-RU" sz="4400" dirty="0" smtClean="0">
                <a:latin typeface="Bad Script" panose="02000000000000000000" pitchFamily="2" charset="0"/>
              </a:rPr>
              <a:t> </a:t>
            </a:r>
            <a:r>
              <a:rPr lang="ru-RU" sz="4400" dirty="0" err="1" smtClean="0">
                <a:latin typeface="Bad Script" panose="02000000000000000000" pitchFamily="2" charset="0"/>
              </a:rPr>
              <a:t>розвиток</a:t>
            </a:r>
            <a:r>
              <a:rPr lang="ru-RU" sz="4400" dirty="0" smtClean="0">
                <a:latin typeface="Bad Script" panose="02000000000000000000" pitchFamily="2" charset="0"/>
              </a:rPr>
              <a:t> </a:t>
            </a:r>
          </a:p>
          <a:p>
            <a:pPr algn="ctr"/>
            <a:r>
              <a:rPr lang="ru-RU" sz="4400" dirty="0" err="1" smtClean="0">
                <a:latin typeface="Bad Script" panose="02000000000000000000" pitchFamily="2" charset="0"/>
              </a:rPr>
              <a:t>регіонів</a:t>
            </a:r>
            <a:r>
              <a:rPr lang="ru-RU" sz="4400" dirty="0" smtClean="0">
                <a:latin typeface="Bad Script" panose="02000000000000000000" pitchFamily="2" charset="0"/>
              </a:rPr>
              <a:t> та </a:t>
            </a:r>
            <a:r>
              <a:rPr lang="ru-RU" sz="4400" dirty="0" err="1" smtClean="0">
                <a:latin typeface="Bad Script" panose="02000000000000000000" pitchFamily="2" charset="0"/>
              </a:rPr>
              <a:t>країни</a:t>
            </a:r>
            <a:endParaRPr lang="ru-RU" sz="44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84"/>
            <a:ext cx="2060461" cy="2060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65" y="3635427"/>
            <a:ext cx="4538835" cy="3222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7198" y="1963712"/>
            <a:ext cx="7495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Bad Script" panose="02000000000000000000" pitchFamily="2" charset="0"/>
              </a:rPr>
              <a:t>Зовнішньоекономічна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діяльність</a:t>
            </a:r>
            <a:r>
              <a:rPr lang="ru-RU" sz="3600" dirty="0" smtClean="0">
                <a:latin typeface="Bad Script" panose="02000000000000000000" pitchFamily="2" charset="0"/>
              </a:rPr>
              <a:t> є одним </a:t>
            </a:r>
            <a:r>
              <a:rPr lang="ru-RU" sz="3600" dirty="0" err="1" smtClean="0">
                <a:latin typeface="Bad Script" panose="02000000000000000000" pitchFamily="2" charset="0"/>
              </a:rPr>
              <a:t>із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основних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факторів</a:t>
            </a:r>
            <a:r>
              <a:rPr lang="ru-RU" sz="3600" dirty="0" smtClean="0">
                <a:latin typeface="Bad Script" panose="02000000000000000000" pitchFamily="2" charset="0"/>
              </a:rPr>
              <a:t>, </a:t>
            </a:r>
            <a:r>
              <a:rPr lang="ru-RU" sz="3600" dirty="0" err="1" smtClean="0">
                <a:latin typeface="Bad Script" panose="02000000000000000000" pitchFamily="2" charset="0"/>
              </a:rPr>
              <a:t>що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впливає</a:t>
            </a:r>
            <a:r>
              <a:rPr lang="ru-RU" sz="3600" dirty="0" smtClean="0">
                <a:latin typeface="Bad Script" panose="02000000000000000000" pitchFamily="2" charset="0"/>
              </a:rPr>
              <a:t> на </a:t>
            </a:r>
            <a:r>
              <a:rPr lang="ru-RU" sz="3600" dirty="0" err="1" smtClean="0">
                <a:latin typeface="Bad Script" panose="02000000000000000000" pitchFamily="2" charset="0"/>
              </a:rPr>
              <a:t>економічні</a:t>
            </a:r>
            <a:r>
              <a:rPr lang="ru-RU" sz="3600" dirty="0" smtClean="0">
                <a:latin typeface="Bad Script" panose="02000000000000000000" pitchFamily="2" charset="0"/>
              </a:rPr>
              <a:t> та </a:t>
            </a:r>
            <a:r>
              <a:rPr lang="ru-RU" sz="3600" dirty="0" err="1" smtClean="0">
                <a:latin typeface="Bad Script" panose="02000000000000000000" pitchFamily="2" charset="0"/>
              </a:rPr>
              <a:t>соціальні</a:t>
            </a:r>
            <a:r>
              <a:rPr lang="ru-RU" sz="3600" dirty="0" smtClean="0">
                <a:latin typeface="Bad Script" panose="02000000000000000000" pitchFamily="2" charset="0"/>
              </a:rPr>
              <a:t> характеристики </a:t>
            </a:r>
            <a:r>
              <a:rPr lang="ru-RU" sz="3600" dirty="0" err="1" smtClean="0">
                <a:latin typeface="Bad Script" panose="02000000000000000000" pitchFamily="2" charset="0"/>
              </a:rPr>
              <a:t>окремих</a:t>
            </a:r>
            <a:r>
              <a:rPr lang="ru-RU" sz="3600" dirty="0" smtClean="0">
                <a:latin typeface="Bad Script" panose="02000000000000000000" pitchFamily="2" charset="0"/>
              </a:rPr>
              <a:t> </a:t>
            </a:r>
            <a:r>
              <a:rPr lang="ru-RU" sz="3600" dirty="0" err="1" smtClean="0">
                <a:latin typeface="Bad Script" panose="02000000000000000000" pitchFamily="2" charset="0"/>
              </a:rPr>
              <a:t>регіонів</a:t>
            </a:r>
            <a:endParaRPr lang="ru-RU" sz="36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62" y="1011813"/>
            <a:ext cx="5159958" cy="4107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374" y="1768839"/>
            <a:ext cx="6880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Bad Script" panose="02000000000000000000" pitchFamily="2" charset="0"/>
              </a:rPr>
              <a:t>У 2015 </a:t>
            </a:r>
            <a:r>
              <a:rPr lang="ru-RU" sz="3200" dirty="0" err="1" smtClean="0">
                <a:latin typeface="Bad Script" panose="02000000000000000000" pitchFamily="2" charset="0"/>
              </a:rPr>
              <a:t>році</a:t>
            </a:r>
            <a:r>
              <a:rPr lang="ru-RU" sz="3200" dirty="0" smtClean="0">
                <a:latin typeface="Bad Script" panose="02000000000000000000" pitchFamily="2" charset="0"/>
              </a:rPr>
              <a:t> </a:t>
            </a:r>
            <a:r>
              <a:rPr lang="ru-RU" sz="3200" dirty="0" err="1" smtClean="0">
                <a:latin typeface="Bad Script" panose="02000000000000000000" pitchFamily="2" charset="0"/>
              </a:rPr>
              <a:t>Україна</a:t>
            </a:r>
            <a:r>
              <a:rPr lang="ru-RU" sz="3200" dirty="0" smtClean="0">
                <a:latin typeface="Bad Script" panose="02000000000000000000" pitchFamily="2" charset="0"/>
              </a:rPr>
              <a:t> </a:t>
            </a:r>
            <a:r>
              <a:rPr lang="ru-RU" sz="3200" dirty="0" err="1" smtClean="0">
                <a:latin typeface="Bad Script" panose="02000000000000000000" pitchFamily="2" charset="0"/>
              </a:rPr>
              <a:t>здійснювала</a:t>
            </a:r>
            <a:r>
              <a:rPr lang="ru-RU" sz="3200" dirty="0" smtClean="0">
                <a:latin typeface="Bad Script" panose="02000000000000000000" pitchFamily="2" charset="0"/>
              </a:rPr>
              <a:t> </a:t>
            </a:r>
            <a:r>
              <a:rPr lang="ru-RU" sz="3200" dirty="0" err="1" smtClean="0">
                <a:latin typeface="Bad Script" panose="02000000000000000000" pitchFamily="2" charset="0"/>
              </a:rPr>
              <a:t>діяльність</a:t>
            </a:r>
            <a:r>
              <a:rPr lang="ru-RU" sz="3200" dirty="0" smtClean="0">
                <a:latin typeface="Bad Script" panose="02000000000000000000" pitchFamily="2" charset="0"/>
              </a:rPr>
              <a:t> з </a:t>
            </a:r>
            <a:r>
              <a:rPr lang="ru-RU" sz="3200" dirty="0" err="1" smtClean="0">
                <a:latin typeface="Bad Script" panose="02000000000000000000" pitchFamily="2" charset="0"/>
              </a:rPr>
              <a:t>експортно-імпортних</a:t>
            </a:r>
            <a:r>
              <a:rPr lang="ru-RU" sz="3200" dirty="0" smtClean="0">
                <a:latin typeface="Bad Script" panose="02000000000000000000" pitchFamily="2" charset="0"/>
              </a:rPr>
              <a:t> </a:t>
            </a:r>
            <a:r>
              <a:rPr lang="ru-RU" sz="3200" dirty="0" err="1" smtClean="0">
                <a:latin typeface="Bad Script" panose="02000000000000000000" pitchFamily="2" charset="0"/>
              </a:rPr>
              <a:t>операції</a:t>
            </a:r>
            <a:r>
              <a:rPr lang="ru-RU" sz="3200" dirty="0" smtClean="0">
                <a:latin typeface="Bad Script" panose="02000000000000000000" pitchFamily="2" charset="0"/>
              </a:rPr>
              <a:t> з 217 </a:t>
            </a:r>
            <a:r>
              <a:rPr lang="ru-RU" sz="3200" dirty="0" err="1" smtClean="0">
                <a:latin typeface="Bad Script" panose="02000000000000000000" pitchFamily="2" charset="0"/>
              </a:rPr>
              <a:t>країнами</a:t>
            </a:r>
            <a:r>
              <a:rPr lang="ru-RU" sz="3200" dirty="0" smtClean="0">
                <a:latin typeface="Bad Script" panose="02000000000000000000" pitchFamily="2" charset="0"/>
              </a:rPr>
              <a:t>-партнерами</a:t>
            </a:r>
            <a:endParaRPr lang="ru-RU" sz="3200" dirty="0">
              <a:latin typeface="Bad Script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996"/>
            <a:ext cx="12192000" cy="58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8" y="-132928"/>
            <a:ext cx="10426484" cy="7200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95" y="1938775"/>
            <a:ext cx="1528692" cy="1528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51" y="410083"/>
            <a:ext cx="1528692" cy="1528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13" y="2286047"/>
            <a:ext cx="1528692" cy="1528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898" y="3007955"/>
            <a:ext cx="1530229" cy="15302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8" y="966913"/>
            <a:ext cx="1528692" cy="1528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95" y="3814739"/>
            <a:ext cx="1528692" cy="15286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562" y="683090"/>
            <a:ext cx="1528692" cy="15286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67" y="851421"/>
            <a:ext cx="1528692" cy="15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13860"/>
              </p:ext>
            </p:extLst>
          </p:nvPr>
        </p:nvGraphicFramePr>
        <p:xfrm>
          <a:off x="0" y="648337"/>
          <a:ext cx="12191999" cy="703861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50942">
                  <a:extLst>
                    <a:ext uri="{9D8B030D-6E8A-4147-A177-3AD203B41FA5}">
                      <a16:colId xmlns:a16="http://schemas.microsoft.com/office/drawing/2014/main" val="3847356872"/>
                    </a:ext>
                  </a:extLst>
                </a:gridCol>
                <a:gridCol w="1488664">
                  <a:extLst>
                    <a:ext uri="{9D8B030D-6E8A-4147-A177-3AD203B41FA5}">
                      <a16:colId xmlns:a16="http://schemas.microsoft.com/office/drawing/2014/main" val="3566861850"/>
                    </a:ext>
                  </a:extLst>
                </a:gridCol>
                <a:gridCol w="1109967">
                  <a:extLst>
                    <a:ext uri="{9D8B030D-6E8A-4147-A177-3AD203B41FA5}">
                      <a16:colId xmlns:a16="http://schemas.microsoft.com/office/drawing/2014/main" val="4184769352"/>
                    </a:ext>
                  </a:extLst>
                </a:gridCol>
                <a:gridCol w="1666260">
                  <a:extLst>
                    <a:ext uri="{9D8B030D-6E8A-4147-A177-3AD203B41FA5}">
                      <a16:colId xmlns:a16="http://schemas.microsoft.com/office/drawing/2014/main" val="587307129"/>
                    </a:ext>
                  </a:extLst>
                </a:gridCol>
                <a:gridCol w="1488664">
                  <a:extLst>
                    <a:ext uri="{9D8B030D-6E8A-4147-A177-3AD203B41FA5}">
                      <a16:colId xmlns:a16="http://schemas.microsoft.com/office/drawing/2014/main" val="2695700011"/>
                    </a:ext>
                  </a:extLst>
                </a:gridCol>
                <a:gridCol w="1109967">
                  <a:extLst>
                    <a:ext uri="{9D8B030D-6E8A-4147-A177-3AD203B41FA5}">
                      <a16:colId xmlns:a16="http://schemas.microsoft.com/office/drawing/2014/main" val="4152473773"/>
                    </a:ext>
                  </a:extLst>
                </a:gridCol>
                <a:gridCol w="1666260">
                  <a:extLst>
                    <a:ext uri="{9D8B030D-6E8A-4147-A177-3AD203B41FA5}">
                      <a16:colId xmlns:a16="http://schemas.microsoft.com/office/drawing/2014/main" val="2676879831"/>
                    </a:ext>
                  </a:extLst>
                </a:gridCol>
                <a:gridCol w="1111275">
                  <a:extLst>
                    <a:ext uri="{9D8B030D-6E8A-4147-A177-3AD203B41FA5}">
                      <a16:colId xmlns:a16="http://schemas.microsoft.com/office/drawing/2014/main" val="3447743633"/>
                    </a:ext>
                  </a:extLst>
                </a:gridCol>
              </a:tblGrid>
              <a:tr h="1215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Області України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ВРП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(млн.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грн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 %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загального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обсягу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ВРП на душу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населення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грн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Експорт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товарів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(млн. долл. США)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 %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загального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обсягу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Імпорт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товарів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(млн. долл. США)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 %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загального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обсягу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vert="vert270" anchor="ctr"/>
                </a:tc>
                <a:extLst>
                  <a:ext uri="{0D108BD9-81ED-4DB2-BD59-A6C34878D82A}">
                    <a16:rowId xmlns:a16="http://schemas.microsoft.com/office/drawing/2014/main" val="1910642388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Вінницька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59 871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37 270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846,9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266,7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921230201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Волинська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31 688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30 387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631,7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622,1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660991383"/>
                  </a:ext>
                </a:extLst>
              </a:tr>
              <a:tr h="286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Дніпропетровська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215 206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65 897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6 399,0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3 225,3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490268143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Донецька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115 012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26 864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3 695,3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1 202,6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3953253912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Житомирська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38 425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30 698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441,3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246,4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521998247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Закарпатська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28 952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22 989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1 094,4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1 011,5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895119982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Запорізька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89 061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50 609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2 931,0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1 085,5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783303441"/>
                  </a:ext>
                </a:extLst>
              </a:tr>
              <a:tr h="286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Івано-Франківська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45 854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33 170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294,5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788930716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Київська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104 030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60 109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1 690,4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2 587,0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3088367822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Кіровоградська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38 447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39 356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406,6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951036386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Луганська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23 849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10 778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257,8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318,4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937049784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Львівська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94 690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37 338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1 206,3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1 447,9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3404282098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Миколаївська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48 195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41 501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1 603,1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574,7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246062969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Одеська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99 761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41 682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1 727,5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967,3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196093269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Полтавська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95 867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66 390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1 481,1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814,5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762656684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Рівненська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35 252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30 350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378,3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4055703311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Сумська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41 567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37 170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606,6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403,5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070448088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Тернопільська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26 656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24 963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291,0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259,4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50534715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Харківська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124 843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45 816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1 311,6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1 284,9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54598270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Херсонська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32 215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30 246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238,4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104349026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Хмельницька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41 088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31 660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401,6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259,3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592008472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Черкаська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50 843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40 759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434,2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228,1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736933573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Чернівецька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18 506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20 338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108,3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78,4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1818969829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Чернігівська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36 966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35 196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551,6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2448065294"/>
                  </a:ext>
                </a:extLst>
              </a:tr>
              <a:tr h="208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м.Київ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451 700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155 904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8 742,9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14 495,4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38,6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51" marR="44051" marT="0" marB="0" anchor="b"/>
                </a:tc>
                <a:extLst>
                  <a:ext uri="{0D108BD9-81ED-4DB2-BD59-A6C34878D82A}">
                    <a16:rowId xmlns:a16="http://schemas.microsoft.com/office/drawing/2014/main" val="32851207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200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0"/>
              </a:spcAft>
              <a:tabLst>
                <a:tab pos="513080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Таблиця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Вихідні дані для аналізу регіонів України за 2015 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 descr="Вертикальный список со смещением, в котором 3 группы расположены одна под другой, при этом под каждой группой есть отдельно выделенные пункты с описанием задач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439866"/>
              </p:ext>
            </p:extLst>
          </p:nvPr>
        </p:nvGraphicFramePr>
        <p:xfrm>
          <a:off x="104931" y="1454046"/>
          <a:ext cx="5501389" cy="634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2" descr="Вертикальный список со смещением, в котором 3 группы расположены одна под другой, при этом под каждой группой есть отдельно выделенные пункты с описанием задач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69571"/>
              </p:ext>
            </p:extLst>
          </p:nvPr>
        </p:nvGraphicFramePr>
        <p:xfrm>
          <a:off x="6210925" y="149901"/>
          <a:ext cx="5936104" cy="673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601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458</Words>
  <Application>Microsoft Office PowerPoint</Application>
  <PresentationFormat>Широкоэкранный</PresentationFormat>
  <Paragraphs>250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Bad Script</vt:lpstr>
      <vt:lpstr>Calibri</vt:lpstr>
      <vt:lpstr>Calibri Light</vt:lpstr>
      <vt:lpstr>Cultbold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Мама</cp:lastModifiedBy>
  <cp:revision>20</cp:revision>
  <dcterms:created xsi:type="dcterms:W3CDTF">2017-12-09T14:58:17Z</dcterms:created>
  <dcterms:modified xsi:type="dcterms:W3CDTF">2018-01-16T16:12:17Z</dcterms:modified>
</cp:coreProperties>
</file>