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9" r:id="rId8"/>
    <p:sldId id="261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Sample Pictures\Лексичні норми сучасної укр мови\Yellow-green\slide-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Pictures\Sample Pictures\Лексичні норми сучасної укр мови\Yellow-green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Sample Pictures\Лексичні норми сучасної укр мови\Yellow-green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42" y="0"/>
            <a:ext cx="9173741" cy="68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Лексичні норми сучасної укр мови\Yellow-green\slide-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244"/>
            <a:ext cx="9073008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Лексичні норми сучасної укр мови\Yellow-green\slide-15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Лексичні норми сучасної укр мови\Yellow-green\slide-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2" y="44624"/>
            <a:ext cx="8889504" cy="66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Sample Pictures\Лексичні норми сучасної укр мови\Yellow-green\slide-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56601" cy="68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Pictures\Sample Pictures\Лексичні норми сучасної укр мови\Yellow-green\slide-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5" y="116632"/>
            <a:ext cx="9149655" cy="6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ublic\Pictures\Sample Pictures\Лексичні норми сучасної укр мови\Yellow-green\slide-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419"/>
            <a:ext cx="8898598" cy="66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ublic\Pictures\Sample Pictures\Лексичні норми сучасної укр мови\Yellow-green\slide-2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Pictures\Sample Pictures\Лексичні норми сучасної укр мови\Yellow-green\slide-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64"/>
            <a:ext cx="9188219" cy="68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Лексичні норми сучасної укр мови\Yellow-green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" y="0"/>
            <a:ext cx="956455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ublic\Pictures\Sample Pictures\Лексичні норми сучасної укр мови\Yellow-green\slide-22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85725"/>
            <a:ext cx="92583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ublic\Pictures\Sample Pictures\Лексичні норми сучасної укр мови\Yellow-green\slide-2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0020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Sample Pictures\Лексичні норми сучасної укр мови\Yellow-green\slide-2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Лексичні норми сучасної укр мови\Yellow-green\slide-2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blic\Pictures\Sample Pictures\Лексичні норми сучасної укр мови\Yellow-green\slide-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ublic\Pictures\Sample Pictures\Лексичні норми сучасної укр мови\Yellow-green\slide-2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369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ublic\Pictures\Sample Pictures\Лексичні норми сучасної укр мови\Yellow-green\slide-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ublic\Pictures\Sample Pictures\Лексичні норми сучасної укр мови\Yellow-green\slide-2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8450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ublic\Pictures\Sample Pictures\Лексичні норми сучасної укр мови\Yellow-green\slide-3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ublic\Pictures\Sample Pictures\Лексичні норми сучасної укр мови\Yellow-green\slide-3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6248"/>
            <a:ext cx="8985515" cy="673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Лексичні норми сучасної укр мови\Yellow-green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4685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Лексичні норми сучасної укр мови\Yellow-green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Лексичні норми сучасної укр мови\Yellow-green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90" y="-27384"/>
            <a:ext cx="9208690" cy="69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Лексичні норми сучасної укр мови\Yellow-green\slide-6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Лексичні норми сучасної укр мови\Yellow-green\slide-7-п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07424" cy="64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Sample Pictures\Лексичні норми сучасної укр мови\Yellow-green\slide-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9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Sample Pictures\Лексичні норми сучасної укр мови\Yellow-green\slide-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2017-09-11T12:59:00Z</dcterms:created>
  <dcterms:modified xsi:type="dcterms:W3CDTF">2017-09-11T13:11:38Z</dcterms:modified>
</cp:coreProperties>
</file>